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E8244-D06B-42E0-859F-F300F64C9911}" v="503" dt="2020-08-21T14:58:16.583"/>
    <p1510:client id="{2576D8A5-49D3-4654-B3CC-64739AB21445}" v="1205" dt="2020-08-21T17:54:17.355"/>
    <p1510:client id="{C6172987-35A7-4C27-B479-BFA7F461D74D}" v="1033" dt="2020-08-22T11:26:46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65D92-30B2-46C5-85B4-3B1FF9B43B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346F9-56F5-490A-BB8C-09C1AB85F883}">
      <dgm:prSet/>
      <dgm:spPr/>
      <dgm:t>
        <a:bodyPr/>
        <a:lstStyle/>
        <a:p>
          <a:r>
            <a:rPr lang="en-US"/>
            <a:t>To understand the customer purchasing pattern in the supermarket.</a:t>
          </a:r>
        </a:p>
      </dgm:t>
    </dgm:pt>
    <dgm:pt modelId="{75D4DE64-C0CD-4ECA-B305-0A0FDD4EEC21}" type="parTrans" cxnId="{4B8E90A5-AEDA-418E-BFAA-F1A411583C27}">
      <dgm:prSet/>
      <dgm:spPr/>
      <dgm:t>
        <a:bodyPr/>
        <a:lstStyle/>
        <a:p>
          <a:endParaRPr lang="en-US"/>
        </a:p>
      </dgm:t>
    </dgm:pt>
    <dgm:pt modelId="{8458CABC-06D5-42E9-872F-B6BB59A4FABB}" type="sibTrans" cxnId="{4B8E90A5-AEDA-418E-BFAA-F1A411583C27}">
      <dgm:prSet/>
      <dgm:spPr/>
      <dgm:t>
        <a:bodyPr/>
        <a:lstStyle/>
        <a:p>
          <a:endParaRPr lang="en-US"/>
        </a:p>
      </dgm:t>
    </dgm:pt>
    <dgm:pt modelId="{79BF773B-690F-4244-B34F-170C61F48AF8}">
      <dgm:prSet/>
      <dgm:spPr/>
      <dgm:t>
        <a:bodyPr/>
        <a:lstStyle/>
        <a:p>
          <a:r>
            <a:rPr lang="en-US"/>
            <a:t>Identify the frequent items sold in the supermarket.</a:t>
          </a:r>
        </a:p>
      </dgm:t>
    </dgm:pt>
    <dgm:pt modelId="{45C8321C-BD6F-48D0-A194-E9733D912CED}" type="parTrans" cxnId="{E264FD4F-649E-4780-91ED-964EF0F00744}">
      <dgm:prSet/>
      <dgm:spPr/>
      <dgm:t>
        <a:bodyPr/>
        <a:lstStyle/>
        <a:p>
          <a:endParaRPr lang="en-US"/>
        </a:p>
      </dgm:t>
    </dgm:pt>
    <dgm:pt modelId="{6B71FDA4-659A-45B7-8E11-B69917BDE268}" type="sibTrans" cxnId="{E264FD4F-649E-4780-91ED-964EF0F00744}">
      <dgm:prSet/>
      <dgm:spPr/>
      <dgm:t>
        <a:bodyPr/>
        <a:lstStyle/>
        <a:p>
          <a:endParaRPr lang="en-US"/>
        </a:p>
      </dgm:t>
    </dgm:pt>
    <dgm:pt modelId="{8A6719A5-7038-4FA2-880C-77339446CCA1}">
      <dgm:prSet/>
      <dgm:spPr/>
      <dgm:t>
        <a:bodyPr/>
        <a:lstStyle/>
        <a:p>
          <a:r>
            <a:rPr lang="en-US"/>
            <a:t>Identify the frequent items that are sold together in the supermarket.</a:t>
          </a:r>
        </a:p>
      </dgm:t>
    </dgm:pt>
    <dgm:pt modelId="{180B384E-A0C7-4E3A-AC0F-B8091DF57D0F}" type="parTrans" cxnId="{F5CB916F-A663-43FE-982F-D52A0181708B}">
      <dgm:prSet/>
      <dgm:spPr/>
      <dgm:t>
        <a:bodyPr/>
        <a:lstStyle/>
        <a:p>
          <a:endParaRPr lang="en-US"/>
        </a:p>
      </dgm:t>
    </dgm:pt>
    <dgm:pt modelId="{048CB1BB-C431-4BA6-B323-C26CBFD071BB}" type="sibTrans" cxnId="{F5CB916F-A663-43FE-982F-D52A0181708B}">
      <dgm:prSet/>
      <dgm:spPr/>
      <dgm:t>
        <a:bodyPr/>
        <a:lstStyle/>
        <a:p>
          <a:endParaRPr lang="en-US"/>
        </a:p>
      </dgm:t>
    </dgm:pt>
    <dgm:pt modelId="{C9BF34BF-0508-4034-94DD-5D01796FB220}">
      <dgm:prSet/>
      <dgm:spPr/>
      <dgm:t>
        <a:bodyPr/>
        <a:lstStyle/>
        <a:p>
          <a:r>
            <a:rPr lang="en-US"/>
            <a:t>With the insights, formulate the strategy that can be followed in boosting the item sales.</a:t>
          </a:r>
        </a:p>
      </dgm:t>
    </dgm:pt>
    <dgm:pt modelId="{2482C2E5-958B-4F8A-B70C-770B807B5635}" type="parTrans" cxnId="{195BC171-5477-409C-B66C-5B17BF0250D7}">
      <dgm:prSet/>
      <dgm:spPr/>
      <dgm:t>
        <a:bodyPr/>
        <a:lstStyle/>
        <a:p>
          <a:endParaRPr lang="en-US"/>
        </a:p>
      </dgm:t>
    </dgm:pt>
    <dgm:pt modelId="{C0D32D77-C268-4A97-B88D-09E3E8C1D802}" type="sibTrans" cxnId="{195BC171-5477-409C-B66C-5B17BF0250D7}">
      <dgm:prSet/>
      <dgm:spPr/>
      <dgm:t>
        <a:bodyPr/>
        <a:lstStyle/>
        <a:p>
          <a:endParaRPr lang="en-US"/>
        </a:p>
      </dgm:t>
    </dgm:pt>
    <dgm:pt modelId="{61115F45-D299-441E-B8D8-C977B50F10B8}" type="pres">
      <dgm:prSet presAssocID="{8D465D92-30B2-46C5-85B4-3B1FF9B43B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ACDB9-4FB5-45DD-A1E7-3BBC170274D4}" type="pres">
      <dgm:prSet presAssocID="{2CA346F9-56F5-490A-BB8C-09C1AB85F883}" presName="hierRoot1" presStyleCnt="0"/>
      <dgm:spPr/>
    </dgm:pt>
    <dgm:pt modelId="{578A951A-4583-4CDF-9BE7-83B4D2A9CD27}" type="pres">
      <dgm:prSet presAssocID="{2CA346F9-56F5-490A-BB8C-09C1AB85F883}" presName="composite" presStyleCnt="0"/>
      <dgm:spPr/>
    </dgm:pt>
    <dgm:pt modelId="{C047E6E7-6413-4CB7-98E3-FF828CC5864E}" type="pres">
      <dgm:prSet presAssocID="{2CA346F9-56F5-490A-BB8C-09C1AB85F883}" presName="background" presStyleLbl="node0" presStyleIdx="0" presStyleCnt="4"/>
      <dgm:spPr/>
    </dgm:pt>
    <dgm:pt modelId="{B1DD4031-2B73-4252-A105-7C3FBE59F1EF}" type="pres">
      <dgm:prSet presAssocID="{2CA346F9-56F5-490A-BB8C-09C1AB85F883}" presName="text" presStyleLbl="fgAcc0" presStyleIdx="0" presStyleCnt="4">
        <dgm:presLayoutVars>
          <dgm:chPref val="3"/>
        </dgm:presLayoutVars>
      </dgm:prSet>
      <dgm:spPr/>
    </dgm:pt>
    <dgm:pt modelId="{7E61440A-E279-4E70-BD17-F4783B3F2597}" type="pres">
      <dgm:prSet presAssocID="{2CA346F9-56F5-490A-BB8C-09C1AB85F883}" presName="hierChild2" presStyleCnt="0"/>
      <dgm:spPr/>
    </dgm:pt>
    <dgm:pt modelId="{C20D837F-C54E-4E6A-83B8-4D4924798C5C}" type="pres">
      <dgm:prSet presAssocID="{79BF773B-690F-4244-B34F-170C61F48AF8}" presName="hierRoot1" presStyleCnt="0"/>
      <dgm:spPr/>
    </dgm:pt>
    <dgm:pt modelId="{F7944619-629C-4A2C-BD97-F64D941D3F6C}" type="pres">
      <dgm:prSet presAssocID="{79BF773B-690F-4244-B34F-170C61F48AF8}" presName="composite" presStyleCnt="0"/>
      <dgm:spPr/>
    </dgm:pt>
    <dgm:pt modelId="{12953785-EB7B-4971-8C07-7696839CCA43}" type="pres">
      <dgm:prSet presAssocID="{79BF773B-690F-4244-B34F-170C61F48AF8}" presName="background" presStyleLbl="node0" presStyleIdx="1" presStyleCnt="4"/>
      <dgm:spPr/>
    </dgm:pt>
    <dgm:pt modelId="{D89F1F3E-3F6E-4969-AD4B-F47A4B5F7FFA}" type="pres">
      <dgm:prSet presAssocID="{79BF773B-690F-4244-B34F-170C61F48AF8}" presName="text" presStyleLbl="fgAcc0" presStyleIdx="1" presStyleCnt="4">
        <dgm:presLayoutVars>
          <dgm:chPref val="3"/>
        </dgm:presLayoutVars>
      </dgm:prSet>
      <dgm:spPr/>
    </dgm:pt>
    <dgm:pt modelId="{4EAEE348-CE25-4743-A86D-16FA0EE07240}" type="pres">
      <dgm:prSet presAssocID="{79BF773B-690F-4244-B34F-170C61F48AF8}" presName="hierChild2" presStyleCnt="0"/>
      <dgm:spPr/>
    </dgm:pt>
    <dgm:pt modelId="{663666B7-F2CC-44CF-B85A-4DBB1808F239}" type="pres">
      <dgm:prSet presAssocID="{8A6719A5-7038-4FA2-880C-77339446CCA1}" presName="hierRoot1" presStyleCnt="0"/>
      <dgm:spPr/>
    </dgm:pt>
    <dgm:pt modelId="{2A497783-8D59-4EC5-AD87-F0272301D10C}" type="pres">
      <dgm:prSet presAssocID="{8A6719A5-7038-4FA2-880C-77339446CCA1}" presName="composite" presStyleCnt="0"/>
      <dgm:spPr/>
    </dgm:pt>
    <dgm:pt modelId="{85461D0E-EBB6-4C0D-994C-093D7D9DB012}" type="pres">
      <dgm:prSet presAssocID="{8A6719A5-7038-4FA2-880C-77339446CCA1}" presName="background" presStyleLbl="node0" presStyleIdx="2" presStyleCnt="4"/>
      <dgm:spPr/>
    </dgm:pt>
    <dgm:pt modelId="{B8E6AA45-3C3F-419A-AD19-7BA826F294E6}" type="pres">
      <dgm:prSet presAssocID="{8A6719A5-7038-4FA2-880C-77339446CCA1}" presName="text" presStyleLbl="fgAcc0" presStyleIdx="2" presStyleCnt="4">
        <dgm:presLayoutVars>
          <dgm:chPref val="3"/>
        </dgm:presLayoutVars>
      </dgm:prSet>
      <dgm:spPr/>
    </dgm:pt>
    <dgm:pt modelId="{AB61F742-3D18-42AC-B8A5-B21D043CD1A6}" type="pres">
      <dgm:prSet presAssocID="{8A6719A5-7038-4FA2-880C-77339446CCA1}" presName="hierChild2" presStyleCnt="0"/>
      <dgm:spPr/>
    </dgm:pt>
    <dgm:pt modelId="{4669872E-BF48-48FE-8851-FB78B6F713F3}" type="pres">
      <dgm:prSet presAssocID="{C9BF34BF-0508-4034-94DD-5D01796FB220}" presName="hierRoot1" presStyleCnt="0"/>
      <dgm:spPr/>
    </dgm:pt>
    <dgm:pt modelId="{57531AED-5113-41B7-94DB-401D7BBB5C4D}" type="pres">
      <dgm:prSet presAssocID="{C9BF34BF-0508-4034-94DD-5D01796FB220}" presName="composite" presStyleCnt="0"/>
      <dgm:spPr/>
    </dgm:pt>
    <dgm:pt modelId="{DE674C23-E61B-4A58-870F-160043ACB77B}" type="pres">
      <dgm:prSet presAssocID="{C9BF34BF-0508-4034-94DD-5D01796FB220}" presName="background" presStyleLbl="node0" presStyleIdx="3" presStyleCnt="4"/>
      <dgm:spPr/>
    </dgm:pt>
    <dgm:pt modelId="{98D9AEC5-1B1B-48FC-9388-19632F405706}" type="pres">
      <dgm:prSet presAssocID="{C9BF34BF-0508-4034-94DD-5D01796FB220}" presName="text" presStyleLbl="fgAcc0" presStyleIdx="3" presStyleCnt="4">
        <dgm:presLayoutVars>
          <dgm:chPref val="3"/>
        </dgm:presLayoutVars>
      </dgm:prSet>
      <dgm:spPr/>
    </dgm:pt>
    <dgm:pt modelId="{3558C075-BB77-4355-A2F5-CCC40434F7FB}" type="pres">
      <dgm:prSet presAssocID="{C9BF34BF-0508-4034-94DD-5D01796FB220}" presName="hierChild2" presStyleCnt="0"/>
      <dgm:spPr/>
    </dgm:pt>
  </dgm:ptLst>
  <dgm:cxnLst>
    <dgm:cxn modelId="{CC4E1704-10B0-4FEC-812E-C7BA12199FF9}" type="presOf" srcId="{8D465D92-30B2-46C5-85B4-3B1FF9B43BDC}" destId="{61115F45-D299-441E-B8D8-C977B50F10B8}" srcOrd="0" destOrd="0" presId="urn:microsoft.com/office/officeart/2005/8/layout/hierarchy1"/>
    <dgm:cxn modelId="{2FFE3E1B-7616-4F88-9A8C-3CD11ECA03A6}" type="presOf" srcId="{8A6719A5-7038-4FA2-880C-77339446CCA1}" destId="{B8E6AA45-3C3F-419A-AD19-7BA826F294E6}" srcOrd="0" destOrd="0" presId="urn:microsoft.com/office/officeart/2005/8/layout/hierarchy1"/>
    <dgm:cxn modelId="{F5CB916F-A663-43FE-982F-D52A0181708B}" srcId="{8D465D92-30B2-46C5-85B4-3B1FF9B43BDC}" destId="{8A6719A5-7038-4FA2-880C-77339446CCA1}" srcOrd="2" destOrd="0" parTransId="{180B384E-A0C7-4E3A-AC0F-B8091DF57D0F}" sibTransId="{048CB1BB-C431-4BA6-B323-C26CBFD071BB}"/>
    <dgm:cxn modelId="{E264FD4F-649E-4780-91ED-964EF0F00744}" srcId="{8D465D92-30B2-46C5-85B4-3B1FF9B43BDC}" destId="{79BF773B-690F-4244-B34F-170C61F48AF8}" srcOrd="1" destOrd="0" parTransId="{45C8321C-BD6F-48D0-A194-E9733D912CED}" sibTransId="{6B71FDA4-659A-45B7-8E11-B69917BDE268}"/>
    <dgm:cxn modelId="{195BC171-5477-409C-B66C-5B17BF0250D7}" srcId="{8D465D92-30B2-46C5-85B4-3B1FF9B43BDC}" destId="{C9BF34BF-0508-4034-94DD-5D01796FB220}" srcOrd="3" destOrd="0" parTransId="{2482C2E5-958B-4F8A-B70C-770B807B5635}" sibTransId="{C0D32D77-C268-4A97-B88D-09E3E8C1D802}"/>
    <dgm:cxn modelId="{CC77728B-1AF4-4177-8D3A-5854193FBD6D}" type="presOf" srcId="{2CA346F9-56F5-490A-BB8C-09C1AB85F883}" destId="{B1DD4031-2B73-4252-A105-7C3FBE59F1EF}" srcOrd="0" destOrd="0" presId="urn:microsoft.com/office/officeart/2005/8/layout/hierarchy1"/>
    <dgm:cxn modelId="{4B8E90A5-AEDA-418E-BFAA-F1A411583C27}" srcId="{8D465D92-30B2-46C5-85B4-3B1FF9B43BDC}" destId="{2CA346F9-56F5-490A-BB8C-09C1AB85F883}" srcOrd="0" destOrd="0" parTransId="{75D4DE64-C0CD-4ECA-B305-0A0FDD4EEC21}" sibTransId="{8458CABC-06D5-42E9-872F-B6BB59A4FABB}"/>
    <dgm:cxn modelId="{A3A1D4C1-3727-499E-8F9A-186E8C117107}" type="presOf" srcId="{C9BF34BF-0508-4034-94DD-5D01796FB220}" destId="{98D9AEC5-1B1B-48FC-9388-19632F405706}" srcOrd="0" destOrd="0" presId="urn:microsoft.com/office/officeart/2005/8/layout/hierarchy1"/>
    <dgm:cxn modelId="{199F1BF2-80DD-4CA8-ABAB-C4002381BF14}" type="presOf" srcId="{79BF773B-690F-4244-B34F-170C61F48AF8}" destId="{D89F1F3E-3F6E-4969-AD4B-F47A4B5F7FFA}" srcOrd="0" destOrd="0" presId="urn:microsoft.com/office/officeart/2005/8/layout/hierarchy1"/>
    <dgm:cxn modelId="{F1F656A0-B441-4433-AD27-096826799250}" type="presParOf" srcId="{61115F45-D299-441E-B8D8-C977B50F10B8}" destId="{E0AACDB9-4FB5-45DD-A1E7-3BBC170274D4}" srcOrd="0" destOrd="0" presId="urn:microsoft.com/office/officeart/2005/8/layout/hierarchy1"/>
    <dgm:cxn modelId="{0A41DC48-A034-4C0A-9820-13F7BD74958E}" type="presParOf" srcId="{E0AACDB9-4FB5-45DD-A1E7-3BBC170274D4}" destId="{578A951A-4583-4CDF-9BE7-83B4D2A9CD27}" srcOrd="0" destOrd="0" presId="urn:microsoft.com/office/officeart/2005/8/layout/hierarchy1"/>
    <dgm:cxn modelId="{15954181-5B7E-4000-B83B-030A6077879E}" type="presParOf" srcId="{578A951A-4583-4CDF-9BE7-83B4D2A9CD27}" destId="{C047E6E7-6413-4CB7-98E3-FF828CC5864E}" srcOrd="0" destOrd="0" presId="urn:microsoft.com/office/officeart/2005/8/layout/hierarchy1"/>
    <dgm:cxn modelId="{029A5357-E9DF-4AB1-AF04-D0CC1458DD34}" type="presParOf" srcId="{578A951A-4583-4CDF-9BE7-83B4D2A9CD27}" destId="{B1DD4031-2B73-4252-A105-7C3FBE59F1EF}" srcOrd="1" destOrd="0" presId="urn:microsoft.com/office/officeart/2005/8/layout/hierarchy1"/>
    <dgm:cxn modelId="{B484F0E7-0B57-493C-8301-CAE1DB3A8E76}" type="presParOf" srcId="{E0AACDB9-4FB5-45DD-A1E7-3BBC170274D4}" destId="{7E61440A-E279-4E70-BD17-F4783B3F2597}" srcOrd="1" destOrd="0" presId="urn:microsoft.com/office/officeart/2005/8/layout/hierarchy1"/>
    <dgm:cxn modelId="{BC4AB066-64C5-4B43-860D-FDD9F24466C1}" type="presParOf" srcId="{61115F45-D299-441E-B8D8-C977B50F10B8}" destId="{C20D837F-C54E-4E6A-83B8-4D4924798C5C}" srcOrd="1" destOrd="0" presId="urn:microsoft.com/office/officeart/2005/8/layout/hierarchy1"/>
    <dgm:cxn modelId="{8CEE8F1C-084F-4497-BD33-33E41669693C}" type="presParOf" srcId="{C20D837F-C54E-4E6A-83B8-4D4924798C5C}" destId="{F7944619-629C-4A2C-BD97-F64D941D3F6C}" srcOrd="0" destOrd="0" presId="urn:microsoft.com/office/officeart/2005/8/layout/hierarchy1"/>
    <dgm:cxn modelId="{48181740-0240-4D8D-A36D-4C9F735A09C7}" type="presParOf" srcId="{F7944619-629C-4A2C-BD97-F64D941D3F6C}" destId="{12953785-EB7B-4971-8C07-7696839CCA43}" srcOrd="0" destOrd="0" presId="urn:microsoft.com/office/officeart/2005/8/layout/hierarchy1"/>
    <dgm:cxn modelId="{4C737260-E235-425B-94EC-C201484230B1}" type="presParOf" srcId="{F7944619-629C-4A2C-BD97-F64D941D3F6C}" destId="{D89F1F3E-3F6E-4969-AD4B-F47A4B5F7FFA}" srcOrd="1" destOrd="0" presId="urn:microsoft.com/office/officeart/2005/8/layout/hierarchy1"/>
    <dgm:cxn modelId="{3560CC80-E710-4456-934C-F03097DBA498}" type="presParOf" srcId="{C20D837F-C54E-4E6A-83B8-4D4924798C5C}" destId="{4EAEE348-CE25-4743-A86D-16FA0EE07240}" srcOrd="1" destOrd="0" presId="urn:microsoft.com/office/officeart/2005/8/layout/hierarchy1"/>
    <dgm:cxn modelId="{E2F715F8-3288-4566-8710-52085D521502}" type="presParOf" srcId="{61115F45-D299-441E-B8D8-C977B50F10B8}" destId="{663666B7-F2CC-44CF-B85A-4DBB1808F239}" srcOrd="2" destOrd="0" presId="urn:microsoft.com/office/officeart/2005/8/layout/hierarchy1"/>
    <dgm:cxn modelId="{41C9E3A9-8C18-4DBE-AD4D-BFA44BCD45D0}" type="presParOf" srcId="{663666B7-F2CC-44CF-B85A-4DBB1808F239}" destId="{2A497783-8D59-4EC5-AD87-F0272301D10C}" srcOrd="0" destOrd="0" presId="urn:microsoft.com/office/officeart/2005/8/layout/hierarchy1"/>
    <dgm:cxn modelId="{398496F7-331A-41CE-A74D-B75CE4511DDA}" type="presParOf" srcId="{2A497783-8D59-4EC5-AD87-F0272301D10C}" destId="{85461D0E-EBB6-4C0D-994C-093D7D9DB012}" srcOrd="0" destOrd="0" presId="urn:microsoft.com/office/officeart/2005/8/layout/hierarchy1"/>
    <dgm:cxn modelId="{FB9E9EC8-9B24-42FF-AD55-7CE5B6267BDB}" type="presParOf" srcId="{2A497783-8D59-4EC5-AD87-F0272301D10C}" destId="{B8E6AA45-3C3F-419A-AD19-7BA826F294E6}" srcOrd="1" destOrd="0" presId="urn:microsoft.com/office/officeart/2005/8/layout/hierarchy1"/>
    <dgm:cxn modelId="{8F16D96C-955A-42E8-B8AA-930B865D1815}" type="presParOf" srcId="{663666B7-F2CC-44CF-B85A-4DBB1808F239}" destId="{AB61F742-3D18-42AC-B8A5-B21D043CD1A6}" srcOrd="1" destOrd="0" presId="urn:microsoft.com/office/officeart/2005/8/layout/hierarchy1"/>
    <dgm:cxn modelId="{78206165-05A0-49C4-9EB3-525C31D9DCB3}" type="presParOf" srcId="{61115F45-D299-441E-B8D8-C977B50F10B8}" destId="{4669872E-BF48-48FE-8851-FB78B6F713F3}" srcOrd="3" destOrd="0" presId="urn:microsoft.com/office/officeart/2005/8/layout/hierarchy1"/>
    <dgm:cxn modelId="{DC400240-67EE-4165-BF19-CCF3CCCCD950}" type="presParOf" srcId="{4669872E-BF48-48FE-8851-FB78B6F713F3}" destId="{57531AED-5113-41B7-94DB-401D7BBB5C4D}" srcOrd="0" destOrd="0" presId="urn:microsoft.com/office/officeart/2005/8/layout/hierarchy1"/>
    <dgm:cxn modelId="{4E26AAA6-684D-41CD-A0B6-BC10699BB3E9}" type="presParOf" srcId="{57531AED-5113-41B7-94DB-401D7BBB5C4D}" destId="{DE674C23-E61B-4A58-870F-160043ACB77B}" srcOrd="0" destOrd="0" presId="urn:microsoft.com/office/officeart/2005/8/layout/hierarchy1"/>
    <dgm:cxn modelId="{363EB79B-FDCA-4712-8B16-9B17DE75A662}" type="presParOf" srcId="{57531AED-5113-41B7-94DB-401D7BBB5C4D}" destId="{98D9AEC5-1B1B-48FC-9388-19632F405706}" srcOrd="1" destOrd="0" presId="urn:microsoft.com/office/officeart/2005/8/layout/hierarchy1"/>
    <dgm:cxn modelId="{170CB3ED-6B39-4810-A846-822CD6D1018C}" type="presParOf" srcId="{4669872E-BF48-48FE-8851-FB78B6F713F3}" destId="{3558C075-BB77-4355-A2F5-CCC40434F7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E3369-B0CE-4DC4-90E6-EE570D1A8C0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D0D7E3-081D-49DF-BEFB-22EFA2C56A31}">
      <dgm:prSet/>
      <dgm:spPr/>
      <dgm:t>
        <a:bodyPr/>
        <a:lstStyle/>
        <a:p>
          <a:r>
            <a:rPr lang="en-US"/>
            <a:t>It's been observed that Whole Milk is the top selling item in the Supermarket.</a:t>
          </a:r>
        </a:p>
      </dgm:t>
    </dgm:pt>
    <dgm:pt modelId="{6424F55B-68F0-4B36-BBA5-E5AEBB267C36}" type="parTrans" cxnId="{EC91DD4B-1FE4-4BDE-BF87-BDCD43692991}">
      <dgm:prSet/>
      <dgm:spPr/>
      <dgm:t>
        <a:bodyPr/>
        <a:lstStyle/>
        <a:p>
          <a:endParaRPr lang="en-US"/>
        </a:p>
      </dgm:t>
    </dgm:pt>
    <dgm:pt modelId="{034F88BC-7F3E-48EC-B7CF-65A2752F7D66}" type="sibTrans" cxnId="{EC91DD4B-1FE4-4BDE-BF87-BDCD43692991}">
      <dgm:prSet/>
      <dgm:spPr/>
      <dgm:t>
        <a:bodyPr/>
        <a:lstStyle/>
        <a:p>
          <a:endParaRPr lang="en-US"/>
        </a:p>
      </dgm:t>
    </dgm:pt>
    <dgm:pt modelId="{306F1DEC-3EA2-4145-9A0B-99DC3832973A}">
      <dgm:prSet/>
      <dgm:spPr/>
      <dgm:t>
        <a:bodyPr/>
        <a:lstStyle/>
        <a:p>
          <a:r>
            <a:rPr lang="en-US"/>
            <a:t>Customer had been purchasing Whole Milk when purchased either of the below items,</a:t>
          </a:r>
        </a:p>
      </dgm:t>
    </dgm:pt>
    <dgm:pt modelId="{A792D3AC-3626-4513-BDA7-ACFB9C37C46E}" type="parTrans" cxnId="{6A69559F-6758-4E2F-8985-8433A31AAB67}">
      <dgm:prSet/>
      <dgm:spPr/>
      <dgm:t>
        <a:bodyPr/>
        <a:lstStyle/>
        <a:p>
          <a:endParaRPr lang="en-US"/>
        </a:p>
      </dgm:t>
    </dgm:pt>
    <dgm:pt modelId="{12C9D892-BEBE-428A-B83B-6F4BB0C908CB}" type="sibTrans" cxnId="{6A69559F-6758-4E2F-8985-8433A31AAB67}">
      <dgm:prSet/>
      <dgm:spPr/>
      <dgm:t>
        <a:bodyPr/>
        <a:lstStyle/>
        <a:p>
          <a:endParaRPr lang="en-US"/>
        </a:p>
      </dgm:t>
    </dgm:pt>
    <dgm:pt modelId="{828CFBA4-A009-4AC4-AAF5-C16209FEDF42}">
      <dgm:prSet/>
      <dgm:spPr/>
      <dgm:t>
        <a:bodyPr/>
        <a:lstStyle/>
        <a:p>
          <a:r>
            <a:rPr lang="en-US"/>
            <a:t>Citrus fruits</a:t>
          </a:r>
        </a:p>
      </dgm:t>
    </dgm:pt>
    <dgm:pt modelId="{5A6F0543-CD0A-4390-BD4D-674485E6CDC2}" type="parTrans" cxnId="{8BB927B9-EF37-4E7A-9731-10FA63218768}">
      <dgm:prSet/>
      <dgm:spPr/>
      <dgm:t>
        <a:bodyPr/>
        <a:lstStyle/>
        <a:p>
          <a:endParaRPr lang="en-US"/>
        </a:p>
      </dgm:t>
    </dgm:pt>
    <dgm:pt modelId="{2A0A149B-DA1C-44EE-B3D4-F7264C3C37BF}" type="sibTrans" cxnId="{8BB927B9-EF37-4E7A-9731-10FA63218768}">
      <dgm:prSet/>
      <dgm:spPr/>
      <dgm:t>
        <a:bodyPr/>
        <a:lstStyle/>
        <a:p>
          <a:endParaRPr lang="en-US"/>
        </a:p>
      </dgm:t>
    </dgm:pt>
    <dgm:pt modelId="{6C3D6DB0-525D-48A6-BFC3-6C8FAEFDB1AD}">
      <dgm:prSet/>
      <dgm:spPr/>
      <dgm:t>
        <a:bodyPr/>
        <a:lstStyle/>
        <a:p>
          <a:r>
            <a:rPr lang="en-US"/>
            <a:t>Root vegetables</a:t>
          </a:r>
        </a:p>
      </dgm:t>
    </dgm:pt>
    <dgm:pt modelId="{02356E12-713E-4B0B-8512-8AEDCDABEECD}" type="parTrans" cxnId="{70DDD2E1-69E0-4632-B7D6-5AE45D6AC98D}">
      <dgm:prSet/>
      <dgm:spPr/>
      <dgm:t>
        <a:bodyPr/>
        <a:lstStyle/>
        <a:p>
          <a:endParaRPr lang="en-US"/>
        </a:p>
      </dgm:t>
    </dgm:pt>
    <dgm:pt modelId="{55D603F8-F4E1-4B07-A016-1C776DF4D559}" type="sibTrans" cxnId="{70DDD2E1-69E0-4632-B7D6-5AE45D6AC98D}">
      <dgm:prSet/>
      <dgm:spPr/>
      <dgm:t>
        <a:bodyPr/>
        <a:lstStyle/>
        <a:p>
          <a:endParaRPr lang="en-US"/>
        </a:p>
      </dgm:t>
    </dgm:pt>
    <dgm:pt modelId="{7E8C25B3-649B-45BA-9459-F29B94946DC9}">
      <dgm:prSet/>
      <dgm:spPr/>
      <dgm:t>
        <a:bodyPr/>
        <a:lstStyle/>
        <a:p>
          <a:r>
            <a:rPr lang="en-US"/>
            <a:t>Other vegetables</a:t>
          </a:r>
        </a:p>
      </dgm:t>
    </dgm:pt>
    <dgm:pt modelId="{9790CD8E-00D9-44B4-8633-0EDF52A82F72}" type="parTrans" cxnId="{2F158743-3DAF-426A-9E6B-AED871667421}">
      <dgm:prSet/>
      <dgm:spPr/>
      <dgm:t>
        <a:bodyPr/>
        <a:lstStyle/>
        <a:p>
          <a:endParaRPr lang="en-US"/>
        </a:p>
      </dgm:t>
    </dgm:pt>
    <dgm:pt modelId="{66476F43-605A-4A9E-BD86-F9636FF7AADC}" type="sibTrans" cxnId="{2F158743-3DAF-426A-9E6B-AED871667421}">
      <dgm:prSet/>
      <dgm:spPr/>
      <dgm:t>
        <a:bodyPr/>
        <a:lstStyle/>
        <a:p>
          <a:endParaRPr lang="en-US"/>
        </a:p>
      </dgm:t>
    </dgm:pt>
    <dgm:pt modelId="{FAD379AB-E2C0-407F-99DE-BCCF5706A3EA}">
      <dgm:prSet/>
      <dgm:spPr/>
      <dgm:t>
        <a:bodyPr/>
        <a:lstStyle/>
        <a:p>
          <a:r>
            <a:rPr lang="en-US"/>
            <a:t>Yogurt</a:t>
          </a:r>
        </a:p>
      </dgm:t>
    </dgm:pt>
    <dgm:pt modelId="{7C94C4F9-FCA4-495F-B925-6DEFEC4D365A}" type="parTrans" cxnId="{BF1BFE99-02CF-41E6-BADE-315F57EE6B10}">
      <dgm:prSet/>
      <dgm:spPr/>
      <dgm:t>
        <a:bodyPr/>
        <a:lstStyle/>
        <a:p>
          <a:endParaRPr lang="en-US"/>
        </a:p>
      </dgm:t>
    </dgm:pt>
    <dgm:pt modelId="{1DCA6E9D-9B7C-4BF3-B1BE-0BA7CF77BC80}" type="sibTrans" cxnId="{BF1BFE99-02CF-41E6-BADE-315F57EE6B10}">
      <dgm:prSet/>
      <dgm:spPr/>
      <dgm:t>
        <a:bodyPr/>
        <a:lstStyle/>
        <a:p>
          <a:endParaRPr lang="en-US"/>
        </a:p>
      </dgm:t>
    </dgm:pt>
    <dgm:pt modelId="{B79E19B5-4A04-4BD3-AECE-D1688A1A0BFC}">
      <dgm:prSet/>
      <dgm:spPr/>
      <dgm:t>
        <a:bodyPr/>
        <a:lstStyle/>
        <a:p>
          <a:r>
            <a:rPr lang="en-US"/>
            <a:t>Butter</a:t>
          </a:r>
        </a:p>
      </dgm:t>
    </dgm:pt>
    <dgm:pt modelId="{9A260039-6D22-499B-B9DF-68FE42F05696}" type="parTrans" cxnId="{5DB4F08F-E925-43FC-B382-90BC7587BCAC}">
      <dgm:prSet/>
      <dgm:spPr/>
      <dgm:t>
        <a:bodyPr/>
        <a:lstStyle/>
        <a:p>
          <a:endParaRPr lang="en-US"/>
        </a:p>
      </dgm:t>
    </dgm:pt>
    <dgm:pt modelId="{D173F5DB-240A-4533-B2FB-4D346CAABDF0}" type="sibTrans" cxnId="{5DB4F08F-E925-43FC-B382-90BC7587BCAC}">
      <dgm:prSet/>
      <dgm:spPr/>
      <dgm:t>
        <a:bodyPr/>
        <a:lstStyle/>
        <a:p>
          <a:endParaRPr lang="en-US"/>
        </a:p>
      </dgm:t>
    </dgm:pt>
    <dgm:pt modelId="{F4FE6CE8-69CE-4115-9772-9BD0C158F15B}">
      <dgm:prSet/>
      <dgm:spPr/>
      <dgm:t>
        <a:bodyPr/>
        <a:lstStyle/>
        <a:p>
          <a:r>
            <a:rPr lang="en-US"/>
            <a:t>Domestic eggs</a:t>
          </a:r>
        </a:p>
      </dgm:t>
    </dgm:pt>
    <dgm:pt modelId="{D7973E4D-730C-4402-892E-2C8FB3EF557F}" type="parTrans" cxnId="{E9C59072-F6B2-4781-A892-3245406559B3}">
      <dgm:prSet/>
      <dgm:spPr/>
      <dgm:t>
        <a:bodyPr/>
        <a:lstStyle/>
        <a:p>
          <a:endParaRPr lang="en-US"/>
        </a:p>
      </dgm:t>
    </dgm:pt>
    <dgm:pt modelId="{7D09D76F-F7FF-43DE-9FB9-FEE87A0ACB80}" type="sibTrans" cxnId="{E9C59072-F6B2-4781-A892-3245406559B3}">
      <dgm:prSet/>
      <dgm:spPr/>
      <dgm:t>
        <a:bodyPr/>
        <a:lstStyle/>
        <a:p>
          <a:endParaRPr lang="en-US"/>
        </a:p>
      </dgm:t>
    </dgm:pt>
    <dgm:pt modelId="{BDA01DD9-89A4-4BD7-A8D9-63B0FADC781D}" type="pres">
      <dgm:prSet presAssocID="{9A2E3369-B0CE-4DC4-90E6-EE570D1A8C0F}" presName="Name0" presStyleCnt="0">
        <dgm:presLayoutVars>
          <dgm:dir/>
          <dgm:animLvl val="lvl"/>
          <dgm:resizeHandles val="exact"/>
        </dgm:presLayoutVars>
      </dgm:prSet>
      <dgm:spPr/>
    </dgm:pt>
    <dgm:pt modelId="{B18CC2D5-2F26-4CE7-A89F-463D5BD0AF13}" type="pres">
      <dgm:prSet presAssocID="{306F1DEC-3EA2-4145-9A0B-99DC3832973A}" presName="boxAndChildren" presStyleCnt="0"/>
      <dgm:spPr/>
    </dgm:pt>
    <dgm:pt modelId="{8B800B74-5F2F-4402-A7DF-05865BD3C58B}" type="pres">
      <dgm:prSet presAssocID="{306F1DEC-3EA2-4145-9A0B-99DC3832973A}" presName="parentTextBox" presStyleLbl="node1" presStyleIdx="0" presStyleCnt="2"/>
      <dgm:spPr/>
    </dgm:pt>
    <dgm:pt modelId="{E1915086-E146-44D7-8567-F133C7E93EDB}" type="pres">
      <dgm:prSet presAssocID="{306F1DEC-3EA2-4145-9A0B-99DC3832973A}" presName="entireBox" presStyleLbl="node1" presStyleIdx="0" presStyleCnt="2"/>
      <dgm:spPr/>
    </dgm:pt>
    <dgm:pt modelId="{E29EAAD3-FC13-4B8B-BA52-8A839D10CEFB}" type="pres">
      <dgm:prSet presAssocID="{306F1DEC-3EA2-4145-9A0B-99DC3832973A}" presName="descendantBox" presStyleCnt="0"/>
      <dgm:spPr/>
    </dgm:pt>
    <dgm:pt modelId="{1F97D7B4-172C-4FE6-B26A-F4663A50DF42}" type="pres">
      <dgm:prSet presAssocID="{828CFBA4-A009-4AC4-AAF5-C16209FEDF42}" presName="childTextBox" presStyleLbl="fgAccFollowNode1" presStyleIdx="0" presStyleCnt="6">
        <dgm:presLayoutVars>
          <dgm:bulletEnabled val="1"/>
        </dgm:presLayoutVars>
      </dgm:prSet>
      <dgm:spPr/>
    </dgm:pt>
    <dgm:pt modelId="{F32C2601-5840-419C-BD53-1CAADA38E69A}" type="pres">
      <dgm:prSet presAssocID="{6C3D6DB0-525D-48A6-BFC3-6C8FAEFDB1AD}" presName="childTextBox" presStyleLbl="fgAccFollowNode1" presStyleIdx="1" presStyleCnt="6">
        <dgm:presLayoutVars>
          <dgm:bulletEnabled val="1"/>
        </dgm:presLayoutVars>
      </dgm:prSet>
      <dgm:spPr/>
    </dgm:pt>
    <dgm:pt modelId="{2790BE16-C160-42E7-ADF8-AF232BE530B9}" type="pres">
      <dgm:prSet presAssocID="{7E8C25B3-649B-45BA-9459-F29B94946DC9}" presName="childTextBox" presStyleLbl="fgAccFollowNode1" presStyleIdx="2" presStyleCnt="6">
        <dgm:presLayoutVars>
          <dgm:bulletEnabled val="1"/>
        </dgm:presLayoutVars>
      </dgm:prSet>
      <dgm:spPr/>
    </dgm:pt>
    <dgm:pt modelId="{9B5B3B22-9095-42B7-AC79-2E335D7CB30E}" type="pres">
      <dgm:prSet presAssocID="{FAD379AB-E2C0-407F-99DE-BCCF5706A3EA}" presName="childTextBox" presStyleLbl="fgAccFollowNode1" presStyleIdx="3" presStyleCnt="6">
        <dgm:presLayoutVars>
          <dgm:bulletEnabled val="1"/>
        </dgm:presLayoutVars>
      </dgm:prSet>
      <dgm:spPr/>
    </dgm:pt>
    <dgm:pt modelId="{8E6E9042-DCF5-4EC0-BBAE-565B505A93C0}" type="pres">
      <dgm:prSet presAssocID="{B79E19B5-4A04-4BD3-AECE-D1688A1A0BFC}" presName="childTextBox" presStyleLbl="fgAccFollowNode1" presStyleIdx="4" presStyleCnt="6">
        <dgm:presLayoutVars>
          <dgm:bulletEnabled val="1"/>
        </dgm:presLayoutVars>
      </dgm:prSet>
      <dgm:spPr/>
    </dgm:pt>
    <dgm:pt modelId="{0488E00A-26DF-4D66-B13F-2AC8BD2A6663}" type="pres">
      <dgm:prSet presAssocID="{F4FE6CE8-69CE-4115-9772-9BD0C158F15B}" presName="childTextBox" presStyleLbl="fgAccFollowNode1" presStyleIdx="5" presStyleCnt="6">
        <dgm:presLayoutVars>
          <dgm:bulletEnabled val="1"/>
        </dgm:presLayoutVars>
      </dgm:prSet>
      <dgm:spPr/>
    </dgm:pt>
    <dgm:pt modelId="{BD5DD4A1-8A3F-47C2-8B9F-F9E07A3A2FE1}" type="pres">
      <dgm:prSet presAssocID="{034F88BC-7F3E-48EC-B7CF-65A2752F7D66}" presName="sp" presStyleCnt="0"/>
      <dgm:spPr/>
    </dgm:pt>
    <dgm:pt modelId="{41949F46-0CD1-43AD-BBB7-5AA0C16089DF}" type="pres">
      <dgm:prSet presAssocID="{CCD0D7E3-081D-49DF-BEFB-22EFA2C56A31}" presName="arrowAndChildren" presStyleCnt="0"/>
      <dgm:spPr/>
    </dgm:pt>
    <dgm:pt modelId="{5D0AA7DD-985A-4910-936F-6654804A136E}" type="pres">
      <dgm:prSet presAssocID="{CCD0D7E3-081D-49DF-BEFB-22EFA2C56A31}" presName="parentTextArrow" presStyleLbl="node1" presStyleIdx="1" presStyleCnt="2"/>
      <dgm:spPr/>
    </dgm:pt>
  </dgm:ptLst>
  <dgm:cxnLst>
    <dgm:cxn modelId="{81235D1A-0021-41AA-ACC4-C88C05D2E9FD}" type="presOf" srcId="{306F1DEC-3EA2-4145-9A0B-99DC3832973A}" destId="{8B800B74-5F2F-4402-A7DF-05865BD3C58B}" srcOrd="0" destOrd="0" presId="urn:microsoft.com/office/officeart/2005/8/layout/process4"/>
    <dgm:cxn modelId="{37465928-C313-4D9E-9098-7FAFED8446BC}" type="presOf" srcId="{9A2E3369-B0CE-4DC4-90E6-EE570D1A8C0F}" destId="{BDA01DD9-89A4-4BD7-A8D9-63B0FADC781D}" srcOrd="0" destOrd="0" presId="urn:microsoft.com/office/officeart/2005/8/layout/process4"/>
    <dgm:cxn modelId="{9AB5F562-CFD4-4E26-B712-6AFF208AA1A8}" type="presOf" srcId="{B79E19B5-4A04-4BD3-AECE-D1688A1A0BFC}" destId="{8E6E9042-DCF5-4EC0-BBAE-565B505A93C0}" srcOrd="0" destOrd="0" presId="urn:microsoft.com/office/officeart/2005/8/layout/process4"/>
    <dgm:cxn modelId="{2F158743-3DAF-426A-9E6B-AED871667421}" srcId="{306F1DEC-3EA2-4145-9A0B-99DC3832973A}" destId="{7E8C25B3-649B-45BA-9459-F29B94946DC9}" srcOrd="2" destOrd="0" parTransId="{9790CD8E-00D9-44B4-8633-0EDF52A82F72}" sibTransId="{66476F43-605A-4A9E-BD86-F9636FF7AADC}"/>
    <dgm:cxn modelId="{F411E749-CF4D-4664-94C5-E6234F6FD438}" type="presOf" srcId="{6C3D6DB0-525D-48A6-BFC3-6C8FAEFDB1AD}" destId="{F32C2601-5840-419C-BD53-1CAADA38E69A}" srcOrd="0" destOrd="0" presId="urn:microsoft.com/office/officeart/2005/8/layout/process4"/>
    <dgm:cxn modelId="{9820564B-C94E-4396-89D5-DCDA19B9DA65}" type="presOf" srcId="{F4FE6CE8-69CE-4115-9772-9BD0C158F15B}" destId="{0488E00A-26DF-4D66-B13F-2AC8BD2A6663}" srcOrd="0" destOrd="0" presId="urn:microsoft.com/office/officeart/2005/8/layout/process4"/>
    <dgm:cxn modelId="{EC91DD4B-1FE4-4BDE-BF87-BDCD43692991}" srcId="{9A2E3369-B0CE-4DC4-90E6-EE570D1A8C0F}" destId="{CCD0D7E3-081D-49DF-BEFB-22EFA2C56A31}" srcOrd="0" destOrd="0" parTransId="{6424F55B-68F0-4B36-BBA5-E5AEBB267C36}" sibTransId="{034F88BC-7F3E-48EC-B7CF-65A2752F7D66}"/>
    <dgm:cxn modelId="{E9C59072-F6B2-4781-A892-3245406559B3}" srcId="{306F1DEC-3EA2-4145-9A0B-99DC3832973A}" destId="{F4FE6CE8-69CE-4115-9772-9BD0C158F15B}" srcOrd="5" destOrd="0" parTransId="{D7973E4D-730C-4402-892E-2C8FB3EF557F}" sibTransId="{7D09D76F-F7FF-43DE-9FB9-FEE87A0ACB80}"/>
    <dgm:cxn modelId="{5DB4F08F-E925-43FC-B382-90BC7587BCAC}" srcId="{306F1DEC-3EA2-4145-9A0B-99DC3832973A}" destId="{B79E19B5-4A04-4BD3-AECE-D1688A1A0BFC}" srcOrd="4" destOrd="0" parTransId="{9A260039-6D22-499B-B9DF-68FE42F05696}" sibTransId="{D173F5DB-240A-4533-B2FB-4D346CAABDF0}"/>
    <dgm:cxn modelId="{2CB05A99-3DC6-4815-A6D0-CC509B9650DE}" type="presOf" srcId="{306F1DEC-3EA2-4145-9A0B-99DC3832973A}" destId="{E1915086-E146-44D7-8567-F133C7E93EDB}" srcOrd="1" destOrd="0" presId="urn:microsoft.com/office/officeart/2005/8/layout/process4"/>
    <dgm:cxn modelId="{BF1BFE99-02CF-41E6-BADE-315F57EE6B10}" srcId="{306F1DEC-3EA2-4145-9A0B-99DC3832973A}" destId="{FAD379AB-E2C0-407F-99DE-BCCF5706A3EA}" srcOrd="3" destOrd="0" parTransId="{7C94C4F9-FCA4-495F-B925-6DEFEC4D365A}" sibTransId="{1DCA6E9D-9B7C-4BF3-B1BE-0BA7CF77BC80}"/>
    <dgm:cxn modelId="{6A69559F-6758-4E2F-8985-8433A31AAB67}" srcId="{9A2E3369-B0CE-4DC4-90E6-EE570D1A8C0F}" destId="{306F1DEC-3EA2-4145-9A0B-99DC3832973A}" srcOrd="1" destOrd="0" parTransId="{A792D3AC-3626-4513-BDA7-ACFB9C37C46E}" sibTransId="{12C9D892-BEBE-428A-B83B-6F4BB0C908CB}"/>
    <dgm:cxn modelId="{F660D1AE-3356-46A8-9DCD-750819C8834C}" type="presOf" srcId="{FAD379AB-E2C0-407F-99DE-BCCF5706A3EA}" destId="{9B5B3B22-9095-42B7-AC79-2E335D7CB30E}" srcOrd="0" destOrd="0" presId="urn:microsoft.com/office/officeart/2005/8/layout/process4"/>
    <dgm:cxn modelId="{9F248CB1-D86D-4201-A272-16420898E159}" type="presOf" srcId="{7E8C25B3-649B-45BA-9459-F29B94946DC9}" destId="{2790BE16-C160-42E7-ADF8-AF232BE530B9}" srcOrd="0" destOrd="0" presId="urn:microsoft.com/office/officeart/2005/8/layout/process4"/>
    <dgm:cxn modelId="{8BB927B9-EF37-4E7A-9731-10FA63218768}" srcId="{306F1DEC-3EA2-4145-9A0B-99DC3832973A}" destId="{828CFBA4-A009-4AC4-AAF5-C16209FEDF42}" srcOrd="0" destOrd="0" parTransId="{5A6F0543-CD0A-4390-BD4D-674485E6CDC2}" sibTransId="{2A0A149B-DA1C-44EE-B3D4-F7264C3C37BF}"/>
    <dgm:cxn modelId="{C8AD32DA-574B-4E95-95B1-DA72FF5A07CB}" type="presOf" srcId="{CCD0D7E3-081D-49DF-BEFB-22EFA2C56A31}" destId="{5D0AA7DD-985A-4910-936F-6654804A136E}" srcOrd="0" destOrd="0" presId="urn:microsoft.com/office/officeart/2005/8/layout/process4"/>
    <dgm:cxn modelId="{70DDD2E1-69E0-4632-B7D6-5AE45D6AC98D}" srcId="{306F1DEC-3EA2-4145-9A0B-99DC3832973A}" destId="{6C3D6DB0-525D-48A6-BFC3-6C8FAEFDB1AD}" srcOrd="1" destOrd="0" parTransId="{02356E12-713E-4B0B-8512-8AEDCDABEECD}" sibTransId="{55D603F8-F4E1-4B07-A016-1C776DF4D559}"/>
    <dgm:cxn modelId="{041962F6-FA2C-4B0F-BE11-56203E062B28}" type="presOf" srcId="{828CFBA4-A009-4AC4-AAF5-C16209FEDF42}" destId="{1F97D7B4-172C-4FE6-B26A-F4663A50DF42}" srcOrd="0" destOrd="0" presId="urn:microsoft.com/office/officeart/2005/8/layout/process4"/>
    <dgm:cxn modelId="{9FFDEECE-0A7F-49BD-A280-79ED4DC780BB}" type="presParOf" srcId="{BDA01DD9-89A4-4BD7-A8D9-63B0FADC781D}" destId="{B18CC2D5-2F26-4CE7-A89F-463D5BD0AF13}" srcOrd="0" destOrd="0" presId="urn:microsoft.com/office/officeart/2005/8/layout/process4"/>
    <dgm:cxn modelId="{C58E2FB0-7F14-415C-9CDC-6BEACD555638}" type="presParOf" srcId="{B18CC2D5-2F26-4CE7-A89F-463D5BD0AF13}" destId="{8B800B74-5F2F-4402-A7DF-05865BD3C58B}" srcOrd="0" destOrd="0" presId="urn:microsoft.com/office/officeart/2005/8/layout/process4"/>
    <dgm:cxn modelId="{1D9E75F5-139B-47BB-8C58-548FCB16191B}" type="presParOf" srcId="{B18CC2D5-2F26-4CE7-A89F-463D5BD0AF13}" destId="{E1915086-E146-44D7-8567-F133C7E93EDB}" srcOrd="1" destOrd="0" presId="urn:microsoft.com/office/officeart/2005/8/layout/process4"/>
    <dgm:cxn modelId="{6A6D09AE-C95D-4EF6-8665-BD1E55A9C974}" type="presParOf" srcId="{B18CC2D5-2F26-4CE7-A89F-463D5BD0AF13}" destId="{E29EAAD3-FC13-4B8B-BA52-8A839D10CEFB}" srcOrd="2" destOrd="0" presId="urn:microsoft.com/office/officeart/2005/8/layout/process4"/>
    <dgm:cxn modelId="{436E2165-F105-4336-9AD8-6CA31CF66662}" type="presParOf" srcId="{E29EAAD3-FC13-4B8B-BA52-8A839D10CEFB}" destId="{1F97D7B4-172C-4FE6-B26A-F4663A50DF42}" srcOrd="0" destOrd="0" presId="urn:microsoft.com/office/officeart/2005/8/layout/process4"/>
    <dgm:cxn modelId="{C390AD06-ABE8-4250-BEF2-54CA9767FC68}" type="presParOf" srcId="{E29EAAD3-FC13-4B8B-BA52-8A839D10CEFB}" destId="{F32C2601-5840-419C-BD53-1CAADA38E69A}" srcOrd="1" destOrd="0" presId="urn:microsoft.com/office/officeart/2005/8/layout/process4"/>
    <dgm:cxn modelId="{3C4CD955-6B1B-40B1-8272-921064F8DF37}" type="presParOf" srcId="{E29EAAD3-FC13-4B8B-BA52-8A839D10CEFB}" destId="{2790BE16-C160-42E7-ADF8-AF232BE530B9}" srcOrd="2" destOrd="0" presId="urn:microsoft.com/office/officeart/2005/8/layout/process4"/>
    <dgm:cxn modelId="{2BCF17F0-9ACF-4969-85DD-DD2941F9CE2B}" type="presParOf" srcId="{E29EAAD3-FC13-4B8B-BA52-8A839D10CEFB}" destId="{9B5B3B22-9095-42B7-AC79-2E335D7CB30E}" srcOrd="3" destOrd="0" presId="urn:microsoft.com/office/officeart/2005/8/layout/process4"/>
    <dgm:cxn modelId="{B96243CF-A683-43AF-9FB2-DFD68C55E210}" type="presParOf" srcId="{E29EAAD3-FC13-4B8B-BA52-8A839D10CEFB}" destId="{8E6E9042-DCF5-4EC0-BBAE-565B505A93C0}" srcOrd="4" destOrd="0" presId="urn:microsoft.com/office/officeart/2005/8/layout/process4"/>
    <dgm:cxn modelId="{75A6C4F2-222D-4872-AA8A-4379D37ABB40}" type="presParOf" srcId="{E29EAAD3-FC13-4B8B-BA52-8A839D10CEFB}" destId="{0488E00A-26DF-4D66-B13F-2AC8BD2A6663}" srcOrd="5" destOrd="0" presId="urn:microsoft.com/office/officeart/2005/8/layout/process4"/>
    <dgm:cxn modelId="{89AAAA89-D5B0-44D0-80E0-2C7113445CF7}" type="presParOf" srcId="{BDA01DD9-89A4-4BD7-A8D9-63B0FADC781D}" destId="{BD5DD4A1-8A3F-47C2-8B9F-F9E07A3A2FE1}" srcOrd="1" destOrd="0" presId="urn:microsoft.com/office/officeart/2005/8/layout/process4"/>
    <dgm:cxn modelId="{4C493A47-B918-4809-93F3-109CD3142B4C}" type="presParOf" srcId="{BDA01DD9-89A4-4BD7-A8D9-63B0FADC781D}" destId="{41949F46-0CD1-43AD-BBB7-5AA0C16089DF}" srcOrd="2" destOrd="0" presId="urn:microsoft.com/office/officeart/2005/8/layout/process4"/>
    <dgm:cxn modelId="{68F90559-2108-442D-825A-863FC8E56F0E}" type="presParOf" srcId="{41949F46-0CD1-43AD-BBB7-5AA0C16089DF}" destId="{5D0AA7DD-985A-4910-936F-6654804A13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B5667-0FFA-4D59-8F53-8AC025076B60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CF18D1-2727-453E-9983-EB83185B56F7}">
      <dgm:prSet/>
      <dgm:spPr/>
      <dgm:t>
        <a:bodyPr/>
        <a:lstStyle/>
        <a:p>
          <a:r>
            <a:rPr lang="en-US"/>
            <a:t>Supermarket can introduce </a:t>
          </a:r>
          <a:r>
            <a:rPr lang="en-US" b="1" u="sng"/>
            <a:t>promotional discounts</a:t>
          </a:r>
          <a:r>
            <a:rPr lang="en-US"/>
            <a:t> by clubbing Whole Milk with its identified frequent associated products .</a:t>
          </a:r>
        </a:p>
      </dgm:t>
    </dgm:pt>
    <dgm:pt modelId="{D0ED180A-6B9D-4443-AE3B-D2F2EDD7EC86}" type="parTrans" cxnId="{CFCA179E-5D12-4395-9E7B-BC153EA30192}">
      <dgm:prSet/>
      <dgm:spPr/>
      <dgm:t>
        <a:bodyPr/>
        <a:lstStyle/>
        <a:p>
          <a:endParaRPr lang="en-US"/>
        </a:p>
      </dgm:t>
    </dgm:pt>
    <dgm:pt modelId="{E73748BE-ED20-491E-B94D-3718A93FE46A}" type="sibTrans" cxnId="{CFCA179E-5D12-4395-9E7B-BC153EA30192}">
      <dgm:prSet/>
      <dgm:spPr/>
      <dgm:t>
        <a:bodyPr/>
        <a:lstStyle/>
        <a:p>
          <a:endParaRPr lang="en-US"/>
        </a:p>
      </dgm:t>
    </dgm:pt>
    <dgm:pt modelId="{68885B5B-2BD3-4D39-9DBF-A46C3F8333D7}">
      <dgm:prSet/>
      <dgm:spPr/>
      <dgm:t>
        <a:bodyPr/>
        <a:lstStyle/>
        <a:p>
          <a:r>
            <a:rPr lang="en-US"/>
            <a:t>Also Supermarket can place the Whole Milk and its associated products in the adjacent shelves so that customers can buy them together.</a:t>
          </a:r>
        </a:p>
      </dgm:t>
    </dgm:pt>
    <dgm:pt modelId="{2DCA2771-EC2A-4C99-9E3A-548F77B5A7FF}" type="parTrans" cxnId="{1B254665-565E-4FEF-8E23-D25F381BBEB7}">
      <dgm:prSet/>
      <dgm:spPr/>
      <dgm:t>
        <a:bodyPr/>
        <a:lstStyle/>
        <a:p>
          <a:endParaRPr lang="en-US"/>
        </a:p>
      </dgm:t>
    </dgm:pt>
    <dgm:pt modelId="{0F17BBD1-46CA-41E5-87D1-539C53835EBF}" type="sibTrans" cxnId="{1B254665-565E-4FEF-8E23-D25F381BBEB7}">
      <dgm:prSet/>
      <dgm:spPr/>
      <dgm:t>
        <a:bodyPr/>
        <a:lstStyle/>
        <a:p>
          <a:endParaRPr lang="en-US"/>
        </a:p>
      </dgm:t>
    </dgm:pt>
    <dgm:pt modelId="{ED9EEF4D-A396-499C-976F-80000CB2E50C}" type="pres">
      <dgm:prSet presAssocID="{2D1B5667-0FFA-4D59-8F53-8AC025076B60}" presName="Name0" presStyleCnt="0">
        <dgm:presLayoutVars>
          <dgm:dir/>
          <dgm:animLvl val="lvl"/>
          <dgm:resizeHandles val="exact"/>
        </dgm:presLayoutVars>
      </dgm:prSet>
      <dgm:spPr/>
    </dgm:pt>
    <dgm:pt modelId="{B9121F7C-94D4-474F-9837-29C0040EB2B8}" type="pres">
      <dgm:prSet presAssocID="{C0CF18D1-2727-453E-9983-EB83185B56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E2D4C96-920B-4D84-9ADD-104CB3EF45AD}" type="pres">
      <dgm:prSet presAssocID="{E73748BE-ED20-491E-B94D-3718A93FE46A}" presName="parTxOnlySpace" presStyleCnt="0"/>
      <dgm:spPr/>
    </dgm:pt>
    <dgm:pt modelId="{F61786CB-1172-4867-917D-AF99277F403B}" type="pres">
      <dgm:prSet presAssocID="{68885B5B-2BD3-4D39-9DBF-A46C3F8333D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B254665-565E-4FEF-8E23-D25F381BBEB7}" srcId="{2D1B5667-0FFA-4D59-8F53-8AC025076B60}" destId="{68885B5B-2BD3-4D39-9DBF-A46C3F8333D7}" srcOrd="1" destOrd="0" parTransId="{2DCA2771-EC2A-4C99-9E3A-548F77B5A7FF}" sibTransId="{0F17BBD1-46CA-41E5-87D1-539C53835EBF}"/>
    <dgm:cxn modelId="{7329C247-FACB-4E90-9D0D-37A94C1798B4}" type="presOf" srcId="{68885B5B-2BD3-4D39-9DBF-A46C3F8333D7}" destId="{F61786CB-1172-4867-917D-AF99277F403B}" srcOrd="0" destOrd="0" presId="urn:microsoft.com/office/officeart/2005/8/layout/chevron1"/>
    <dgm:cxn modelId="{EFD82279-6E05-4707-9F00-83AF7B6B26BC}" type="presOf" srcId="{2D1B5667-0FFA-4D59-8F53-8AC025076B60}" destId="{ED9EEF4D-A396-499C-976F-80000CB2E50C}" srcOrd="0" destOrd="0" presId="urn:microsoft.com/office/officeart/2005/8/layout/chevron1"/>
    <dgm:cxn modelId="{8F0A489C-3579-4F5C-8B31-03DF830F6F4D}" type="presOf" srcId="{C0CF18D1-2727-453E-9983-EB83185B56F7}" destId="{B9121F7C-94D4-474F-9837-29C0040EB2B8}" srcOrd="0" destOrd="0" presId="urn:microsoft.com/office/officeart/2005/8/layout/chevron1"/>
    <dgm:cxn modelId="{CFCA179E-5D12-4395-9E7B-BC153EA30192}" srcId="{2D1B5667-0FFA-4D59-8F53-8AC025076B60}" destId="{C0CF18D1-2727-453E-9983-EB83185B56F7}" srcOrd="0" destOrd="0" parTransId="{D0ED180A-6B9D-4443-AE3B-D2F2EDD7EC86}" sibTransId="{E73748BE-ED20-491E-B94D-3718A93FE46A}"/>
    <dgm:cxn modelId="{39DE6DE6-A5C4-4977-8E9C-BB792B133217}" type="presParOf" srcId="{ED9EEF4D-A396-499C-976F-80000CB2E50C}" destId="{B9121F7C-94D4-474F-9837-29C0040EB2B8}" srcOrd="0" destOrd="0" presId="urn:microsoft.com/office/officeart/2005/8/layout/chevron1"/>
    <dgm:cxn modelId="{830FBC2D-B7C8-4476-B904-02A1C8C79116}" type="presParOf" srcId="{ED9EEF4D-A396-499C-976F-80000CB2E50C}" destId="{CE2D4C96-920B-4D84-9ADD-104CB3EF45AD}" srcOrd="1" destOrd="0" presId="urn:microsoft.com/office/officeart/2005/8/layout/chevron1"/>
    <dgm:cxn modelId="{D0FE69EC-27A6-4181-9EC8-75B07E84601C}" type="presParOf" srcId="{ED9EEF4D-A396-499C-976F-80000CB2E50C}" destId="{F61786CB-1172-4867-917D-AF99277F403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7E6E7-6413-4CB7-98E3-FF828CC5864E}">
      <dsp:nvSpPr>
        <dsp:cNvPr id="0" name=""/>
        <dsp:cNvSpPr/>
      </dsp:nvSpPr>
      <dsp:spPr>
        <a:xfrm>
          <a:off x="2812" y="915811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D4031-2B73-4252-A105-7C3FBE59F1EF}">
      <dsp:nvSpPr>
        <dsp:cNvPr id="0" name=""/>
        <dsp:cNvSpPr/>
      </dsp:nvSpPr>
      <dsp:spPr>
        <a:xfrm>
          <a:off x="225965" y="1127806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understand the customer purchasing pattern in the supermarket.</a:t>
          </a:r>
        </a:p>
      </dsp:txBody>
      <dsp:txXfrm>
        <a:off x="263318" y="1165159"/>
        <a:ext cx="1933669" cy="1200612"/>
      </dsp:txXfrm>
    </dsp:sp>
    <dsp:sp modelId="{12953785-EB7B-4971-8C07-7696839CCA43}">
      <dsp:nvSpPr>
        <dsp:cNvPr id="0" name=""/>
        <dsp:cNvSpPr/>
      </dsp:nvSpPr>
      <dsp:spPr>
        <a:xfrm>
          <a:off x="2457493" y="915811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F1F3E-3F6E-4969-AD4B-F47A4B5F7FFA}">
      <dsp:nvSpPr>
        <dsp:cNvPr id="0" name=""/>
        <dsp:cNvSpPr/>
      </dsp:nvSpPr>
      <dsp:spPr>
        <a:xfrm>
          <a:off x="2680646" y="1127806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the frequent items sold in the supermarket.</a:t>
          </a:r>
        </a:p>
      </dsp:txBody>
      <dsp:txXfrm>
        <a:off x="2717999" y="1165159"/>
        <a:ext cx="1933669" cy="1200612"/>
      </dsp:txXfrm>
    </dsp:sp>
    <dsp:sp modelId="{85461D0E-EBB6-4C0D-994C-093D7D9DB012}">
      <dsp:nvSpPr>
        <dsp:cNvPr id="0" name=""/>
        <dsp:cNvSpPr/>
      </dsp:nvSpPr>
      <dsp:spPr>
        <a:xfrm>
          <a:off x="4912174" y="915811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6AA45-3C3F-419A-AD19-7BA826F294E6}">
      <dsp:nvSpPr>
        <dsp:cNvPr id="0" name=""/>
        <dsp:cNvSpPr/>
      </dsp:nvSpPr>
      <dsp:spPr>
        <a:xfrm>
          <a:off x="5135327" y="1127806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the frequent items that are sold together in the supermarket.</a:t>
          </a:r>
        </a:p>
      </dsp:txBody>
      <dsp:txXfrm>
        <a:off x="5172680" y="1165159"/>
        <a:ext cx="1933669" cy="1200612"/>
      </dsp:txXfrm>
    </dsp:sp>
    <dsp:sp modelId="{DE674C23-E61B-4A58-870F-160043ACB77B}">
      <dsp:nvSpPr>
        <dsp:cNvPr id="0" name=""/>
        <dsp:cNvSpPr/>
      </dsp:nvSpPr>
      <dsp:spPr>
        <a:xfrm>
          <a:off x="7366855" y="915811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9AEC5-1B1B-48FC-9388-19632F405706}">
      <dsp:nvSpPr>
        <dsp:cNvPr id="0" name=""/>
        <dsp:cNvSpPr/>
      </dsp:nvSpPr>
      <dsp:spPr>
        <a:xfrm>
          <a:off x="7590007" y="1127806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With the insights, formulate the strategy that can be followed in boosting the item sales.</a:t>
          </a:r>
        </a:p>
      </dsp:txBody>
      <dsp:txXfrm>
        <a:off x="7627360" y="1165159"/>
        <a:ext cx="1933669" cy="1200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5086-E146-44D7-8567-F133C7E93EDB}">
      <dsp:nvSpPr>
        <dsp:cNvPr id="0" name=""/>
        <dsp:cNvSpPr/>
      </dsp:nvSpPr>
      <dsp:spPr>
        <a:xfrm>
          <a:off x="0" y="2003153"/>
          <a:ext cx="9601196" cy="1314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Customer had been purchasing Whole Milk when purchased either of the below items,</a:t>
          </a:r>
        </a:p>
      </dsp:txBody>
      <dsp:txXfrm>
        <a:off x="0" y="2003153"/>
        <a:ext cx="9601196" cy="709714"/>
      </dsp:txXfrm>
    </dsp:sp>
    <dsp:sp modelId="{1F97D7B4-172C-4FE6-B26A-F4663A50DF42}">
      <dsp:nvSpPr>
        <dsp:cNvPr id="0" name=""/>
        <dsp:cNvSpPr/>
      </dsp:nvSpPr>
      <dsp:spPr>
        <a:xfrm>
          <a:off x="4688" y="2686582"/>
          <a:ext cx="1598636" cy="604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Citrus fruits</a:t>
          </a:r>
        </a:p>
      </dsp:txBody>
      <dsp:txXfrm>
        <a:off x="4688" y="2686582"/>
        <a:ext cx="1598636" cy="604571"/>
      </dsp:txXfrm>
    </dsp:sp>
    <dsp:sp modelId="{F32C2601-5840-419C-BD53-1CAADA38E69A}">
      <dsp:nvSpPr>
        <dsp:cNvPr id="0" name=""/>
        <dsp:cNvSpPr/>
      </dsp:nvSpPr>
      <dsp:spPr>
        <a:xfrm>
          <a:off x="1603324" y="2686582"/>
          <a:ext cx="1598636" cy="604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Root vegetables</a:t>
          </a:r>
        </a:p>
      </dsp:txBody>
      <dsp:txXfrm>
        <a:off x="1603324" y="2686582"/>
        <a:ext cx="1598636" cy="604571"/>
      </dsp:txXfrm>
    </dsp:sp>
    <dsp:sp modelId="{2790BE16-C160-42E7-ADF8-AF232BE530B9}">
      <dsp:nvSpPr>
        <dsp:cNvPr id="0" name=""/>
        <dsp:cNvSpPr/>
      </dsp:nvSpPr>
      <dsp:spPr>
        <a:xfrm>
          <a:off x="3201961" y="2686582"/>
          <a:ext cx="1598636" cy="604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Other vegetables</a:t>
          </a:r>
        </a:p>
      </dsp:txBody>
      <dsp:txXfrm>
        <a:off x="3201961" y="2686582"/>
        <a:ext cx="1598636" cy="604571"/>
      </dsp:txXfrm>
    </dsp:sp>
    <dsp:sp modelId="{9B5B3B22-9095-42B7-AC79-2E335D7CB30E}">
      <dsp:nvSpPr>
        <dsp:cNvPr id="0" name=""/>
        <dsp:cNvSpPr/>
      </dsp:nvSpPr>
      <dsp:spPr>
        <a:xfrm>
          <a:off x="4800598" y="2686582"/>
          <a:ext cx="1598636" cy="604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Yogurt</a:t>
          </a:r>
        </a:p>
      </dsp:txBody>
      <dsp:txXfrm>
        <a:off x="4800598" y="2686582"/>
        <a:ext cx="1598636" cy="604571"/>
      </dsp:txXfrm>
    </dsp:sp>
    <dsp:sp modelId="{8E6E9042-DCF5-4EC0-BBAE-565B505A93C0}">
      <dsp:nvSpPr>
        <dsp:cNvPr id="0" name=""/>
        <dsp:cNvSpPr/>
      </dsp:nvSpPr>
      <dsp:spPr>
        <a:xfrm>
          <a:off x="6399234" y="2686582"/>
          <a:ext cx="1598636" cy="604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Butter</a:t>
          </a:r>
        </a:p>
      </dsp:txBody>
      <dsp:txXfrm>
        <a:off x="6399234" y="2686582"/>
        <a:ext cx="1598636" cy="604571"/>
      </dsp:txXfrm>
    </dsp:sp>
    <dsp:sp modelId="{0488E00A-26DF-4D66-B13F-2AC8BD2A6663}">
      <dsp:nvSpPr>
        <dsp:cNvPr id="0" name=""/>
        <dsp:cNvSpPr/>
      </dsp:nvSpPr>
      <dsp:spPr>
        <a:xfrm>
          <a:off x="7997871" y="2686582"/>
          <a:ext cx="1598636" cy="604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Domestic eggs</a:t>
          </a:r>
        </a:p>
      </dsp:txBody>
      <dsp:txXfrm>
        <a:off x="7997871" y="2686582"/>
        <a:ext cx="1598636" cy="604571"/>
      </dsp:txXfrm>
    </dsp:sp>
    <dsp:sp modelId="{5D0AA7DD-985A-4910-936F-6654804A136E}">
      <dsp:nvSpPr>
        <dsp:cNvPr id="0" name=""/>
        <dsp:cNvSpPr/>
      </dsp:nvSpPr>
      <dsp:spPr>
        <a:xfrm rot="10800000">
          <a:off x="0" y="1496"/>
          <a:ext cx="9601196" cy="20213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It's been observed that Whole Milk is the top selling item in the Supermarket.</a:t>
          </a:r>
        </a:p>
      </dsp:txBody>
      <dsp:txXfrm rot="10800000">
        <a:off x="0" y="1496"/>
        <a:ext cx="9601196" cy="1313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21F7C-94D4-474F-9837-29C0040EB2B8}">
      <dsp:nvSpPr>
        <dsp:cNvPr id="0" name=""/>
        <dsp:cNvSpPr/>
      </dsp:nvSpPr>
      <dsp:spPr>
        <a:xfrm>
          <a:off x="8313" y="467781"/>
          <a:ext cx="4969910" cy="1987964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Supermarket can introduce </a:t>
          </a:r>
          <a:r>
            <a:rPr lang="en-US" sz="2200" b="1" u="sng" kern="1200"/>
            <a:t>promotional discounts</a:t>
          </a:r>
          <a:r>
            <a:rPr lang="en-US" sz="2200" kern="1200"/>
            <a:t> by clubbing Whole Milk with its identified frequent associated products .</a:t>
          </a:r>
        </a:p>
      </dsp:txBody>
      <dsp:txXfrm>
        <a:off x="1002295" y="467781"/>
        <a:ext cx="2981946" cy="1987964"/>
      </dsp:txXfrm>
    </dsp:sp>
    <dsp:sp modelId="{F61786CB-1172-4867-917D-AF99277F403B}">
      <dsp:nvSpPr>
        <dsp:cNvPr id="0" name=""/>
        <dsp:cNvSpPr/>
      </dsp:nvSpPr>
      <dsp:spPr>
        <a:xfrm>
          <a:off x="4481232" y="467781"/>
          <a:ext cx="4969910" cy="1987964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Also Supermarket can place the Whole Milk and its associated products in the adjacent shelves so that customers can buy them together.</a:t>
          </a:r>
        </a:p>
      </dsp:txBody>
      <dsp:txXfrm>
        <a:off x="5475214" y="467781"/>
        <a:ext cx="2981946" cy="198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0.png"/><Relationship Id="rId9" Type="http://schemas.microsoft.com/office/2007/relationships/diagramDrawing" Target="../diagrams/drawin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abukanagaraj/DataScience/master/BasketAnalysis/data/groceries.cs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2B73-04E2-4A46-9FA7-02F4245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Itemset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588551-94C5-4471-9EBC-E0710A594AE1}"/>
              </a:ext>
            </a:extLst>
          </p:cNvPr>
          <p:cNvGrpSpPr/>
          <p:nvPr/>
        </p:nvGrpSpPr>
        <p:grpSpPr>
          <a:xfrm>
            <a:off x="1459841" y="2533830"/>
            <a:ext cx="2038709" cy="2999047"/>
            <a:chOff x="1459841" y="2533830"/>
            <a:chExt cx="1765540" cy="25964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B6BFA-A482-4672-961A-16D54CEEEE75}"/>
                </a:ext>
              </a:extLst>
            </p:cNvPr>
            <p:cNvSpPr txBox="1"/>
            <p:nvPr/>
          </p:nvSpPr>
          <p:spPr>
            <a:xfrm>
              <a:off x="1459841" y="4760979"/>
              <a:ext cx="176554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Citrus fruits</a:t>
              </a:r>
              <a:endParaRPr lang="en-US" dirty="0"/>
            </a:p>
          </p:txBody>
        </p:sp>
        <p:pic>
          <p:nvPicPr>
            <p:cNvPr id="3" name="Picture 3" descr="A group of oranges on a table&#10;&#10;Description automatically generated">
              <a:extLst>
                <a:ext uri="{FF2B5EF4-FFF2-40B4-BE49-F238E27FC236}">
                  <a16:creationId xmlns:a16="http://schemas.microsoft.com/office/drawing/2014/main" id="{5CD6A655-EEE7-4C2F-B53F-6AEC494BA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853" y="2533830"/>
              <a:ext cx="1604334" cy="1847850"/>
            </a:xfrm>
            <a:prstGeom prst="rect">
              <a:avLst/>
            </a:prstGeom>
          </p:spPr>
        </p:pic>
      </p:grpSp>
      <p:sp>
        <p:nvSpPr>
          <p:cNvPr id="6" name="Plus Sign 5">
            <a:extLst>
              <a:ext uri="{FF2B5EF4-FFF2-40B4-BE49-F238E27FC236}">
                <a16:creationId xmlns:a16="http://schemas.microsoft.com/office/drawing/2014/main" id="{9187B11B-7F30-4A53-8FC9-7484C2936F50}"/>
              </a:ext>
            </a:extLst>
          </p:cNvPr>
          <p:cNvSpPr/>
          <p:nvPr/>
        </p:nvSpPr>
        <p:spPr>
          <a:xfrm>
            <a:off x="3798498" y="3575649"/>
            <a:ext cx="920150" cy="9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1CA4798-5F29-47B4-91E6-EA66B7A6803E}"/>
              </a:ext>
            </a:extLst>
          </p:cNvPr>
          <p:cNvSpPr/>
          <p:nvPr/>
        </p:nvSpPr>
        <p:spPr>
          <a:xfrm>
            <a:off x="7562794" y="3673717"/>
            <a:ext cx="646980" cy="7044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175692-9309-4A8E-883C-39F52071D577}"/>
              </a:ext>
            </a:extLst>
          </p:cNvPr>
          <p:cNvGrpSpPr/>
          <p:nvPr/>
        </p:nvGrpSpPr>
        <p:grpSpPr>
          <a:xfrm>
            <a:off x="5024438" y="2529966"/>
            <a:ext cx="2169093" cy="3002910"/>
            <a:chOff x="5024438" y="2529966"/>
            <a:chExt cx="2169093" cy="2542835"/>
          </a:xfrm>
        </p:grpSpPr>
        <p:pic>
          <p:nvPicPr>
            <p:cNvPr id="4" name="Picture 5" descr="A picture containing food, table, fruit&#10;&#10;Description automatically generated">
              <a:extLst>
                <a:ext uri="{FF2B5EF4-FFF2-40B4-BE49-F238E27FC236}">
                  <a16:creationId xmlns:a16="http://schemas.microsoft.com/office/drawing/2014/main" id="{09ECDA25-A8E3-4A4C-B6E8-B37890201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4438" y="2529966"/>
              <a:ext cx="2143125" cy="18555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E0537-0F19-44F6-9F3E-5291F340C7F5}"/>
                </a:ext>
              </a:extLst>
            </p:cNvPr>
            <p:cNvSpPr txBox="1"/>
            <p:nvPr/>
          </p:nvSpPr>
          <p:spPr>
            <a:xfrm>
              <a:off x="5025426" y="4703469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Root vegetables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6D5A4F-1984-4BA5-A948-0BE3B42F1129}"/>
              </a:ext>
            </a:extLst>
          </p:cNvPr>
          <p:cNvGrpSpPr/>
          <p:nvPr/>
        </p:nvGrpSpPr>
        <p:grpSpPr>
          <a:xfrm>
            <a:off x="8470242" y="2528890"/>
            <a:ext cx="2189132" cy="3006200"/>
            <a:chOff x="8470242" y="2528890"/>
            <a:chExt cx="2189132" cy="30062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3E298E-1B9C-440A-9C2B-9045F000BC43}"/>
                </a:ext>
              </a:extLst>
            </p:cNvPr>
            <p:cNvSpPr txBox="1"/>
            <p:nvPr/>
          </p:nvSpPr>
          <p:spPr>
            <a:xfrm>
              <a:off x="8470242" y="5165758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Vegetables</a:t>
              </a:r>
              <a:endParaRPr lang="en-US" dirty="0"/>
            </a:p>
          </p:txBody>
        </p:sp>
        <p:pic>
          <p:nvPicPr>
            <p:cNvPr id="18" name="Picture 19" descr="A group of fruit and vegetable stand&#10;&#10;Description automatically generated">
              <a:extLst>
                <a:ext uri="{FF2B5EF4-FFF2-40B4-BE49-F238E27FC236}">
                  <a16:creationId xmlns:a16="http://schemas.microsoft.com/office/drawing/2014/main" id="{CB8B67CA-F401-4A74-B91E-89B92BAC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6891" y="2528890"/>
              <a:ext cx="2182483" cy="2245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4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2B73-04E2-4A46-9FA7-02F4245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Itemset 2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9187B11B-7F30-4A53-8FC9-7484C2936F50}"/>
              </a:ext>
            </a:extLst>
          </p:cNvPr>
          <p:cNvSpPr/>
          <p:nvPr/>
        </p:nvSpPr>
        <p:spPr>
          <a:xfrm>
            <a:off x="3798498" y="3575649"/>
            <a:ext cx="920150" cy="9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1CA4798-5F29-47B4-91E6-EA66B7A6803E}"/>
              </a:ext>
            </a:extLst>
          </p:cNvPr>
          <p:cNvSpPr/>
          <p:nvPr/>
        </p:nvSpPr>
        <p:spPr>
          <a:xfrm>
            <a:off x="7577172" y="3673717"/>
            <a:ext cx="646980" cy="7044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175692-9309-4A8E-883C-39F52071D577}"/>
              </a:ext>
            </a:extLst>
          </p:cNvPr>
          <p:cNvGrpSpPr/>
          <p:nvPr/>
        </p:nvGrpSpPr>
        <p:grpSpPr>
          <a:xfrm>
            <a:off x="5024438" y="2529966"/>
            <a:ext cx="2169093" cy="3002910"/>
            <a:chOff x="5024438" y="2529966"/>
            <a:chExt cx="2169093" cy="2542835"/>
          </a:xfrm>
        </p:grpSpPr>
        <p:pic>
          <p:nvPicPr>
            <p:cNvPr id="4" name="Picture 5" descr="A picture containing food, table, fruit&#10;&#10;Description automatically generated">
              <a:extLst>
                <a:ext uri="{FF2B5EF4-FFF2-40B4-BE49-F238E27FC236}">
                  <a16:creationId xmlns:a16="http://schemas.microsoft.com/office/drawing/2014/main" id="{09ECDA25-A8E3-4A4C-B6E8-B37890201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4438" y="2529966"/>
              <a:ext cx="2143125" cy="18555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E0537-0F19-44F6-9F3E-5291F340C7F5}"/>
                </a:ext>
              </a:extLst>
            </p:cNvPr>
            <p:cNvSpPr txBox="1"/>
            <p:nvPr/>
          </p:nvSpPr>
          <p:spPr>
            <a:xfrm>
              <a:off x="5025426" y="4703469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Root vegetables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6D5A4F-1984-4BA5-A948-0BE3B42F1129}"/>
              </a:ext>
            </a:extLst>
          </p:cNvPr>
          <p:cNvGrpSpPr/>
          <p:nvPr/>
        </p:nvGrpSpPr>
        <p:grpSpPr>
          <a:xfrm>
            <a:off x="8470242" y="2528890"/>
            <a:ext cx="2189132" cy="3006200"/>
            <a:chOff x="8470242" y="2528890"/>
            <a:chExt cx="2189132" cy="30062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3E298E-1B9C-440A-9C2B-9045F000BC43}"/>
                </a:ext>
              </a:extLst>
            </p:cNvPr>
            <p:cNvSpPr txBox="1"/>
            <p:nvPr/>
          </p:nvSpPr>
          <p:spPr>
            <a:xfrm>
              <a:off x="8470242" y="5165758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Vegetables</a:t>
              </a:r>
              <a:endParaRPr lang="en-US" dirty="0"/>
            </a:p>
          </p:txBody>
        </p:sp>
        <p:pic>
          <p:nvPicPr>
            <p:cNvPr id="18" name="Picture 19" descr="A group of fruit and vegetable stand&#10;&#10;Description automatically generated">
              <a:extLst>
                <a:ext uri="{FF2B5EF4-FFF2-40B4-BE49-F238E27FC236}">
                  <a16:creationId xmlns:a16="http://schemas.microsoft.com/office/drawing/2014/main" id="{CB8B67CA-F401-4A74-B91E-89B92BAC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6891" y="2528890"/>
              <a:ext cx="2182483" cy="224591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7E35E3-50C7-4D80-B704-43188AC0AD76}"/>
              </a:ext>
            </a:extLst>
          </p:cNvPr>
          <p:cNvGrpSpPr/>
          <p:nvPr/>
        </p:nvGrpSpPr>
        <p:grpSpPr>
          <a:xfrm>
            <a:off x="1537030" y="2528709"/>
            <a:ext cx="2090916" cy="2946906"/>
            <a:chOff x="1537030" y="2528709"/>
            <a:chExt cx="2090916" cy="29469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B6BFA-A482-4672-961A-16D54CEEEE75}"/>
                </a:ext>
              </a:extLst>
            </p:cNvPr>
            <p:cNvSpPr txBox="1"/>
            <p:nvPr/>
          </p:nvSpPr>
          <p:spPr>
            <a:xfrm>
              <a:off x="1589237" y="5106283"/>
              <a:ext cx="20387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Tropical fruits</a:t>
              </a:r>
              <a:endParaRPr lang="en-US" dirty="0"/>
            </a:p>
          </p:txBody>
        </p:sp>
        <p:pic>
          <p:nvPicPr>
            <p:cNvPr id="5" name="Picture 6" descr="A variety of fruits and vegetables on display&#10;&#10;Description automatically generated">
              <a:extLst>
                <a:ext uri="{FF2B5EF4-FFF2-40B4-BE49-F238E27FC236}">
                  <a16:creationId xmlns:a16="http://schemas.microsoft.com/office/drawing/2014/main" id="{75D5CDCC-CEAC-4873-8398-97C5AB22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7030" y="2528709"/>
              <a:ext cx="2087413" cy="223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0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2B73-04E2-4A46-9FA7-02F4245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Itemset 3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9187B11B-7F30-4A53-8FC9-7484C2936F50}"/>
              </a:ext>
            </a:extLst>
          </p:cNvPr>
          <p:cNvSpPr/>
          <p:nvPr/>
        </p:nvSpPr>
        <p:spPr>
          <a:xfrm>
            <a:off x="3798498" y="3575649"/>
            <a:ext cx="920150" cy="9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1CA4798-5F29-47B4-91E6-EA66B7A6803E}"/>
              </a:ext>
            </a:extLst>
          </p:cNvPr>
          <p:cNvSpPr/>
          <p:nvPr/>
        </p:nvSpPr>
        <p:spPr>
          <a:xfrm>
            <a:off x="7577171" y="3673717"/>
            <a:ext cx="646980" cy="7044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1AF1A3-50D6-4322-8E00-FE5A0AFCAFB5}"/>
              </a:ext>
            </a:extLst>
          </p:cNvPr>
          <p:cNvGrpSpPr/>
          <p:nvPr/>
        </p:nvGrpSpPr>
        <p:grpSpPr>
          <a:xfrm>
            <a:off x="1535502" y="2534728"/>
            <a:ext cx="2133600" cy="2940887"/>
            <a:chOff x="1535502" y="2534728"/>
            <a:chExt cx="2133600" cy="29408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B6BFA-A482-4672-961A-16D54CEEEE75}"/>
                </a:ext>
              </a:extLst>
            </p:cNvPr>
            <p:cNvSpPr txBox="1"/>
            <p:nvPr/>
          </p:nvSpPr>
          <p:spPr>
            <a:xfrm>
              <a:off x="1589237" y="5106283"/>
              <a:ext cx="20387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Yogurt</a:t>
              </a:r>
              <a:endParaRPr lang="en-US" dirty="0"/>
            </a:p>
          </p:txBody>
        </p:sp>
        <p:pic>
          <p:nvPicPr>
            <p:cNvPr id="3" name="Picture 7" descr="A piece of cake sitting on top of a table&#10;&#10;Description automatically generated">
              <a:extLst>
                <a:ext uri="{FF2B5EF4-FFF2-40B4-BE49-F238E27FC236}">
                  <a16:creationId xmlns:a16="http://schemas.microsoft.com/office/drawing/2014/main" id="{F96450F8-422E-4A4A-AC72-11E36C12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502" y="2534728"/>
              <a:ext cx="2133600" cy="2133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532F-11AA-40A8-A050-D4C928732125}"/>
              </a:ext>
            </a:extLst>
          </p:cNvPr>
          <p:cNvGrpSpPr/>
          <p:nvPr/>
        </p:nvGrpSpPr>
        <p:grpSpPr>
          <a:xfrm>
            <a:off x="5020664" y="2533830"/>
            <a:ext cx="2172867" cy="2932223"/>
            <a:chOff x="5020664" y="2533830"/>
            <a:chExt cx="2172867" cy="29322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E0537-0F19-44F6-9F3E-5291F340C7F5}"/>
                </a:ext>
              </a:extLst>
            </p:cNvPr>
            <p:cNvSpPr txBox="1"/>
            <p:nvPr/>
          </p:nvSpPr>
          <p:spPr>
            <a:xfrm>
              <a:off x="5025426" y="5096721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Curd</a:t>
              </a:r>
              <a:endParaRPr lang="en-US" dirty="0"/>
            </a:p>
          </p:txBody>
        </p:sp>
        <p:pic>
          <p:nvPicPr>
            <p:cNvPr id="8" name="Picture 8" descr="A bowl of soup&#10;&#10;Description automatically generated">
              <a:extLst>
                <a:ext uri="{FF2B5EF4-FFF2-40B4-BE49-F238E27FC236}">
                  <a16:creationId xmlns:a16="http://schemas.microsoft.com/office/drawing/2014/main" id="{A25CD17A-E0E6-485D-924C-BFCBD3F55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664" y="2533830"/>
              <a:ext cx="2165051" cy="213539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9F8CD0-B4EB-4991-B772-EB36C4D71E8C}"/>
              </a:ext>
            </a:extLst>
          </p:cNvPr>
          <p:cNvGrpSpPr/>
          <p:nvPr/>
        </p:nvGrpSpPr>
        <p:grpSpPr>
          <a:xfrm>
            <a:off x="8470242" y="2528708"/>
            <a:ext cx="2189491" cy="2934495"/>
            <a:chOff x="8470242" y="2528708"/>
            <a:chExt cx="2189491" cy="29344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3E298E-1B9C-440A-9C2B-9045F000BC43}"/>
                </a:ext>
              </a:extLst>
            </p:cNvPr>
            <p:cNvSpPr txBox="1"/>
            <p:nvPr/>
          </p:nvSpPr>
          <p:spPr>
            <a:xfrm>
              <a:off x="8470242" y="5093871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Whole Milk</a:t>
              </a:r>
              <a:endParaRPr lang="en-US" dirty="0"/>
            </a:p>
          </p:txBody>
        </p:sp>
        <p:pic>
          <p:nvPicPr>
            <p:cNvPr id="9" name="Picture 9" descr="A glass of milk&#10;&#10;Description automatically generated">
              <a:extLst>
                <a:ext uri="{FF2B5EF4-FFF2-40B4-BE49-F238E27FC236}">
                  <a16:creationId xmlns:a16="http://schemas.microsoft.com/office/drawing/2014/main" id="{DD20E793-7C12-4ED4-AE3B-6145DD35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6530" y="2528708"/>
              <a:ext cx="2183203" cy="2145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3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2B73-04E2-4A46-9FA7-02F4245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Itemset 4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9187B11B-7F30-4A53-8FC9-7484C2936F50}"/>
              </a:ext>
            </a:extLst>
          </p:cNvPr>
          <p:cNvSpPr/>
          <p:nvPr/>
        </p:nvSpPr>
        <p:spPr>
          <a:xfrm>
            <a:off x="3798498" y="3575649"/>
            <a:ext cx="920150" cy="9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1CA4798-5F29-47B4-91E6-EA66B7A6803E}"/>
              </a:ext>
            </a:extLst>
          </p:cNvPr>
          <p:cNvSpPr/>
          <p:nvPr/>
        </p:nvSpPr>
        <p:spPr>
          <a:xfrm>
            <a:off x="7577171" y="3673717"/>
            <a:ext cx="646980" cy="7044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9F8CD0-B4EB-4991-B772-EB36C4D71E8C}"/>
              </a:ext>
            </a:extLst>
          </p:cNvPr>
          <p:cNvGrpSpPr/>
          <p:nvPr/>
        </p:nvGrpSpPr>
        <p:grpSpPr>
          <a:xfrm>
            <a:off x="8476530" y="2528708"/>
            <a:ext cx="2183203" cy="2934495"/>
            <a:chOff x="8476530" y="2528708"/>
            <a:chExt cx="2183203" cy="29344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3E298E-1B9C-440A-9C2B-9045F000BC43}"/>
                </a:ext>
              </a:extLst>
            </p:cNvPr>
            <p:cNvSpPr txBox="1"/>
            <p:nvPr/>
          </p:nvSpPr>
          <p:spPr>
            <a:xfrm>
              <a:off x="8484619" y="5093871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Whole Milk</a:t>
              </a:r>
              <a:endParaRPr lang="en-US" dirty="0"/>
            </a:p>
          </p:txBody>
        </p:sp>
        <p:pic>
          <p:nvPicPr>
            <p:cNvPr id="9" name="Picture 9" descr="A glass of milk&#10;&#10;Description automatically generated">
              <a:extLst>
                <a:ext uri="{FF2B5EF4-FFF2-40B4-BE49-F238E27FC236}">
                  <a16:creationId xmlns:a16="http://schemas.microsoft.com/office/drawing/2014/main" id="{DD20E793-7C12-4ED4-AE3B-6145DD35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6530" y="2528708"/>
              <a:ext cx="2183203" cy="214564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873BCC-A25C-4DE1-B462-891BF9429B11}"/>
              </a:ext>
            </a:extLst>
          </p:cNvPr>
          <p:cNvGrpSpPr/>
          <p:nvPr/>
        </p:nvGrpSpPr>
        <p:grpSpPr>
          <a:xfrm>
            <a:off x="1589237" y="2528708"/>
            <a:ext cx="2038709" cy="2946907"/>
            <a:chOff x="1589237" y="2528708"/>
            <a:chExt cx="2038709" cy="29469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B6BFA-A482-4672-961A-16D54CEEEE75}"/>
                </a:ext>
              </a:extLst>
            </p:cNvPr>
            <p:cNvSpPr txBox="1"/>
            <p:nvPr/>
          </p:nvSpPr>
          <p:spPr>
            <a:xfrm>
              <a:off x="1589237" y="5106283"/>
              <a:ext cx="20387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Butter</a:t>
              </a:r>
              <a:endParaRPr lang="en-US" dirty="0"/>
            </a:p>
          </p:txBody>
        </p:sp>
        <p:pic>
          <p:nvPicPr>
            <p:cNvPr id="4" name="Picture 4" descr="A picture containing table, food, cheese, sitting&#10;&#10;Description automatically generated">
              <a:extLst>
                <a:ext uri="{FF2B5EF4-FFF2-40B4-BE49-F238E27FC236}">
                  <a16:creationId xmlns:a16="http://schemas.microsoft.com/office/drawing/2014/main" id="{BE38A9CA-80B4-450A-9047-CA0ADB3C2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539" y="2528708"/>
              <a:ext cx="2029904" cy="213126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865F42-1D38-4D83-865F-76C9263EA493}"/>
              </a:ext>
            </a:extLst>
          </p:cNvPr>
          <p:cNvGrpSpPr/>
          <p:nvPr/>
        </p:nvGrpSpPr>
        <p:grpSpPr>
          <a:xfrm>
            <a:off x="5025426" y="2528708"/>
            <a:ext cx="2168105" cy="2937345"/>
            <a:chOff x="5025426" y="2528708"/>
            <a:chExt cx="2168105" cy="29373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E0537-0F19-44F6-9F3E-5291F340C7F5}"/>
                </a:ext>
              </a:extLst>
            </p:cNvPr>
            <p:cNvSpPr txBox="1"/>
            <p:nvPr/>
          </p:nvSpPr>
          <p:spPr>
            <a:xfrm>
              <a:off x="5025426" y="5096721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Vegetables</a:t>
              </a:r>
              <a:endParaRPr lang="en-US" dirty="0"/>
            </a:p>
          </p:txBody>
        </p:sp>
        <p:pic>
          <p:nvPicPr>
            <p:cNvPr id="5" name="Picture 6" descr="A bunch of different types of vegetables&#10;&#10;Description automatically generated">
              <a:extLst>
                <a:ext uri="{FF2B5EF4-FFF2-40B4-BE49-F238E27FC236}">
                  <a16:creationId xmlns:a16="http://schemas.microsoft.com/office/drawing/2014/main" id="{D01A266C-3290-4079-B1A5-03FBB475D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0728" y="2528708"/>
              <a:ext cx="2029904" cy="213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7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2B73-04E2-4A46-9FA7-02F4245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Itemset 5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9187B11B-7F30-4A53-8FC9-7484C2936F50}"/>
              </a:ext>
            </a:extLst>
          </p:cNvPr>
          <p:cNvSpPr/>
          <p:nvPr/>
        </p:nvSpPr>
        <p:spPr>
          <a:xfrm>
            <a:off x="3798498" y="3575649"/>
            <a:ext cx="920150" cy="9201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1CA4798-5F29-47B4-91E6-EA66B7A6803E}"/>
              </a:ext>
            </a:extLst>
          </p:cNvPr>
          <p:cNvSpPr/>
          <p:nvPr/>
        </p:nvSpPr>
        <p:spPr>
          <a:xfrm>
            <a:off x="7577171" y="3673717"/>
            <a:ext cx="646980" cy="7044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9F8CD0-B4EB-4991-B772-EB36C4D71E8C}"/>
              </a:ext>
            </a:extLst>
          </p:cNvPr>
          <p:cNvGrpSpPr/>
          <p:nvPr/>
        </p:nvGrpSpPr>
        <p:grpSpPr>
          <a:xfrm>
            <a:off x="8470242" y="2528708"/>
            <a:ext cx="2189491" cy="2948873"/>
            <a:chOff x="8470242" y="2528708"/>
            <a:chExt cx="2189491" cy="29488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3E298E-1B9C-440A-9C2B-9045F000BC43}"/>
                </a:ext>
              </a:extLst>
            </p:cNvPr>
            <p:cNvSpPr txBox="1"/>
            <p:nvPr/>
          </p:nvSpPr>
          <p:spPr>
            <a:xfrm>
              <a:off x="8470242" y="5108249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Whole Milk</a:t>
              </a:r>
              <a:endParaRPr lang="en-US" dirty="0"/>
            </a:p>
          </p:txBody>
        </p:sp>
        <p:pic>
          <p:nvPicPr>
            <p:cNvPr id="9" name="Picture 9" descr="A glass of milk&#10;&#10;Description automatically generated">
              <a:extLst>
                <a:ext uri="{FF2B5EF4-FFF2-40B4-BE49-F238E27FC236}">
                  <a16:creationId xmlns:a16="http://schemas.microsoft.com/office/drawing/2014/main" id="{DD20E793-7C12-4ED4-AE3B-6145DD35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6530" y="2528708"/>
              <a:ext cx="2183203" cy="214564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B9971A-55EB-46EC-99D3-5D4A10862E4E}"/>
              </a:ext>
            </a:extLst>
          </p:cNvPr>
          <p:cNvGrpSpPr/>
          <p:nvPr/>
        </p:nvGrpSpPr>
        <p:grpSpPr>
          <a:xfrm>
            <a:off x="1537030" y="2528709"/>
            <a:ext cx="2090916" cy="2946906"/>
            <a:chOff x="1537030" y="2528709"/>
            <a:chExt cx="2090916" cy="29469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AEB8E2-3E43-4677-9415-F24A0541E23F}"/>
                </a:ext>
              </a:extLst>
            </p:cNvPr>
            <p:cNvSpPr txBox="1"/>
            <p:nvPr/>
          </p:nvSpPr>
          <p:spPr>
            <a:xfrm>
              <a:off x="1589237" y="5106283"/>
              <a:ext cx="20387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Tropical fruits</a:t>
              </a:r>
              <a:endParaRPr lang="en-US" dirty="0"/>
            </a:p>
          </p:txBody>
        </p:sp>
        <p:pic>
          <p:nvPicPr>
            <p:cNvPr id="18" name="Picture 6" descr="A variety of fruits and vegetables on display&#10;&#10;Description automatically generated">
              <a:extLst>
                <a:ext uri="{FF2B5EF4-FFF2-40B4-BE49-F238E27FC236}">
                  <a16:creationId xmlns:a16="http://schemas.microsoft.com/office/drawing/2014/main" id="{96403CD7-4102-4F3B-881E-995D34BFE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7030" y="2528709"/>
              <a:ext cx="2087413" cy="223190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E9E74B-237E-41E8-863D-5182C8F07983}"/>
              </a:ext>
            </a:extLst>
          </p:cNvPr>
          <p:cNvGrpSpPr/>
          <p:nvPr/>
        </p:nvGrpSpPr>
        <p:grpSpPr>
          <a:xfrm>
            <a:off x="5024438" y="2529967"/>
            <a:ext cx="2169093" cy="3002911"/>
            <a:chOff x="5024438" y="2529966"/>
            <a:chExt cx="2169093" cy="2542835"/>
          </a:xfrm>
        </p:grpSpPr>
        <p:pic>
          <p:nvPicPr>
            <p:cNvPr id="20" name="Picture 5" descr="A picture containing food, table, fruit&#10;&#10;Description automatically generated">
              <a:extLst>
                <a:ext uri="{FF2B5EF4-FFF2-40B4-BE49-F238E27FC236}">
                  <a16:creationId xmlns:a16="http://schemas.microsoft.com/office/drawing/2014/main" id="{87F71788-21BB-41C9-A555-1C6DFCEF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4438" y="2529966"/>
              <a:ext cx="2143125" cy="185557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170C73-86D0-4532-982E-22AFF0846544}"/>
                </a:ext>
              </a:extLst>
            </p:cNvPr>
            <p:cNvSpPr txBox="1"/>
            <p:nvPr/>
          </p:nvSpPr>
          <p:spPr>
            <a:xfrm>
              <a:off x="5025426" y="4703469"/>
              <a:ext cx="21681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Root vegetables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4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3AF3-8D26-41B3-8ED4-2E5F35EA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2DF48C27-68CB-4586-9279-AA3487BAE584}"/>
              </a:ext>
            </a:extLst>
          </p:cNvPr>
          <p:cNvGraphicFramePr/>
          <p:nvPr/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01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8830E15E-2DE2-4F44-98D3-F4DC78818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0A988A89-AADD-40EB-922A-05D5A035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BBCACA-0239-4EB4-8823-74E95417F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D13453-769E-4BEE-B0DB-DF8A88648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D6D2C96-882B-4E5E-96AE-89B484610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28B30D-AEAE-415F-AB34-1E422BB9C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FB1CC2-977B-41CE-AB1C-DB62F7D3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620126"/>
            <a:ext cx="9601196" cy="12295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Recommendations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24DDBC6-169F-4516-8981-7ADD67FD3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358048"/>
              </p:ext>
            </p:extLst>
          </p:nvPr>
        </p:nvGraphicFramePr>
        <p:xfrm>
          <a:off x="1369515" y="1352145"/>
          <a:ext cx="9459457" cy="292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7102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7572773-EFED-4240-886B-69624490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1CA1AF-5204-432F-BD8E-57A786399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3D1EE3-433A-41E2-8487-E98B4F3E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0D43889-CB91-4677-AA9D-108C1AFB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50A65F-E0C2-4FEB-892C-03ACF95D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C176ED-7D6F-4F56-A1F8-9687B0C6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3F2784-92E5-48AF-8AA7-DA101BE3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48685-54C0-406B-BCC6-CD528772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39700" dir="3000000" sx="98000" sy="98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5BD32-B696-4FB9-9613-2EB12C7F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61" y="1871131"/>
            <a:ext cx="6815669" cy="23497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12121"/>
                </a:solidFill>
              </a:rPr>
              <a:t>Thank you !!!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9E818D-F990-490E-9599-A842EBC9B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0895" y="4280121"/>
            <a:ext cx="1371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984D-CDAF-4B71-95DF-B859C1D6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Basket data analysis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C08BCC92-81FF-4D61-9F9D-7ABF53E4BD83}"/>
              </a:ext>
            </a:extLst>
          </p:cNvPr>
          <p:cNvGraphicFramePr/>
          <p:nvPr/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1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47E6E7-6413-4CB7-98E3-FF828CC58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DD4031-2B73-4252-A105-7C3FBE59F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953785-EB7B-4971-8C07-7696839CC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9F1F3E-3F6E-4969-AD4B-F47A4B5F7F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461D0E-EBB6-4C0D-994C-093D7D9DB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E6AA45-3C3F-419A-AD19-7BA826F29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674C23-E61B-4A58-870F-160043ACB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D9AEC5-1B1B-48FC-9388-19632F405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A984D-CDAF-4B71-95DF-B859C1D6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AB54-D4D8-4C5D-AF72-496FED4C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212121"/>
                </a:solidFill>
              </a:rPr>
              <a:t>Identify the items and the itemset that creates a huge impact in driving the revenue and profit growth of the Supermarket business.</a:t>
            </a:r>
          </a:p>
        </p:txBody>
      </p:sp>
    </p:spTree>
    <p:extLst>
      <p:ext uri="{BB962C8B-B14F-4D97-AF65-F5344CB8AC3E}">
        <p14:creationId xmlns:p14="http://schemas.microsoft.com/office/powerpoint/2010/main" val="210592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76BC-FA84-474C-835A-E6B9E1A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Supermarket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E89B-33D6-46D8-9B36-10342C585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212121"/>
                </a:solidFill>
              </a:rPr>
              <a:t>The transaction dataset contains 9835 rows and 1 column. Each row is a transaction and represents the items that are sold in that transaction.</a:t>
            </a:r>
          </a:p>
          <a:p>
            <a:endParaRPr lang="en-US">
              <a:solidFill>
                <a:srgbClr val="21212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212121"/>
                </a:solidFill>
                <a:hlinkClick r:id="rId3"/>
              </a:rPr>
              <a:t>Grocery transaction dataset</a:t>
            </a:r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4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">
            <a:extLst>
              <a:ext uri="{FF2B5EF4-FFF2-40B4-BE49-F238E27FC236}">
                <a16:creationId xmlns:a16="http://schemas.microsoft.com/office/drawing/2014/main" id="{C7572773-EFED-4240-886B-69624490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1CA1AF-5204-432F-BD8E-57A786399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3D1EE3-433A-41E2-8487-E98B4F3E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0D43889-CB91-4677-AA9D-108C1AFB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50A65F-E0C2-4FEB-892C-03ACF95D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B3C176ED-7D6F-4F56-A1F8-9687B0C6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E3F2784-92E5-48AF-8AA7-DA101BE3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DC48685-54C0-406B-BCC6-CD528772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39700" dir="3000000" sx="98000" sy="98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BBD70-88F3-4684-807D-C872473B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61" y="1871131"/>
            <a:ext cx="6815669" cy="23497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12121"/>
                </a:solidFill>
              </a:rPr>
              <a:t>Explanatory Data Analysis</a:t>
            </a: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DE9E818D-F990-490E-9599-A842EBC9B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0895" y="4280121"/>
            <a:ext cx="1371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5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C53612-F68F-4506-9EC3-B42128E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/>
              <a:t>Observation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8D39C7-0B9B-43B3-AE88-5557DD56FD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0" r="1838" b="-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12FE12-B9ED-40F7-8076-F0A45AF1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/>
              <a:t>The maximum number of items sold in a transaction is 32.</a:t>
            </a:r>
          </a:p>
        </p:txBody>
      </p:sp>
    </p:spTree>
    <p:extLst>
      <p:ext uri="{BB962C8B-B14F-4D97-AF65-F5344CB8AC3E}">
        <p14:creationId xmlns:p14="http://schemas.microsoft.com/office/powerpoint/2010/main" val="42496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14080-E396-4222-A07E-F2892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/>
              <a:t>Observation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DC766C-4BD4-4621-97BA-F5B1A296A9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8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E31C7F-14CE-4B62-80AD-82D3E072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/>
              <a:t>There are 169 unique items in the dataset.</a:t>
            </a:r>
          </a:p>
          <a:p>
            <a:r>
              <a:rPr lang="en-US"/>
              <a:t>Canned beer is the top selling item in the supermarket.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6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2B73-04E2-4A46-9FA7-02F4245D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5 frequent individual Items sold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B9DB8E-2A4F-4DF4-ABE8-5490061DB2B3}"/>
              </a:ext>
            </a:extLst>
          </p:cNvPr>
          <p:cNvGrpSpPr/>
          <p:nvPr/>
        </p:nvGrpSpPr>
        <p:grpSpPr>
          <a:xfrm>
            <a:off x="1459841" y="2534639"/>
            <a:ext cx="1434861" cy="2701968"/>
            <a:chOff x="1459841" y="2534639"/>
            <a:chExt cx="1434861" cy="2098119"/>
          </a:xfrm>
        </p:grpSpPr>
        <p:pic>
          <p:nvPicPr>
            <p:cNvPr id="5" name="Picture 5" descr="A picture containing sitting, milk, food, table&#10;&#10;Description automatically generated">
              <a:extLst>
                <a:ext uri="{FF2B5EF4-FFF2-40B4-BE49-F238E27FC236}">
                  <a16:creationId xmlns:a16="http://schemas.microsoft.com/office/drawing/2014/main" id="{B7670DD9-1303-497C-B3D0-06C12523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1471" y="2534639"/>
              <a:ext cx="1237171" cy="12998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B6BFA-A482-4672-961A-16D54CEEEE75}"/>
                </a:ext>
              </a:extLst>
            </p:cNvPr>
            <p:cNvSpPr txBox="1"/>
            <p:nvPr/>
          </p:nvSpPr>
          <p:spPr>
            <a:xfrm>
              <a:off x="1459841" y="4263426"/>
              <a:ext cx="14348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Whole Milk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DD20-BD06-4726-A041-A1106C283576}"/>
              </a:ext>
            </a:extLst>
          </p:cNvPr>
          <p:cNvGrpSpPr/>
          <p:nvPr/>
        </p:nvGrpSpPr>
        <p:grpSpPr>
          <a:xfrm>
            <a:off x="3236883" y="2528798"/>
            <a:ext cx="1485181" cy="2702057"/>
            <a:chOff x="3236883" y="2528798"/>
            <a:chExt cx="1485181" cy="2112586"/>
          </a:xfrm>
        </p:grpSpPr>
        <p:pic>
          <p:nvPicPr>
            <p:cNvPr id="8" name="Picture 8" descr="A bunch of different vegetables on display&#10;&#10;Description automatically generated">
              <a:extLst>
                <a:ext uri="{FF2B5EF4-FFF2-40B4-BE49-F238E27FC236}">
                  <a16:creationId xmlns:a16="http://schemas.microsoft.com/office/drawing/2014/main" id="{F27BDB75-79E3-4C2E-8331-250544351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2993" y="2528798"/>
              <a:ext cx="1479071" cy="13115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137B22-A8F8-4317-89FB-8C2522AF4B79}"/>
                </a:ext>
              </a:extLst>
            </p:cNvPr>
            <p:cNvSpPr txBox="1"/>
            <p:nvPr/>
          </p:nvSpPr>
          <p:spPr>
            <a:xfrm>
              <a:off x="3236883" y="4272052"/>
              <a:ext cx="14779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Vegetables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BDDFC0-5229-4019-8874-4A5B6DAD61B2}"/>
              </a:ext>
            </a:extLst>
          </p:cNvPr>
          <p:cNvGrpSpPr/>
          <p:nvPr/>
        </p:nvGrpSpPr>
        <p:grpSpPr>
          <a:xfrm>
            <a:off x="4999547" y="2523855"/>
            <a:ext cx="1687183" cy="2715626"/>
            <a:chOff x="4999547" y="2523855"/>
            <a:chExt cx="1687183" cy="2126155"/>
          </a:xfrm>
        </p:grpSpPr>
        <p:pic>
          <p:nvPicPr>
            <p:cNvPr id="9" name="Picture 9" descr="A basket of bread&#10;&#10;Description automatically generated">
              <a:extLst>
                <a:ext uri="{FF2B5EF4-FFF2-40B4-BE49-F238E27FC236}">
                  <a16:creationId xmlns:a16="http://schemas.microsoft.com/office/drawing/2014/main" id="{5619C914-95BE-479F-8639-BA409BE7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062" y="2523855"/>
              <a:ext cx="1684668" cy="132145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CC6089-75E7-4D51-8BBA-5EDF5A5C5260}"/>
                </a:ext>
              </a:extLst>
            </p:cNvPr>
            <p:cNvSpPr txBox="1"/>
            <p:nvPr/>
          </p:nvSpPr>
          <p:spPr>
            <a:xfrm>
              <a:off x="4999547" y="4266301"/>
              <a:ext cx="1679276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Rolls/Buns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AEC0DE-51A4-4CBD-B6E0-7A5FAB2DF7F2}"/>
              </a:ext>
            </a:extLst>
          </p:cNvPr>
          <p:cNvGrpSpPr/>
          <p:nvPr/>
        </p:nvGrpSpPr>
        <p:grpSpPr>
          <a:xfrm>
            <a:off x="6992249" y="2529966"/>
            <a:ext cx="1406106" cy="2703765"/>
            <a:chOff x="6992249" y="2529966"/>
            <a:chExt cx="1406106" cy="2085539"/>
          </a:xfrm>
        </p:grpSpPr>
        <p:pic>
          <p:nvPicPr>
            <p:cNvPr id="10" name="Picture 10" descr="A close up of a bottle&#10;&#10;Description automatically generated">
              <a:extLst>
                <a:ext uri="{FF2B5EF4-FFF2-40B4-BE49-F238E27FC236}">
                  <a16:creationId xmlns:a16="http://schemas.microsoft.com/office/drawing/2014/main" id="{D28F96A8-5FA5-456D-BDEF-0D6EAA321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4136" y="2529966"/>
              <a:ext cx="1395503" cy="13092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37BD15-449B-4D10-8AD7-5867295A6EA8}"/>
                </a:ext>
              </a:extLst>
            </p:cNvPr>
            <p:cNvSpPr txBox="1"/>
            <p:nvPr/>
          </p:nvSpPr>
          <p:spPr>
            <a:xfrm>
              <a:off x="6992249" y="4246173"/>
              <a:ext cx="140610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Soda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460BC4-162F-40EA-AB7E-0F3FA38B83C4}"/>
              </a:ext>
            </a:extLst>
          </p:cNvPr>
          <p:cNvGrpSpPr/>
          <p:nvPr/>
        </p:nvGrpSpPr>
        <p:grpSpPr>
          <a:xfrm>
            <a:off x="8800741" y="2525024"/>
            <a:ext cx="1768595" cy="2708707"/>
            <a:chOff x="8800741" y="2525024"/>
            <a:chExt cx="1768595" cy="2104858"/>
          </a:xfrm>
        </p:grpSpPr>
        <p:pic>
          <p:nvPicPr>
            <p:cNvPr id="11" name="Picture 11" descr="A picture containing cup, coffee, food, table&#10;&#10;Description automatically generated">
              <a:extLst>
                <a:ext uri="{FF2B5EF4-FFF2-40B4-BE49-F238E27FC236}">
                  <a16:creationId xmlns:a16="http://schemas.microsoft.com/office/drawing/2014/main" id="{06BDC694-7014-40C6-B2D2-34F0CFDFF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0741" y="2525024"/>
              <a:ext cx="1764822" cy="131912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1E8111-4502-4B7D-90DD-3081C4536747}"/>
                </a:ext>
              </a:extLst>
            </p:cNvPr>
            <p:cNvSpPr txBox="1"/>
            <p:nvPr/>
          </p:nvSpPr>
          <p:spPr>
            <a:xfrm>
              <a:off x="8803796" y="4246173"/>
              <a:ext cx="1765540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Yogurt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236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">
            <a:extLst>
              <a:ext uri="{FF2B5EF4-FFF2-40B4-BE49-F238E27FC236}">
                <a16:creationId xmlns:a16="http://schemas.microsoft.com/office/drawing/2014/main" id="{C7572773-EFED-4240-886B-69624490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1CA1AF-5204-432F-BD8E-57A786399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3D1EE3-433A-41E2-8487-E98B4F3E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0D43889-CB91-4677-AA9D-108C1AFB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50A65F-E0C2-4FEB-892C-03ACF95D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B3C176ED-7D6F-4F56-A1F8-9687B0C6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E3F2784-92E5-48AF-8AA7-DA101BE3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DC48685-54C0-406B-BCC6-CD528772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39700" dir="3000000" sx="98000" sy="98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BBD70-88F3-4684-807D-C872473B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61" y="1871131"/>
            <a:ext cx="6815669" cy="23497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12121"/>
                </a:solidFill>
              </a:rPr>
              <a:t>Top 5 frequent Itemsets</a:t>
            </a: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DE9E818D-F990-490E-9599-A842EBC9B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0895" y="4280121"/>
            <a:ext cx="1371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02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Basket Analysis</vt:lpstr>
      <vt:lpstr>Purpose of Basket data analysis</vt:lpstr>
      <vt:lpstr>Problem Statement</vt:lpstr>
      <vt:lpstr>Supermarket Transaction data</vt:lpstr>
      <vt:lpstr>Explanatory Data Analysis</vt:lpstr>
      <vt:lpstr>Observation</vt:lpstr>
      <vt:lpstr>Observation</vt:lpstr>
      <vt:lpstr>Top 5 frequent individual Items sold</vt:lpstr>
      <vt:lpstr>Top 5 frequent Itemsets</vt:lpstr>
      <vt:lpstr>Itemset 1</vt:lpstr>
      <vt:lpstr>Itemset 2</vt:lpstr>
      <vt:lpstr>Itemset 3</vt:lpstr>
      <vt:lpstr>Itemset 4</vt:lpstr>
      <vt:lpstr>Itemset 5</vt:lpstr>
      <vt:lpstr>Conclusion</vt:lpstr>
      <vt:lpstr>Recommendations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657</cp:revision>
  <dcterms:created xsi:type="dcterms:W3CDTF">2020-08-21T14:24:58Z</dcterms:created>
  <dcterms:modified xsi:type="dcterms:W3CDTF">2020-08-23T17:22:00Z</dcterms:modified>
</cp:coreProperties>
</file>