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7772400" cy="10058400"/>
  <p:notesSz cx="7772400" cy="100584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80" cy="251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6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7772399" cy="43719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88619" y="388620"/>
            <a:ext cx="6995159" cy="3594735"/>
          </a:xfrm>
          <a:custGeom>
            <a:avLst/>
            <a:gdLst/>
            <a:ahLst/>
            <a:cxnLst/>
            <a:rect l="l" t="t" r="r" b="b"/>
            <a:pathLst>
              <a:path w="6995159" h="3594735">
                <a:moveTo>
                  <a:pt x="0" y="3594734"/>
                </a:moveTo>
                <a:lnTo>
                  <a:pt x="6995159" y="3594734"/>
                </a:lnTo>
                <a:lnTo>
                  <a:pt x="6995159" y="0"/>
                </a:lnTo>
                <a:lnTo>
                  <a:pt x="0" y="0"/>
                </a:lnTo>
                <a:lnTo>
                  <a:pt x="0" y="3594734"/>
                </a:lnTo>
                <a:close/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Relationship Id="rId9" Type="http://schemas.openxmlformats.org/officeDocument/2006/relationships/image" Target="../media/image3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7772399" cy="4371974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88619" y="388620"/>
            <a:ext cx="6995159" cy="3594735"/>
          </a:xfrm>
          <a:custGeom>
            <a:avLst/>
            <a:gdLst/>
            <a:ahLst/>
            <a:cxnLst/>
            <a:rect l="l" t="t" r="r" b="b"/>
            <a:pathLst>
              <a:path w="6995159" h="3594735">
                <a:moveTo>
                  <a:pt x="0" y="3594734"/>
                </a:moveTo>
                <a:lnTo>
                  <a:pt x="6995159" y="3594734"/>
                </a:lnTo>
                <a:lnTo>
                  <a:pt x="6995159" y="0"/>
                </a:lnTo>
                <a:lnTo>
                  <a:pt x="0" y="0"/>
                </a:lnTo>
                <a:lnTo>
                  <a:pt x="0" y="3594734"/>
                </a:lnTo>
                <a:close/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pic>
        <p:nvPicPr>
          <p:cNvPr id="18" name="bg 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2009894"/>
            <a:ext cx="485774" cy="388619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7292696" y="2009894"/>
            <a:ext cx="479702" cy="38861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0545" y="416158"/>
            <a:ext cx="5709019" cy="8260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252525"/>
                </a:solidFill>
                <a:latin typeface="Times New Roman"/>
                <a:cs typeface="Times New Roman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8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4.png"/><Relationship Id="rId4" Type="http://schemas.openxmlformats.org/officeDocument/2006/relationships/image" Target="../media/image6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6.png"/><Relationship Id="rId6" Type="http://schemas.openxmlformats.org/officeDocument/2006/relationships/image" Target="../media/image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10.png"/><Relationship Id="rId4" Type="http://schemas.openxmlformats.org/officeDocument/2006/relationships/image" Target="../media/image11.png"/><Relationship Id="rId5" Type="http://schemas.openxmlformats.org/officeDocument/2006/relationships/image" Target="../media/image4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image" Target="../media/image4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Relationship Id="rId3" Type="http://schemas.openxmlformats.org/officeDocument/2006/relationships/image" Target="../media/image3.png"/><Relationship Id="rId4" Type="http://schemas.openxmlformats.org/officeDocument/2006/relationships/image" Target="../media/image14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Relationship Id="rId3" Type="http://schemas.openxmlformats.org/officeDocument/2006/relationships/image" Target="../media/image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772400" cy="4371975"/>
            <a:chOff x="0" y="0"/>
            <a:chExt cx="7772400" cy="4371975"/>
          </a:xfrm>
        </p:grpSpPr>
        <p:sp>
          <p:nvSpPr>
            <p:cNvPr id="3" name="object 3" descr=""/>
            <p:cNvSpPr/>
            <p:nvPr/>
          </p:nvSpPr>
          <p:spPr>
            <a:xfrm>
              <a:off x="388619" y="388620"/>
              <a:ext cx="6995159" cy="3594735"/>
            </a:xfrm>
            <a:custGeom>
              <a:avLst/>
              <a:gdLst/>
              <a:ahLst/>
              <a:cxnLst/>
              <a:rect l="l" t="t" r="r" b="b"/>
              <a:pathLst>
                <a:path w="6995159" h="3594735">
                  <a:moveTo>
                    <a:pt x="0" y="3594734"/>
                  </a:moveTo>
                  <a:lnTo>
                    <a:pt x="6995159" y="3594734"/>
                  </a:lnTo>
                  <a:lnTo>
                    <a:pt x="6995159" y="0"/>
                  </a:lnTo>
                  <a:lnTo>
                    <a:pt x="0" y="0"/>
                  </a:lnTo>
                  <a:lnTo>
                    <a:pt x="0" y="3594734"/>
                  </a:lnTo>
                  <a:close/>
                </a:path>
              </a:pathLst>
            </a:custGeom>
            <a:ln w="1012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558641" y="807600"/>
              <a:ext cx="783590" cy="674370"/>
            </a:xfrm>
            <a:custGeom>
              <a:avLst/>
              <a:gdLst/>
              <a:ahLst/>
              <a:cxnLst/>
              <a:rect l="l" t="t" r="r" b="b"/>
              <a:pathLst>
                <a:path w="783590" h="674369">
                  <a:moveTo>
                    <a:pt x="614829" y="0"/>
                  </a:moveTo>
                  <a:lnTo>
                    <a:pt x="168499" y="0"/>
                  </a:lnTo>
                  <a:lnTo>
                    <a:pt x="0" y="337046"/>
                  </a:lnTo>
                  <a:lnTo>
                    <a:pt x="168499" y="674012"/>
                  </a:lnTo>
                  <a:lnTo>
                    <a:pt x="614829" y="674012"/>
                  </a:lnTo>
                  <a:lnTo>
                    <a:pt x="783312" y="337046"/>
                  </a:lnTo>
                  <a:lnTo>
                    <a:pt x="614829" y="0"/>
                  </a:lnTo>
                  <a:close/>
                </a:path>
              </a:pathLst>
            </a:custGeom>
            <a:solidFill>
              <a:srgbClr val="5FC9ED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1256942" y="631507"/>
              <a:ext cx="413384" cy="358775"/>
            </a:xfrm>
            <a:custGeom>
              <a:avLst/>
              <a:gdLst/>
              <a:ahLst/>
              <a:cxnLst/>
              <a:rect l="l" t="t" r="r" b="b"/>
              <a:pathLst>
                <a:path w="413385" h="358775">
                  <a:moveTo>
                    <a:pt x="323364" y="0"/>
                  </a:moveTo>
                  <a:lnTo>
                    <a:pt x="89544" y="0"/>
                  </a:lnTo>
                  <a:lnTo>
                    <a:pt x="0" y="179089"/>
                  </a:lnTo>
                  <a:lnTo>
                    <a:pt x="89544" y="358259"/>
                  </a:lnTo>
                  <a:lnTo>
                    <a:pt x="323364" y="358259"/>
                  </a:lnTo>
                  <a:lnTo>
                    <a:pt x="412908" y="179089"/>
                  </a:lnTo>
                  <a:lnTo>
                    <a:pt x="323364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392441" y="759023"/>
              <a:ext cx="1062990" cy="916940"/>
            </a:xfrm>
            <a:custGeom>
              <a:avLst/>
              <a:gdLst/>
              <a:ahLst/>
              <a:cxnLst/>
              <a:rect l="l" t="t" r="r" b="b"/>
              <a:pathLst>
                <a:path w="1062989" h="916939">
                  <a:moveTo>
                    <a:pt x="833427" y="0"/>
                  </a:moveTo>
                  <a:lnTo>
                    <a:pt x="229204" y="0"/>
                  </a:lnTo>
                  <a:lnTo>
                    <a:pt x="0" y="458409"/>
                  </a:lnTo>
                  <a:lnTo>
                    <a:pt x="229204" y="916900"/>
                  </a:lnTo>
                  <a:lnTo>
                    <a:pt x="833427" y="916900"/>
                  </a:lnTo>
                  <a:lnTo>
                    <a:pt x="1062632" y="458409"/>
                  </a:lnTo>
                  <a:lnTo>
                    <a:pt x="833427" y="0"/>
                  </a:lnTo>
                  <a:close/>
                </a:path>
              </a:pathLst>
            </a:custGeom>
            <a:solidFill>
              <a:srgbClr val="42D0A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2422802" y="3333631"/>
              <a:ext cx="461645" cy="394970"/>
            </a:xfrm>
            <a:custGeom>
              <a:avLst/>
              <a:gdLst/>
              <a:ahLst/>
              <a:cxnLst/>
              <a:rect l="l" t="t" r="r" b="b"/>
              <a:pathLst>
                <a:path w="461644" h="394970">
                  <a:moveTo>
                    <a:pt x="362792" y="0"/>
                  </a:moveTo>
                  <a:lnTo>
                    <a:pt x="98693" y="0"/>
                  </a:lnTo>
                  <a:lnTo>
                    <a:pt x="0" y="197386"/>
                  </a:lnTo>
                  <a:lnTo>
                    <a:pt x="98693" y="394692"/>
                  </a:lnTo>
                  <a:lnTo>
                    <a:pt x="362792" y="394692"/>
                  </a:lnTo>
                  <a:lnTo>
                    <a:pt x="461486" y="197386"/>
                  </a:lnTo>
                  <a:lnTo>
                    <a:pt x="362792" y="0"/>
                  </a:lnTo>
                  <a:close/>
                </a:path>
              </a:pathLst>
            </a:custGeom>
            <a:solidFill>
              <a:srgbClr val="42AE51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8" name="object 8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399" cy="4371974"/>
            </a:xfrm>
            <a:prstGeom prst="rect">
              <a:avLst/>
            </a:prstGeom>
          </p:spPr>
        </p:pic>
        <p:pic>
          <p:nvPicPr>
            <p:cNvPr id="9" name="object 9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0" y="2009894"/>
              <a:ext cx="485774" cy="388619"/>
            </a:xfrm>
            <a:prstGeom prst="rect">
              <a:avLst/>
            </a:prstGeom>
          </p:spPr>
        </p:pic>
        <p:pic>
          <p:nvPicPr>
            <p:cNvPr id="10" name="object 10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92696" y="2009894"/>
              <a:ext cx="479702" cy="388619"/>
            </a:xfrm>
            <a:prstGeom prst="rect">
              <a:avLst/>
            </a:prstGeom>
          </p:spPr>
        </p:pic>
        <p:pic>
          <p:nvPicPr>
            <p:cNvPr id="11" name="object 11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31125" y="4123015"/>
              <a:ext cx="1366242" cy="127515"/>
            </a:xfrm>
            <a:prstGeom prst="rect">
              <a:avLst/>
            </a:prstGeom>
          </p:spPr>
        </p:pic>
      </p:grpSp>
      <p:sp>
        <p:nvSpPr>
          <p:cNvPr id="12" name="object 12" descr=""/>
          <p:cNvSpPr txBox="1"/>
          <p:nvPr/>
        </p:nvSpPr>
        <p:spPr>
          <a:xfrm>
            <a:off x="3053592" y="1225"/>
            <a:ext cx="2758440" cy="339725"/>
          </a:xfrm>
          <a:prstGeom prst="rect">
            <a:avLst/>
          </a:prstGeom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2050" spc="75" b="1">
                <a:solidFill>
                  <a:srgbClr val="0F0F0F"/>
                </a:solidFill>
                <a:latin typeface="Georgia"/>
                <a:cs typeface="Georgia"/>
              </a:rPr>
              <a:t>S</a:t>
            </a:r>
            <a:r>
              <a:rPr dirty="0" cap="small" sz="2050" spc="75" b="1">
                <a:solidFill>
                  <a:srgbClr val="0F0F0F"/>
                </a:solidFill>
                <a:latin typeface="Georgia"/>
                <a:cs typeface="Georgia"/>
              </a:rPr>
              <a:t>tudent</a:t>
            </a:r>
            <a:r>
              <a:rPr dirty="0" sz="2050" spc="-20" b="1">
                <a:solidFill>
                  <a:srgbClr val="0F0F0F"/>
                </a:solidFill>
                <a:latin typeface="Georgia"/>
                <a:cs typeface="Georgia"/>
              </a:rPr>
              <a:t> </a:t>
            </a:r>
            <a:r>
              <a:rPr dirty="0" sz="2050" spc="20" b="1">
                <a:solidFill>
                  <a:srgbClr val="0F0F0F"/>
                </a:solidFill>
                <a:latin typeface="Georgia"/>
                <a:cs typeface="Georgia"/>
              </a:rPr>
              <a:t>P</a:t>
            </a:r>
            <a:r>
              <a:rPr dirty="0" cap="small" sz="2050" spc="20" b="1">
                <a:solidFill>
                  <a:srgbClr val="0F0F0F"/>
                </a:solidFill>
                <a:latin typeface="Georgia"/>
                <a:cs typeface="Georgia"/>
              </a:rPr>
              <a:t>ortfolio</a:t>
            </a:r>
            <a:endParaRPr sz="2050">
              <a:latin typeface="Georgia"/>
              <a:cs typeface="Georgia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890972" y="3829780"/>
            <a:ext cx="73660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50">
                <a:solidFill>
                  <a:srgbClr val="2D936B"/>
                </a:solidFill>
                <a:latin typeface="Trebuchet MS"/>
                <a:cs typeface="Trebuchet MS"/>
              </a:rPr>
              <a:t>1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14" name="object 14" descr=""/>
          <p:cNvSpPr txBox="1"/>
          <p:nvPr/>
        </p:nvSpPr>
        <p:spPr>
          <a:xfrm>
            <a:off x="1675368" y="2113982"/>
            <a:ext cx="4043045" cy="1576070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>
                <a:latin typeface="Times New Roman"/>
                <a:cs typeface="Times New Roman"/>
              </a:rPr>
              <a:t>STUDENT</a:t>
            </a:r>
            <a:r>
              <a:rPr dirty="0" sz="1500" spc="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NAME:</a:t>
            </a:r>
            <a:r>
              <a:rPr dirty="0" sz="1500" spc="60">
                <a:latin typeface="Times New Roman"/>
                <a:cs typeface="Times New Roman"/>
              </a:rPr>
              <a:t> </a:t>
            </a:r>
            <a:r>
              <a:rPr dirty="0" sz="1500" spc="45">
                <a:latin typeface="Times New Roman"/>
                <a:cs typeface="Times New Roman"/>
              </a:rPr>
              <a:t>KEERTHI</a:t>
            </a:r>
            <a:r>
              <a:rPr dirty="0" sz="1500" spc="55">
                <a:latin typeface="Times New Roman"/>
                <a:cs typeface="Times New Roman"/>
              </a:rPr>
              <a:t> </a:t>
            </a:r>
            <a:r>
              <a:rPr dirty="0" sz="1500" spc="-50">
                <a:latin typeface="Times New Roman"/>
                <a:cs typeface="Times New Roman"/>
              </a:rPr>
              <a:t>B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500">
                <a:latin typeface="Times New Roman"/>
                <a:cs typeface="Times New Roman"/>
              </a:rPr>
              <a:t>REGISTER</a:t>
            </a:r>
            <a:r>
              <a:rPr dirty="0" sz="1500" spc="60">
                <a:latin typeface="Times New Roman"/>
                <a:cs typeface="Times New Roman"/>
              </a:rPr>
              <a:t> </a:t>
            </a:r>
            <a:r>
              <a:rPr dirty="0" sz="1500" spc="105">
                <a:latin typeface="Times New Roman"/>
                <a:cs typeface="Times New Roman"/>
              </a:rPr>
              <a:t>NO</a:t>
            </a:r>
            <a:r>
              <a:rPr dirty="0" sz="1500" spc="6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8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NMID:</a:t>
            </a:r>
            <a:r>
              <a:rPr dirty="0" sz="1500" spc="70">
                <a:latin typeface="Times New Roman"/>
                <a:cs typeface="Times New Roman"/>
              </a:rPr>
              <a:t> </a:t>
            </a:r>
            <a:r>
              <a:rPr dirty="0" sz="1500" spc="-20">
                <a:latin typeface="Times New Roman"/>
                <a:cs typeface="Times New Roman"/>
              </a:rPr>
              <a:t>asunm287212401943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z="1500">
                <a:latin typeface="Times New Roman"/>
                <a:cs typeface="Times New Roman"/>
              </a:rPr>
              <a:t>DEPARTMENT:</a:t>
            </a:r>
            <a:r>
              <a:rPr dirty="0" sz="1500" spc="-25">
                <a:latin typeface="Times New Roman"/>
                <a:cs typeface="Times New Roman"/>
              </a:rPr>
              <a:t> </a:t>
            </a:r>
            <a:r>
              <a:rPr dirty="0" sz="1500" spc="-30">
                <a:latin typeface="Times New Roman"/>
                <a:cs typeface="Times New Roman"/>
              </a:rPr>
              <a:t>BCA</a:t>
            </a:r>
            <a:r>
              <a:rPr dirty="0" sz="1500" spc="-15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computer</a:t>
            </a:r>
            <a:r>
              <a:rPr dirty="0" sz="1500" spc="-5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application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800"/>
              </a:spcBef>
            </a:pPr>
            <a:r>
              <a:rPr dirty="0" sz="1500">
                <a:latin typeface="Times New Roman"/>
                <a:cs typeface="Times New Roman"/>
              </a:rPr>
              <a:t>COLLEGE:</a:t>
            </a:r>
            <a:r>
              <a:rPr dirty="0" sz="1500" spc="105">
                <a:latin typeface="Times New Roman"/>
                <a:cs typeface="Times New Roman"/>
              </a:rPr>
              <a:t> </a:t>
            </a:r>
            <a:r>
              <a:rPr dirty="0" sz="1500" spc="70">
                <a:latin typeface="Times New Roman"/>
                <a:cs typeface="Times New Roman"/>
              </a:rPr>
              <a:t>COLLEGE/</a:t>
            </a:r>
            <a:r>
              <a:rPr dirty="0" sz="1500" spc="114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UNIVERSITY: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dirty="0" sz="1500" spc="-40">
                <a:latin typeface="Times New Roman"/>
                <a:cs typeface="Times New Roman"/>
              </a:rPr>
              <a:t>Sri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Muthukumaran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arts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and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>
                <a:latin typeface="Times New Roman"/>
                <a:cs typeface="Times New Roman"/>
              </a:rPr>
              <a:t>science</a:t>
            </a:r>
            <a:r>
              <a:rPr dirty="0" sz="1500" spc="5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college/</a:t>
            </a:r>
            <a:endParaRPr sz="1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z="1500" spc="-20">
                <a:latin typeface="Times New Roman"/>
                <a:cs typeface="Times New Roman"/>
              </a:rPr>
              <a:t>Madras</a:t>
            </a:r>
            <a:r>
              <a:rPr dirty="0" sz="1500" spc="-60">
                <a:latin typeface="Times New Roman"/>
                <a:cs typeface="Times New Roman"/>
              </a:rPr>
              <a:t> </a:t>
            </a:r>
            <a:r>
              <a:rPr dirty="0" sz="1500" spc="-10">
                <a:latin typeface="Times New Roman"/>
                <a:cs typeface="Times New Roman"/>
              </a:rPr>
              <a:t>University</a:t>
            </a:r>
            <a:endParaRPr sz="15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92611" y="1542335"/>
            <a:ext cx="5997575" cy="0"/>
          </a:xfrm>
          <a:custGeom>
            <a:avLst/>
            <a:gdLst/>
            <a:ahLst/>
            <a:cxnLst/>
            <a:rect l="l" t="t" r="r" b="b"/>
            <a:pathLst>
              <a:path w="5997575" h="0">
                <a:moveTo>
                  <a:pt x="0" y="0"/>
                </a:moveTo>
                <a:lnTo>
                  <a:pt x="5997135" y="0"/>
                </a:lnTo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632" y="4123015"/>
            <a:ext cx="48577" cy="115371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06137" rIns="0" bIns="0" rtlCol="0" vert="horz">
            <a:spAutoFit/>
          </a:bodyPr>
          <a:lstStyle/>
          <a:p>
            <a:pPr marL="1496695">
              <a:lnSpc>
                <a:spcPct val="100000"/>
              </a:lnSpc>
              <a:spcBef>
                <a:spcPts val="125"/>
              </a:spcBef>
            </a:pPr>
            <a:r>
              <a:rPr dirty="0" spc="-10"/>
              <a:t>CONCLUSION</a:t>
            </a:r>
          </a:p>
        </p:txBody>
      </p:sp>
      <p:sp>
        <p:nvSpPr>
          <p:cNvPr id="8" name="object 8" descr=""/>
          <p:cNvSpPr txBox="1"/>
          <p:nvPr/>
        </p:nvSpPr>
        <p:spPr>
          <a:xfrm>
            <a:off x="7206321" y="4118006"/>
            <a:ext cx="122555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25">
                <a:solidFill>
                  <a:srgbClr val="2C926B"/>
                </a:solidFill>
                <a:latin typeface="Trebuchet MS"/>
                <a:cs typeface="Trebuchet MS"/>
              </a:rPr>
              <a:t>11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1406815" y="1706903"/>
            <a:ext cx="5579110" cy="1076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Highlights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of</a:t>
            </a:r>
            <a:r>
              <a:rPr dirty="0" sz="1150" spc="17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My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Project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Final</a:t>
            </a:r>
            <a:r>
              <a:rPr dirty="0" sz="1150" spc="-6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Summary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spcBef>
                <a:spcPts val="10"/>
              </a:spcBef>
              <a:buFont typeface="Courier New"/>
              <a:buChar char="o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Benefits</a:t>
            </a:r>
            <a:r>
              <a:rPr dirty="0" sz="1150" spc="-3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To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Society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buFont typeface="Courier New"/>
              <a:buChar char="o"/>
              <a:tabLst>
                <a:tab pos="194310" algn="l"/>
              </a:tabLst>
            </a:pPr>
            <a:r>
              <a:rPr dirty="0" sz="1150" spc="-20" b="1">
                <a:latin typeface="Times New Roman"/>
                <a:cs typeface="Times New Roman"/>
              </a:rPr>
              <a:t>Future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Enhancement-&gt;Scope</a:t>
            </a:r>
            <a:r>
              <a:rPr dirty="0" sz="1150" spc="3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of</a:t>
            </a:r>
            <a:r>
              <a:rPr dirty="0" sz="1150" spc="18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adding new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features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improvements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Courier New"/>
              <a:buChar char="o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Personal</a:t>
            </a:r>
            <a:r>
              <a:rPr dirty="0" sz="1150" spc="10" b="1">
                <a:latin typeface="Times New Roman"/>
                <a:cs typeface="Times New Roman"/>
              </a:rPr>
              <a:t> </a:t>
            </a:r>
            <a:r>
              <a:rPr dirty="0" sz="1150" spc="-40" b="1">
                <a:latin typeface="Times New Roman"/>
                <a:cs typeface="Times New Roman"/>
              </a:rPr>
              <a:t>Growth-</a:t>
            </a:r>
            <a:r>
              <a:rPr dirty="0" sz="1150" b="1">
                <a:latin typeface="Times New Roman"/>
                <a:cs typeface="Times New Roman"/>
              </a:rPr>
              <a:t>&gt;Skills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developed(technical+soft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skills)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Courier New"/>
              <a:buChar char="o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Closing</a:t>
            </a:r>
            <a:r>
              <a:rPr dirty="0" sz="1150" spc="20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Statement-</a:t>
            </a:r>
            <a:r>
              <a:rPr dirty="0" sz="1150" b="1">
                <a:latin typeface="Times New Roman"/>
                <a:cs typeface="Times New Roman"/>
              </a:rPr>
              <a:t>&gt;Emphasis</a:t>
            </a:r>
            <a:r>
              <a:rPr dirty="0" sz="1150" spc="2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on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the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importance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of</a:t>
            </a:r>
            <a:r>
              <a:rPr dirty="0" sz="1150" spc="21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digital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portfolios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in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spc="-25" b="1">
                <a:latin typeface="Times New Roman"/>
                <a:cs typeface="Times New Roman"/>
              </a:rPr>
              <a:t>today’s</a:t>
            </a:r>
            <a:r>
              <a:rPr dirty="0" sz="1150" spc="2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world.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775575" cy="4375150"/>
            <a:chOff x="0" y="0"/>
            <a:chExt cx="7775575" cy="43751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399" cy="437197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0"/>
              <a:ext cx="7772400" cy="4371975"/>
            </a:xfrm>
            <a:custGeom>
              <a:avLst/>
              <a:gdLst/>
              <a:ahLst/>
              <a:cxnLst/>
              <a:rect l="l" t="t" r="r" b="b"/>
              <a:pathLst>
                <a:path w="7772400" h="4371975">
                  <a:moveTo>
                    <a:pt x="7772399" y="0"/>
                  </a:moveTo>
                  <a:lnTo>
                    <a:pt x="0" y="0"/>
                  </a:lnTo>
                  <a:lnTo>
                    <a:pt x="0" y="4371974"/>
                  </a:lnTo>
                  <a:lnTo>
                    <a:pt x="7772399" y="4371974"/>
                  </a:lnTo>
                  <a:lnTo>
                    <a:pt x="77723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55635" y="9148"/>
              <a:ext cx="3016885" cy="4363085"/>
            </a:xfrm>
            <a:custGeom>
              <a:avLst/>
              <a:gdLst/>
              <a:ahLst/>
              <a:cxnLst/>
              <a:rect l="l" t="t" r="r" b="b"/>
              <a:pathLst>
                <a:path w="3016884" h="4363085">
                  <a:moveTo>
                    <a:pt x="1228545" y="0"/>
                  </a:moveTo>
                  <a:lnTo>
                    <a:pt x="1999057" y="4362823"/>
                  </a:lnTo>
                </a:path>
                <a:path w="3016884" h="4363085">
                  <a:moveTo>
                    <a:pt x="3016764" y="2351933"/>
                  </a:moveTo>
                  <a:lnTo>
                    <a:pt x="0" y="4362825"/>
                  </a:lnTo>
                </a:path>
              </a:pathLst>
            </a:custGeom>
            <a:ln w="6072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grpSp>
        <p:nvGrpSpPr>
          <p:cNvPr id="6" name="object 6" descr=""/>
          <p:cNvGrpSpPr/>
          <p:nvPr/>
        </p:nvGrpSpPr>
        <p:grpSpPr>
          <a:xfrm>
            <a:off x="5695711" y="0"/>
            <a:ext cx="2077085" cy="4371975"/>
            <a:chOff x="5695711" y="0"/>
            <a:chExt cx="2077085" cy="4371975"/>
          </a:xfrm>
        </p:grpSpPr>
        <p:sp>
          <p:nvSpPr>
            <p:cNvPr id="7" name="object 7" descr=""/>
            <p:cNvSpPr/>
            <p:nvPr/>
          </p:nvSpPr>
          <p:spPr>
            <a:xfrm>
              <a:off x="5853588" y="0"/>
              <a:ext cx="1918970" cy="4371975"/>
            </a:xfrm>
            <a:custGeom>
              <a:avLst/>
              <a:gdLst/>
              <a:ahLst/>
              <a:cxnLst/>
              <a:rect l="l" t="t" r="r" b="b"/>
              <a:pathLst>
                <a:path w="1918970" h="4371975">
                  <a:moveTo>
                    <a:pt x="1918811" y="0"/>
                  </a:moveTo>
                  <a:lnTo>
                    <a:pt x="1303334" y="0"/>
                  </a:lnTo>
                  <a:lnTo>
                    <a:pt x="0" y="4371971"/>
                  </a:lnTo>
                  <a:lnTo>
                    <a:pt x="1918811" y="4371971"/>
                  </a:lnTo>
                  <a:lnTo>
                    <a:pt x="1918811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6120764" y="0"/>
              <a:ext cx="1651635" cy="4371975"/>
            </a:xfrm>
            <a:custGeom>
              <a:avLst/>
              <a:gdLst/>
              <a:ahLst/>
              <a:cxnLst/>
              <a:rect l="l" t="t" r="r" b="b"/>
              <a:pathLst>
                <a:path w="1651634" h="4371975">
                  <a:moveTo>
                    <a:pt x="1651392" y="0"/>
                  </a:moveTo>
                  <a:lnTo>
                    <a:pt x="0" y="0"/>
                  </a:lnTo>
                  <a:lnTo>
                    <a:pt x="771005" y="4371971"/>
                  </a:lnTo>
                  <a:lnTo>
                    <a:pt x="1651392" y="4371971"/>
                  </a:lnTo>
                  <a:lnTo>
                    <a:pt x="1651392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695711" y="1943100"/>
              <a:ext cx="2077085" cy="2428875"/>
            </a:xfrm>
            <a:custGeom>
              <a:avLst/>
              <a:gdLst/>
              <a:ahLst/>
              <a:cxnLst/>
              <a:rect l="l" t="t" r="r" b="b"/>
              <a:pathLst>
                <a:path w="2077084" h="2428875">
                  <a:moveTo>
                    <a:pt x="2076688" y="0"/>
                  </a:moveTo>
                  <a:lnTo>
                    <a:pt x="0" y="2428874"/>
                  </a:lnTo>
                  <a:lnTo>
                    <a:pt x="2076688" y="2428874"/>
                  </a:lnTo>
                  <a:lnTo>
                    <a:pt x="20766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5950743" y="0"/>
              <a:ext cx="1821814" cy="4371975"/>
            </a:xfrm>
            <a:custGeom>
              <a:avLst/>
              <a:gdLst/>
              <a:ahLst/>
              <a:cxnLst/>
              <a:rect l="l" t="t" r="r" b="b"/>
              <a:pathLst>
                <a:path w="1821815" h="4371975">
                  <a:moveTo>
                    <a:pt x="1821494" y="0"/>
                  </a:moveTo>
                  <a:lnTo>
                    <a:pt x="0" y="0"/>
                  </a:lnTo>
                  <a:lnTo>
                    <a:pt x="1576420" y="4371971"/>
                  </a:lnTo>
                  <a:lnTo>
                    <a:pt x="1821494" y="4371971"/>
                  </a:lnTo>
                  <a:lnTo>
                    <a:pt x="1821494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946582" y="0"/>
              <a:ext cx="826135" cy="4371975"/>
            </a:xfrm>
            <a:custGeom>
              <a:avLst/>
              <a:gdLst/>
              <a:ahLst/>
              <a:cxnLst/>
              <a:rect l="l" t="t" r="r" b="b"/>
              <a:pathLst>
                <a:path w="826134" h="4371975">
                  <a:moveTo>
                    <a:pt x="825817" y="0"/>
                  </a:moveTo>
                  <a:lnTo>
                    <a:pt x="651829" y="0"/>
                  </a:lnTo>
                  <a:lnTo>
                    <a:pt x="0" y="4371971"/>
                  </a:lnTo>
                  <a:lnTo>
                    <a:pt x="825817" y="4371971"/>
                  </a:lnTo>
                  <a:lnTo>
                    <a:pt x="825817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970871" y="0"/>
              <a:ext cx="801370" cy="4371975"/>
            </a:xfrm>
            <a:custGeom>
              <a:avLst/>
              <a:gdLst/>
              <a:ahLst/>
              <a:cxnLst/>
              <a:rect l="l" t="t" r="r" b="b"/>
              <a:pathLst>
                <a:path w="801370" h="4371975">
                  <a:moveTo>
                    <a:pt x="801366" y="0"/>
                  </a:moveTo>
                  <a:lnTo>
                    <a:pt x="0" y="0"/>
                  </a:lnTo>
                  <a:lnTo>
                    <a:pt x="711255" y="4371971"/>
                  </a:lnTo>
                  <a:lnTo>
                    <a:pt x="801366" y="4371971"/>
                  </a:lnTo>
                  <a:lnTo>
                    <a:pt x="80136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6612611" y="2289214"/>
              <a:ext cx="1160145" cy="2082800"/>
            </a:xfrm>
            <a:custGeom>
              <a:avLst/>
              <a:gdLst/>
              <a:ahLst/>
              <a:cxnLst/>
              <a:rect l="l" t="t" r="r" b="b"/>
              <a:pathLst>
                <a:path w="1160145" h="2082800">
                  <a:moveTo>
                    <a:pt x="1159787" y="0"/>
                  </a:moveTo>
                  <a:lnTo>
                    <a:pt x="0" y="2082760"/>
                  </a:lnTo>
                  <a:lnTo>
                    <a:pt x="1159787" y="2082760"/>
                  </a:lnTo>
                  <a:lnTo>
                    <a:pt x="1159787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/>
          <p:nvPr/>
        </p:nvSpPr>
        <p:spPr>
          <a:xfrm>
            <a:off x="0" y="2556391"/>
            <a:ext cx="285750" cy="1816100"/>
          </a:xfrm>
          <a:custGeom>
            <a:avLst/>
            <a:gdLst/>
            <a:ahLst/>
            <a:cxnLst/>
            <a:rect l="l" t="t" r="r" b="b"/>
            <a:pathLst>
              <a:path w="285750" h="1816100">
                <a:moveTo>
                  <a:pt x="0" y="0"/>
                </a:moveTo>
                <a:lnTo>
                  <a:pt x="0" y="1815584"/>
                </a:lnTo>
                <a:lnTo>
                  <a:pt x="285392" y="1815584"/>
                </a:lnTo>
                <a:lnTo>
                  <a:pt x="0" y="0"/>
                </a:lnTo>
                <a:close/>
              </a:path>
            </a:pathLst>
          </a:custGeom>
          <a:solidFill>
            <a:srgbClr val="5FC9ED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title"/>
          </p:nvPr>
        </p:nvSpPr>
        <p:spPr>
          <a:xfrm>
            <a:off x="656859" y="71096"/>
            <a:ext cx="2131060" cy="37592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2300" spc="225">
                <a:latin typeface="Georgia"/>
                <a:cs typeface="Georgia"/>
              </a:rPr>
              <a:t>P</a:t>
            </a:r>
            <a:r>
              <a:rPr dirty="0" cap="small" sz="2300" spc="225">
                <a:latin typeface="Georgia"/>
                <a:cs typeface="Georgia"/>
              </a:rPr>
              <a:t>roject</a:t>
            </a:r>
            <a:r>
              <a:rPr dirty="0" sz="2300" spc="20">
                <a:latin typeface="Georgia"/>
                <a:cs typeface="Georgia"/>
              </a:rPr>
              <a:t> </a:t>
            </a:r>
            <a:r>
              <a:rPr dirty="0" sz="2300" spc="-55">
                <a:latin typeface="Georgia"/>
                <a:cs typeface="Georgia"/>
              </a:rPr>
              <a:t>T</a:t>
            </a:r>
            <a:r>
              <a:rPr dirty="0" cap="small" sz="2300" spc="-55">
                <a:latin typeface="Georgia"/>
                <a:cs typeface="Georgia"/>
              </a:rPr>
              <a:t>itle</a:t>
            </a:r>
            <a:endParaRPr sz="2300">
              <a:latin typeface="Georgia"/>
              <a:cs typeface="Georgia"/>
            </a:endParaRPr>
          </a:p>
        </p:txBody>
      </p:sp>
      <p:sp>
        <p:nvSpPr>
          <p:cNvPr id="19" name="object 19" descr=""/>
          <p:cNvSpPr txBox="1"/>
          <p:nvPr/>
        </p:nvSpPr>
        <p:spPr>
          <a:xfrm>
            <a:off x="784578" y="837001"/>
            <a:ext cx="2095500" cy="29591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>
                <a:solidFill>
                  <a:srgbClr val="252525"/>
                </a:solidFill>
                <a:latin typeface="Arial Black"/>
                <a:cs typeface="Arial Black"/>
              </a:rPr>
              <a:t>student</a:t>
            </a:r>
            <a:r>
              <a:rPr dirty="0" sz="1750" spc="110">
                <a:solidFill>
                  <a:srgbClr val="252525"/>
                </a:solidFill>
                <a:latin typeface="Arial Black"/>
                <a:cs typeface="Arial Black"/>
              </a:rPr>
              <a:t> </a:t>
            </a:r>
            <a:r>
              <a:rPr dirty="0" sz="1750" spc="-10">
                <a:solidFill>
                  <a:srgbClr val="252525"/>
                </a:solidFill>
                <a:latin typeface="Arial Black"/>
                <a:cs typeface="Arial Black"/>
              </a:rPr>
              <a:t>portfolio</a:t>
            </a:r>
            <a:endParaRPr sz="1750">
              <a:latin typeface="Arial Black"/>
              <a:cs typeface="Arial Black"/>
            </a:endParaRPr>
          </a:p>
        </p:txBody>
      </p:sp>
      <p:sp>
        <p:nvSpPr>
          <p:cNvPr id="20" name="object 20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2</a:t>
            </a:r>
            <a:endParaRPr sz="600">
              <a:latin typeface="Times New Roman"/>
              <a:cs typeface="Times New Roman"/>
            </a:endParaRPr>
          </a:p>
        </p:txBody>
      </p:sp>
      <p:grpSp>
        <p:nvGrpSpPr>
          <p:cNvPr id="21" name="object 21" descr=""/>
          <p:cNvGrpSpPr/>
          <p:nvPr/>
        </p:nvGrpSpPr>
        <p:grpSpPr>
          <a:xfrm>
            <a:off x="297537" y="4086582"/>
            <a:ext cx="2362200" cy="188595"/>
            <a:chOff x="297537" y="4086582"/>
            <a:chExt cx="2362200" cy="188595"/>
          </a:xfrm>
        </p:grpSpPr>
        <p:pic>
          <p:nvPicPr>
            <p:cNvPr id="22" name="object 22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31125" y="4123015"/>
              <a:ext cx="1366242" cy="127515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97537" y="4086582"/>
              <a:ext cx="2362080" cy="188237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775575" cy="4375150"/>
            <a:chOff x="0" y="0"/>
            <a:chExt cx="7775575" cy="4375150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7772399" cy="4371974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0" y="18215"/>
              <a:ext cx="7772400" cy="4354195"/>
            </a:xfrm>
            <a:custGeom>
              <a:avLst/>
              <a:gdLst/>
              <a:ahLst/>
              <a:cxnLst/>
              <a:rect l="l" t="t" r="r" b="b"/>
              <a:pathLst>
                <a:path w="7772400" h="4354195">
                  <a:moveTo>
                    <a:pt x="7772399" y="0"/>
                  </a:moveTo>
                  <a:lnTo>
                    <a:pt x="0" y="0"/>
                  </a:lnTo>
                  <a:lnTo>
                    <a:pt x="0" y="4353757"/>
                  </a:lnTo>
                  <a:lnTo>
                    <a:pt x="7772399" y="4353757"/>
                  </a:lnTo>
                  <a:lnTo>
                    <a:pt x="7772399" y="0"/>
                  </a:lnTo>
                  <a:close/>
                </a:path>
              </a:pathLst>
            </a:custGeom>
            <a:solidFill>
              <a:srgbClr val="F0F0F0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 descr=""/>
            <p:cNvSpPr/>
            <p:nvPr/>
          </p:nvSpPr>
          <p:spPr>
            <a:xfrm>
              <a:off x="4755635" y="9148"/>
              <a:ext cx="3016885" cy="4363085"/>
            </a:xfrm>
            <a:custGeom>
              <a:avLst/>
              <a:gdLst/>
              <a:ahLst/>
              <a:cxnLst/>
              <a:rect l="l" t="t" r="r" b="b"/>
              <a:pathLst>
                <a:path w="3016884" h="4363085">
                  <a:moveTo>
                    <a:pt x="1228545" y="0"/>
                  </a:moveTo>
                  <a:lnTo>
                    <a:pt x="1999057" y="4362823"/>
                  </a:lnTo>
                </a:path>
                <a:path w="3016884" h="4363085">
                  <a:moveTo>
                    <a:pt x="3016764" y="2351933"/>
                  </a:moveTo>
                  <a:lnTo>
                    <a:pt x="0" y="4362825"/>
                  </a:lnTo>
                </a:path>
              </a:pathLst>
            </a:custGeom>
            <a:ln w="6072">
              <a:solidFill>
                <a:srgbClr val="5FC9ED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5853588" y="0"/>
              <a:ext cx="1918970" cy="4371975"/>
            </a:xfrm>
            <a:custGeom>
              <a:avLst/>
              <a:gdLst/>
              <a:ahLst/>
              <a:cxnLst/>
              <a:rect l="l" t="t" r="r" b="b"/>
              <a:pathLst>
                <a:path w="1918970" h="4371975">
                  <a:moveTo>
                    <a:pt x="1918811" y="0"/>
                  </a:moveTo>
                  <a:lnTo>
                    <a:pt x="1303334" y="0"/>
                  </a:lnTo>
                  <a:lnTo>
                    <a:pt x="0" y="4371971"/>
                  </a:lnTo>
                  <a:lnTo>
                    <a:pt x="1918811" y="4371971"/>
                  </a:lnTo>
                  <a:lnTo>
                    <a:pt x="1918811" y="0"/>
                  </a:lnTo>
                  <a:close/>
                </a:path>
              </a:pathLst>
            </a:custGeom>
            <a:solidFill>
              <a:srgbClr val="5FC9ED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 descr=""/>
            <p:cNvSpPr/>
            <p:nvPr/>
          </p:nvSpPr>
          <p:spPr>
            <a:xfrm>
              <a:off x="6120764" y="0"/>
              <a:ext cx="1651635" cy="4371975"/>
            </a:xfrm>
            <a:custGeom>
              <a:avLst/>
              <a:gdLst/>
              <a:ahLst/>
              <a:cxnLst/>
              <a:rect l="l" t="t" r="r" b="b"/>
              <a:pathLst>
                <a:path w="1651634" h="4371975">
                  <a:moveTo>
                    <a:pt x="1651392" y="0"/>
                  </a:moveTo>
                  <a:lnTo>
                    <a:pt x="0" y="0"/>
                  </a:lnTo>
                  <a:lnTo>
                    <a:pt x="771005" y="4371971"/>
                  </a:lnTo>
                  <a:lnTo>
                    <a:pt x="1651392" y="4371971"/>
                  </a:lnTo>
                  <a:lnTo>
                    <a:pt x="1651392" y="0"/>
                  </a:lnTo>
                  <a:close/>
                </a:path>
              </a:pathLst>
            </a:custGeom>
            <a:solidFill>
              <a:srgbClr val="5FC9ED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 descr=""/>
            <p:cNvSpPr/>
            <p:nvPr/>
          </p:nvSpPr>
          <p:spPr>
            <a:xfrm>
              <a:off x="5695711" y="1943099"/>
              <a:ext cx="2077085" cy="2428875"/>
            </a:xfrm>
            <a:custGeom>
              <a:avLst/>
              <a:gdLst/>
              <a:ahLst/>
              <a:cxnLst/>
              <a:rect l="l" t="t" r="r" b="b"/>
              <a:pathLst>
                <a:path w="2077084" h="2428875">
                  <a:moveTo>
                    <a:pt x="2076688" y="0"/>
                  </a:moveTo>
                  <a:lnTo>
                    <a:pt x="0" y="2428874"/>
                  </a:lnTo>
                  <a:lnTo>
                    <a:pt x="2076688" y="2428874"/>
                  </a:lnTo>
                  <a:lnTo>
                    <a:pt x="2076688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 descr=""/>
            <p:cNvSpPr/>
            <p:nvPr/>
          </p:nvSpPr>
          <p:spPr>
            <a:xfrm>
              <a:off x="5950743" y="0"/>
              <a:ext cx="1821814" cy="4371975"/>
            </a:xfrm>
            <a:custGeom>
              <a:avLst/>
              <a:gdLst/>
              <a:ahLst/>
              <a:cxnLst/>
              <a:rect l="l" t="t" r="r" b="b"/>
              <a:pathLst>
                <a:path w="1821815" h="4371975">
                  <a:moveTo>
                    <a:pt x="1821494" y="0"/>
                  </a:moveTo>
                  <a:lnTo>
                    <a:pt x="0" y="0"/>
                  </a:lnTo>
                  <a:lnTo>
                    <a:pt x="1576420" y="4371971"/>
                  </a:lnTo>
                  <a:lnTo>
                    <a:pt x="1821494" y="4371971"/>
                  </a:lnTo>
                  <a:lnTo>
                    <a:pt x="1821494" y="0"/>
                  </a:lnTo>
                  <a:close/>
                </a:path>
              </a:pathLst>
            </a:custGeom>
            <a:solidFill>
              <a:srgbClr val="17AEE2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 descr=""/>
            <p:cNvSpPr/>
            <p:nvPr/>
          </p:nvSpPr>
          <p:spPr>
            <a:xfrm>
              <a:off x="6946582" y="0"/>
              <a:ext cx="826135" cy="4371975"/>
            </a:xfrm>
            <a:custGeom>
              <a:avLst/>
              <a:gdLst/>
              <a:ahLst/>
              <a:cxnLst/>
              <a:rect l="l" t="t" r="r" b="b"/>
              <a:pathLst>
                <a:path w="826134" h="4371975">
                  <a:moveTo>
                    <a:pt x="825817" y="0"/>
                  </a:moveTo>
                  <a:lnTo>
                    <a:pt x="651829" y="0"/>
                  </a:lnTo>
                  <a:lnTo>
                    <a:pt x="0" y="4371971"/>
                  </a:lnTo>
                  <a:lnTo>
                    <a:pt x="825817" y="4371971"/>
                  </a:lnTo>
                  <a:lnTo>
                    <a:pt x="825817" y="0"/>
                  </a:lnTo>
                  <a:close/>
                </a:path>
              </a:pathLst>
            </a:custGeom>
            <a:solidFill>
              <a:srgbClr val="2C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 descr=""/>
            <p:cNvSpPr/>
            <p:nvPr/>
          </p:nvSpPr>
          <p:spPr>
            <a:xfrm>
              <a:off x="6970871" y="0"/>
              <a:ext cx="801370" cy="4371975"/>
            </a:xfrm>
            <a:custGeom>
              <a:avLst/>
              <a:gdLst/>
              <a:ahLst/>
              <a:cxnLst/>
              <a:rect l="l" t="t" r="r" b="b"/>
              <a:pathLst>
                <a:path w="801370" h="4371975">
                  <a:moveTo>
                    <a:pt x="801366" y="0"/>
                  </a:moveTo>
                  <a:lnTo>
                    <a:pt x="0" y="0"/>
                  </a:lnTo>
                  <a:lnTo>
                    <a:pt x="711255" y="4371971"/>
                  </a:lnTo>
                  <a:lnTo>
                    <a:pt x="801366" y="4371971"/>
                  </a:lnTo>
                  <a:lnTo>
                    <a:pt x="801366" y="0"/>
                  </a:lnTo>
                  <a:close/>
                </a:path>
              </a:pathLst>
            </a:custGeom>
            <a:solidFill>
              <a:srgbClr val="2160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 descr=""/>
            <p:cNvSpPr/>
            <p:nvPr/>
          </p:nvSpPr>
          <p:spPr>
            <a:xfrm>
              <a:off x="6612611" y="2289214"/>
              <a:ext cx="1160145" cy="2082800"/>
            </a:xfrm>
            <a:custGeom>
              <a:avLst/>
              <a:gdLst/>
              <a:ahLst/>
              <a:cxnLst/>
              <a:rect l="l" t="t" r="r" b="b"/>
              <a:pathLst>
                <a:path w="1160145" h="2082800">
                  <a:moveTo>
                    <a:pt x="1159787" y="0"/>
                  </a:moveTo>
                  <a:lnTo>
                    <a:pt x="0" y="2082760"/>
                  </a:lnTo>
                  <a:lnTo>
                    <a:pt x="1159787" y="2082760"/>
                  </a:lnTo>
                  <a:lnTo>
                    <a:pt x="1159787" y="0"/>
                  </a:lnTo>
                  <a:close/>
                </a:path>
              </a:pathLst>
            </a:custGeom>
            <a:solidFill>
              <a:srgbClr val="17AEE2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3" name="object 13" descr=""/>
            <p:cNvSpPr/>
            <p:nvPr/>
          </p:nvSpPr>
          <p:spPr>
            <a:xfrm>
              <a:off x="0" y="2556391"/>
              <a:ext cx="285750" cy="1816100"/>
            </a:xfrm>
            <a:custGeom>
              <a:avLst/>
              <a:gdLst/>
              <a:ahLst/>
              <a:cxnLst/>
              <a:rect l="l" t="t" r="r" b="b"/>
              <a:pathLst>
                <a:path w="285750" h="1816100">
                  <a:moveTo>
                    <a:pt x="0" y="0"/>
                  </a:moveTo>
                  <a:lnTo>
                    <a:pt x="0" y="1815584"/>
                  </a:lnTo>
                  <a:lnTo>
                    <a:pt x="285392" y="18155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9ED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4" name="object 14" descr=""/>
          <p:cNvSpPr txBox="1"/>
          <p:nvPr/>
        </p:nvSpPr>
        <p:spPr>
          <a:xfrm>
            <a:off x="480107" y="4139921"/>
            <a:ext cx="1125220" cy="106045"/>
          </a:xfrm>
          <a:prstGeom prst="rect">
            <a:avLst/>
          </a:prstGeom>
        </p:spPr>
        <p:txBody>
          <a:bodyPr wrap="square" lIns="0" tIns="0" rIns="0" bIns="0" rtlCol="0" vert="horz">
            <a:spAutoFit/>
          </a:bodyPr>
          <a:lstStyle/>
          <a:p>
            <a:pPr>
              <a:lnSpc>
                <a:spcPts val="815"/>
              </a:lnSpc>
            </a:pPr>
            <a:r>
              <a:rPr dirty="0" sz="700">
                <a:solidFill>
                  <a:srgbClr val="2C83C3"/>
                </a:solidFill>
                <a:latin typeface="Trebuchet MS"/>
                <a:cs typeface="Trebuchet MS"/>
              </a:rPr>
              <a:t>3/21/2024</a:t>
            </a:r>
            <a:r>
              <a:rPr dirty="0" sz="700" spc="430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700" b="1">
                <a:solidFill>
                  <a:srgbClr val="2C83C3"/>
                </a:solidFill>
                <a:latin typeface="Trebuchet MS"/>
                <a:cs typeface="Trebuchet MS"/>
              </a:rPr>
              <a:t>Annual</a:t>
            </a:r>
            <a:r>
              <a:rPr dirty="0" sz="700" spc="-50" b="1">
                <a:solidFill>
                  <a:srgbClr val="2C83C3"/>
                </a:solidFill>
                <a:latin typeface="Trebuchet MS"/>
                <a:cs typeface="Trebuchet MS"/>
              </a:rPr>
              <a:t> </a:t>
            </a:r>
            <a:r>
              <a:rPr dirty="0" sz="700" spc="-10" b="1">
                <a:solidFill>
                  <a:srgbClr val="2C83C3"/>
                </a:solidFill>
                <a:latin typeface="Trebuchet MS"/>
                <a:cs typeface="Trebuchet MS"/>
              </a:rPr>
              <a:t>Review</a:t>
            </a:r>
            <a:endParaRPr sz="700">
              <a:latin typeface="Trebuchet MS"/>
              <a:cs typeface="Trebuchet MS"/>
            </a:endParaRPr>
          </a:p>
        </p:txBody>
      </p:sp>
      <p:grpSp>
        <p:nvGrpSpPr>
          <p:cNvPr id="15" name="object 15" descr=""/>
          <p:cNvGrpSpPr/>
          <p:nvPr/>
        </p:nvGrpSpPr>
        <p:grpSpPr>
          <a:xfrm>
            <a:off x="30360" y="285392"/>
            <a:ext cx="7402195" cy="4068445"/>
            <a:chOff x="30360" y="285392"/>
            <a:chExt cx="7402195" cy="4068445"/>
          </a:xfrm>
        </p:grpSpPr>
        <p:pic>
          <p:nvPicPr>
            <p:cNvPr id="16" name="object 16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93800" y="285392"/>
              <a:ext cx="230743" cy="230743"/>
            </a:xfrm>
            <a:prstGeom prst="rect">
              <a:avLst/>
            </a:prstGeom>
          </p:spPr>
        </p:pic>
        <p:sp>
          <p:nvSpPr>
            <p:cNvPr id="17" name="object 17" descr=""/>
            <p:cNvSpPr/>
            <p:nvPr/>
          </p:nvSpPr>
          <p:spPr>
            <a:xfrm>
              <a:off x="7019448" y="3576518"/>
              <a:ext cx="413384" cy="413384"/>
            </a:xfrm>
            <a:custGeom>
              <a:avLst/>
              <a:gdLst/>
              <a:ahLst/>
              <a:cxnLst/>
              <a:rect l="l" t="t" r="r" b="b"/>
              <a:pathLst>
                <a:path w="413384" h="413385">
                  <a:moveTo>
                    <a:pt x="206454" y="0"/>
                  </a:moveTo>
                  <a:lnTo>
                    <a:pt x="146865" y="8743"/>
                  </a:lnTo>
                  <a:lnTo>
                    <a:pt x="94078" y="33259"/>
                  </a:lnTo>
                  <a:lnTo>
                    <a:pt x="50682" y="71004"/>
                  </a:lnTo>
                  <a:lnTo>
                    <a:pt x="19188" y="119419"/>
                  </a:lnTo>
                  <a:lnTo>
                    <a:pt x="2266" y="175947"/>
                  </a:lnTo>
                  <a:lnTo>
                    <a:pt x="0" y="206454"/>
                  </a:lnTo>
                  <a:lnTo>
                    <a:pt x="2266" y="236961"/>
                  </a:lnTo>
                  <a:lnTo>
                    <a:pt x="19188" y="293489"/>
                  </a:lnTo>
                  <a:lnTo>
                    <a:pt x="50682" y="341904"/>
                  </a:lnTo>
                  <a:lnTo>
                    <a:pt x="94078" y="379649"/>
                  </a:lnTo>
                  <a:lnTo>
                    <a:pt x="146865" y="404164"/>
                  </a:lnTo>
                  <a:lnTo>
                    <a:pt x="206454" y="412908"/>
                  </a:lnTo>
                  <a:lnTo>
                    <a:pt x="236977" y="410666"/>
                  </a:lnTo>
                  <a:lnTo>
                    <a:pt x="293489" y="393720"/>
                  </a:lnTo>
                  <a:lnTo>
                    <a:pt x="341904" y="362266"/>
                  </a:lnTo>
                  <a:lnTo>
                    <a:pt x="379633" y="318870"/>
                  </a:lnTo>
                  <a:lnTo>
                    <a:pt x="404164" y="266083"/>
                  </a:lnTo>
                  <a:lnTo>
                    <a:pt x="412908" y="206454"/>
                  </a:lnTo>
                  <a:lnTo>
                    <a:pt x="410641" y="175947"/>
                  </a:lnTo>
                  <a:lnTo>
                    <a:pt x="393720" y="119419"/>
                  </a:lnTo>
                  <a:lnTo>
                    <a:pt x="362226" y="71004"/>
                  </a:lnTo>
                  <a:lnTo>
                    <a:pt x="318830" y="33259"/>
                  </a:lnTo>
                  <a:lnTo>
                    <a:pt x="266042" y="8743"/>
                  </a:lnTo>
                  <a:lnTo>
                    <a:pt x="206454" y="0"/>
                  </a:lnTo>
                  <a:close/>
                </a:path>
              </a:pathLst>
            </a:custGeom>
            <a:solidFill>
              <a:srgbClr val="2C83C3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8" name="object 18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12994" y="3910488"/>
              <a:ext cx="157876" cy="157876"/>
            </a:xfrm>
            <a:prstGeom prst="rect">
              <a:avLst/>
            </a:prstGeom>
          </p:spPr>
        </p:pic>
        <p:pic>
          <p:nvPicPr>
            <p:cNvPr id="19" name="object 19" descr="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97537" y="4086582"/>
              <a:ext cx="2362080" cy="188237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360" y="2434946"/>
              <a:ext cx="1105138" cy="1918811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528129" y="299005"/>
            <a:ext cx="1390015" cy="412115"/>
          </a:xfrm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-10"/>
              <a:t>AGENDA</a:t>
            </a:r>
            <a:endParaRPr sz="2500"/>
          </a:p>
        </p:txBody>
      </p:sp>
      <p:sp>
        <p:nvSpPr>
          <p:cNvPr id="22" name="object 22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3</a:t>
            </a:r>
            <a:endParaRPr sz="600">
              <a:latin typeface="Times New Roman"/>
              <a:cs typeface="Times New Roman"/>
            </a:endParaRPr>
          </a:p>
        </p:txBody>
      </p:sp>
      <p:sp>
        <p:nvSpPr>
          <p:cNvPr id="23" name="object 23" descr=""/>
          <p:cNvSpPr txBox="1"/>
          <p:nvPr/>
        </p:nvSpPr>
        <p:spPr>
          <a:xfrm>
            <a:off x="1646788" y="949175"/>
            <a:ext cx="2728595" cy="247205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81610" indent="-169545">
              <a:lnSpc>
                <a:spcPct val="100000"/>
              </a:lnSpc>
              <a:spcBef>
                <a:spcPts val="120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Problem</a:t>
            </a:r>
            <a:r>
              <a:rPr dirty="0" sz="1750" spc="9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Statement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0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Project</a:t>
            </a:r>
            <a:r>
              <a:rPr dirty="0" sz="1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Overview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10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End</a:t>
            </a:r>
            <a:r>
              <a:rPr dirty="0" sz="175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Users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Tools</a:t>
            </a:r>
            <a:r>
              <a:rPr dirty="0" sz="1750" spc="-1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50" spc="-5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Technologies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Portfolio</a:t>
            </a:r>
            <a:r>
              <a:rPr dirty="0" sz="1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design</a:t>
            </a:r>
            <a:r>
              <a:rPr dirty="0" sz="1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Layout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Features</a:t>
            </a:r>
            <a:r>
              <a:rPr dirty="0" sz="1750" spc="65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50" spc="6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Functionality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Results</a:t>
            </a:r>
            <a:r>
              <a:rPr dirty="0" sz="1750" spc="5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and</a:t>
            </a:r>
            <a:r>
              <a:rPr dirty="0" sz="1750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Screenshots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 spc="-10">
                <a:solidFill>
                  <a:srgbClr val="0D0D0D"/>
                </a:solidFill>
                <a:latin typeface="Times New Roman"/>
                <a:cs typeface="Times New Roman"/>
              </a:rPr>
              <a:t>Conclusion</a:t>
            </a:r>
            <a:endParaRPr sz="1750">
              <a:latin typeface="Times New Roman"/>
              <a:cs typeface="Times New Roman"/>
            </a:endParaRPr>
          </a:p>
          <a:p>
            <a:pPr marL="181610" indent="-169545">
              <a:lnSpc>
                <a:spcPct val="100000"/>
              </a:lnSpc>
              <a:spcBef>
                <a:spcPts val="55"/>
              </a:spcBef>
              <a:buSzPct val="94285"/>
              <a:buAutoNum type="arabicPeriod"/>
              <a:tabLst>
                <a:tab pos="181610" algn="l"/>
              </a:tabLst>
            </a:pPr>
            <a:r>
              <a:rPr dirty="0" sz="1750">
                <a:solidFill>
                  <a:srgbClr val="0D0D0D"/>
                </a:solidFill>
                <a:latin typeface="Times New Roman"/>
                <a:cs typeface="Times New Roman"/>
              </a:rPr>
              <a:t>Github</a:t>
            </a:r>
            <a:r>
              <a:rPr dirty="0" sz="1750" spc="80">
                <a:solidFill>
                  <a:srgbClr val="0D0D0D"/>
                </a:solidFill>
                <a:latin typeface="Times New Roman"/>
                <a:cs typeface="Times New Roman"/>
              </a:rPr>
              <a:t> </a:t>
            </a:r>
            <a:r>
              <a:rPr dirty="0" sz="1750" spc="-20">
                <a:solidFill>
                  <a:srgbClr val="0D0D0D"/>
                </a:solidFill>
                <a:latin typeface="Times New Roman"/>
                <a:cs typeface="Times New Roman"/>
              </a:rPr>
              <a:t>Link</a:t>
            </a:r>
            <a:endParaRPr sz="17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772400" cy="4371975"/>
            <a:chOff x="0" y="0"/>
            <a:chExt cx="7772400" cy="43719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292696" y="2009894"/>
              <a:ext cx="479702" cy="388619"/>
            </a:xfrm>
            <a:prstGeom prst="rect">
              <a:avLst/>
            </a:prstGeom>
          </p:spPr>
        </p:pic>
        <p:sp>
          <p:nvSpPr>
            <p:cNvPr id="4" name="object 4" descr=""/>
            <p:cNvSpPr/>
            <p:nvPr/>
          </p:nvSpPr>
          <p:spPr>
            <a:xfrm>
              <a:off x="892611" y="1542335"/>
              <a:ext cx="5997575" cy="0"/>
            </a:xfrm>
            <a:custGeom>
              <a:avLst/>
              <a:gdLst/>
              <a:ahLst/>
              <a:cxnLst/>
              <a:rect l="l" t="t" r="r" b="b"/>
              <a:pathLst>
                <a:path w="5997575" h="0">
                  <a:moveTo>
                    <a:pt x="0" y="0"/>
                  </a:moveTo>
                  <a:lnTo>
                    <a:pt x="5997135" y="0"/>
                  </a:lnTo>
                </a:path>
              </a:pathLst>
            </a:custGeom>
            <a:ln w="1012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5" name="object 5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2009894"/>
            <a:ext cx="485774" cy="388619"/>
          </a:xfrm>
          <a:prstGeom prst="rect">
            <a:avLst/>
          </a:prstGeom>
        </p:spPr>
      </p:pic>
      <p:sp>
        <p:nvSpPr>
          <p:cNvPr id="6" name="object 6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7" name="object 7" descr=""/>
          <p:cNvGrpSpPr/>
          <p:nvPr/>
        </p:nvGrpSpPr>
        <p:grpSpPr>
          <a:xfrm>
            <a:off x="5094565" y="1870233"/>
            <a:ext cx="1761489" cy="2077085"/>
            <a:chOff x="5094565" y="1870233"/>
            <a:chExt cx="1761489" cy="2077085"/>
          </a:xfrm>
        </p:grpSpPr>
        <p:sp>
          <p:nvSpPr>
            <p:cNvPr id="8" name="object 8" descr=""/>
            <p:cNvSpPr/>
            <p:nvPr/>
          </p:nvSpPr>
          <p:spPr>
            <a:xfrm>
              <a:off x="5962888" y="375868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115371" y="0"/>
                  </a:moveTo>
                  <a:lnTo>
                    <a:pt x="0" y="0"/>
                  </a:lnTo>
                  <a:lnTo>
                    <a:pt x="0" y="115371"/>
                  </a:lnTo>
                  <a:lnTo>
                    <a:pt x="115371" y="115371"/>
                  </a:lnTo>
                  <a:lnTo>
                    <a:pt x="11537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9" name="object 9" descr="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094565" y="1870233"/>
              <a:ext cx="1760934" cy="2076688"/>
            </a:xfrm>
            <a:prstGeom prst="rect">
              <a:avLst/>
            </a:prstGeom>
          </p:spPr>
        </p:pic>
      </p:grpSp>
      <p:sp>
        <p:nvSpPr>
          <p:cNvPr id="10" name="object 10" descr=""/>
          <p:cNvSpPr/>
          <p:nvPr/>
        </p:nvSpPr>
        <p:spPr>
          <a:xfrm>
            <a:off x="5246370" y="777240"/>
            <a:ext cx="437515" cy="388620"/>
          </a:xfrm>
          <a:custGeom>
            <a:avLst/>
            <a:gdLst/>
            <a:ahLst/>
            <a:cxnLst/>
            <a:rect l="l" t="t" r="r" b="b"/>
            <a:pathLst>
              <a:path w="437514" h="388619">
                <a:moveTo>
                  <a:pt x="437197" y="0"/>
                </a:moveTo>
                <a:lnTo>
                  <a:pt x="0" y="0"/>
                </a:lnTo>
                <a:lnTo>
                  <a:pt x="0" y="388619"/>
                </a:lnTo>
                <a:lnTo>
                  <a:pt x="437197" y="388619"/>
                </a:lnTo>
                <a:lnTo>
                  <a:pt x="437197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 txBox="1"/>
          <p:nvPr/>
        </p:nvSpPr>
        <p:spPr>
          <a:xfrm>
            <a:off x="2920571" y="509143"/>
            <a:ext cx="2499360" cy="29527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1750" spc="85" b="1">
                <a:solidFill>
                  <a:srgbClr val="252525"/>
                </a:solidFill>
                <a:latin typeface="Georgia"/>
                <a:cs typeface="Georgia"/>
              </a:rPr>
              <a:t>P</a:t>
            </a:r>
            <a:r>
              <a:rPr dirty="0" cap="small" sz="1750" spc="85" b="1">
                <a:solidFill>
                  <a:srgbClr val="252525"/>
                </a:solidFill>
                <a:latin typeface="Georgia"/>
                <a:cs typeface="Georgia"/>
              </a:rPr>
              <a:t>roblem</a:t>
            </a:r>
            <a:r>
              <a:rPr dirty="0" sz="1750" spc="-15" b="1">
                <a:solidFill>
                  <a:srgbClr val="252525"/>
                </a:solidFill>
                <a:latin typeface="Georgia"/>
                <a:cs typeface="Georgia"/>
              </a:rPr>
              <a:t> </a:t>
            </a:r>
            <a:r>
              <a:rPr dirty="0" sz="1750" spc="25" b="1">
                <a:solidFill>
                  <a:srgbClr val="252525"/>
                </a:solidFill>
                <a:latin typeface="Georgia"/>
                <a:cs typeface="Georgia"/>
              </a:rPr>
              <a:t>S</a:t>
            </a:r>
            <a:r>
              <a:rPr dirty="0" cap="small" sz="1750" spc="25" b="1">
                <a:solidFill>
                  <a:srgbClr val="252525"/>
                </a:solidFill>
                <a:latin typeface="Georgia"/>
                <a:cs typeface="Georgia"/>
              </a:rPr>
              <a:t>tatement</a:t>
            </a:r>
            <a:endParaRPr sz="1750">
              <a:latin typeface="Georgia"/>
              <a:cs typeface="Georgi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1716658" y="782554"/>
            <a:ext cx="3916679" cy="72390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algn="ctr" marL="12700" marR="5080" indent="-2540">
              <a:lnSpc>
                <a:spcPct val="99500"/>
              </a:lnSpc>
              <a:spcBef>
                <a:spcPts val="105"/>
              </a:spcBef>
            </a:pPr>
            <a:r>
              <a:rPr dirty="0" sz="1150" spc="-50">
                <a:solidFill>
                  <a:srgbClr val="252525"/>
                </a:solidFill>
                <a:latin typeface="Trebuchet MS"/>
                <a:cs typeface="Trebuchet MS"/>
              </a:rPr>
              <a:t>In</a:t>
            </a:r>
            <a:r>
              <a:rPr dirty="0" sz="1150" spc="-11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110">
                <a:solidFill>
                  <a:srgbClr val="252525"/>
                </a:solidFill>
                <a:latin typeface="Trebuchet MS"/>
                <a:cs typeface="Trebuchet MS"/>
              </a:rPr>
              <a:t>Today’s</a:t>
            </a:r>
            <a:r>
              <a:rPr dirty="0" sz="1150" spc="-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95">
                <a:solidFill>
                  <a:srgbClr val="252525"/>
                </a:solidFill>
                <a:latin typeface="Trebuchet MS"/>
                <a:cs typeface="Trebuchet MS"/>
              </a:rPr>
              <a:t>competitive</a:t>
            </a:r>
            <a:r>
              <a:rPr dirty="0" sz="1150" spc="-7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environment,students</a:t>
            </a:r>
            <a:r>
              <a:rPr dirty="0" sz="1150" spc="-6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75">
                <a:solidFill>
                  <a:srgbClr val="252525"/>
                </a:solidFill>
                <a:latin typeface="Trebuchet MS"/>
                <a:cs typeface="Trebuchet MS"/>
              </a:rPr>
              <a:t>need</a:t>
            </a:r>
            <a:r>
              <a:rPr dirty="0" sz="1150" spc="-1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50">
                <a:solidFill>
                  <a:srgbClr val="252525"/>
                </a:solidFill>
                <a:latin typeface="Trebuchet MS"/>
                <a:cs typeface="Trebuchet MS"/>
              </a:rPr>
              <a:t>a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95">
                <a:solidFill>
                  <a:srgbClr val="252525"/>
                </a:solidFill>
                <a:latin typeface="Trebuchet MS"/>
                <a:cs typeface="Trebuchet MS"/>
              </a:rPr>
              <a:t>platform</a:t>
            </a:r>
            <a:r>
              <a:rPr dirty="0" sz="115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25">
                <a:solidFill>
                  <a:srgbClr val="252525"/>
                </a:solidFill>
                <a:latin typeface="Trebuchet MS"/>
                <a:cs typeface="Trebuchet MS"/>
              </a:rPr>
              <a:t>to 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demonstrate</a:t>
            </a:r>
            <a:r>
              <a:rPr dirty="0" sz="1150" spc="-1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90">
                <a:solidFill>
                  <a:srgbClr val="252525"/>
                </a:solidFill>
                <a:latin typeface="Trebuchet MS"/>
                <a:cs typeface="Trebuchet MS"/>
              </a:rPr>
              <a:t>their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90">
                <a:solidFill>
                  <a:srgbClr val="252525"/>
                </a:solidFill>
                <a:latin typeface="Trebuchet MS"/>
                <a:cs typeface="Trebuchet MS"/>
              </a:rPr>
              <a:t>skills,creativity,and</a:t>
            </a:r>
            <a:r>
              <a:rPr dirty="0" sz="1150" spc="-7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75">
                <a:solidFill>
                  <a:srgbClr val="252525"/>
                </a:solidFill>
                <a:latin typeface="Trebuchet MS"/>
                <a:cs typeface="Trebuchet MS"/>
              </a:rPr>
              <a:t>achievements</a:t>
            </a:r>
            <a:r>
              <a:rPr dirty="0" sz="1150" spc="-12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0">
                <a:solidFill>
                  <a:srgbClr val="252525"/>
                </a:solidFill>
                <a:latin typeface="Trebuchet MS"/>
                <a:cs typeface="Trebuchet MS"/>
              </a:rPr>
              <a:t>beyond</a:t>
            </a:r>
            <a:r>
              <a:rPr dirty="0" sz="1150" spc="-4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55">
                <a:solidFill>
                  <a:srgbClr val="252525"/>
                </a:solidFill>
                <a:latin typeface="Trebuchet MS"/>
                <a:cs typeface="Trebuchet MS"/>
              </a:rPr>
              <a:t>grades.A </a:t>
            </a:r>
            <a:r>
              <a:rPr dirty="0" sz="1150" spc="-90">
                <a:solidFill>
                  <a:srgbClr val="252525"/>
                </a:solidFill>
                <a:latin typeface="Trebuchet MS"/>
                <a:cs typeface="Trebuchet MS"/>
              </a:rPr>
              <a:t>portfolio</a:t>
            </a:r>
            <a:r>
              <a:rPr dirty="0" sz="1150" spc="-12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55">
                <a:solidFill>
                  <a:srgbClr val="252525"/>
                </a:solidFill>
                <a:latin typeface="Trebuchet MS"/>
                <a:cs typeface="Trebuchet MS"/>
              </a:rPr>
              <a:t>helps</a:t>
            </a:r>
            <a:r>
              <a:rPr dirty="0" sz="115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90">
                <a:solidFill>
                  <a:srgbClr val="252525"/>
                </a:solidFill>
                <a:latin typeface="Trebuchet MS"/>
                <a:cs typeface="Trebuchet MS"/>
              </a:rPr>
              <a:t>bridge</a:t>
            </a:r>
            <a:r>
              <a:rPr dirty="0" sz="1150" spc="-1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60">
                <a:solidFill>
                  <a:srgbClr val="252525"/>
                </a:solidFill>
                <a:latin typeface="Trebuchet MS"/>
                <a:cs typeface="Trebuchet MS"/>
              </a:rPr>
              <a:t>this</a:t>
            </a:r>
            <a:r>
              <a:rPr dirty="0" sz="115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70">
                <a:solidFill>
                  <a:srgbClr val="252525"/>
                </a:solidFill>
                <a:latin typeface="Trebuchet MS"/>
                <a:cs typeface="Trebuchet MS"/>
              </a:rPr>
              <a:t>gap</a:t>
            </a:r>
            <a:r>
              <a:rPr dirty="0" sz="1150" spc="-8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110">
                <a:solidFill>
                  <a:srgbClr val="252525"/>
                </a:solidFill>
                <a:latin typeface="Trebuchet MS"/>
                <a:cs typeface="Trebuchet MS"/>
              </a:rPr>
              <a:t>by</a:t>
            </a:r>
            <a:r>
              <a:rPr dirty="0" sz="1150" spc="-114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providing</a:t>
            </a:r>
            <a:r>
              <a:rPr dirty="0" sz="1150" spc="-10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0">
                <a:solidFill>
                  <a:srgbClr val="252525"/>
                </a:solidFill>
                <a:latin typeface="Trebuchet MS"/>
                <a:cs typeface="Trebuchet MS"/>
              </a:rPr>
              <a:t>evidence</a:t>
            </a:r>
            <a:r>
              <a:rPr dirty="0" sz="1150" spc="-15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of</a:t>
            </a:r>
            <a:r>
              <a:rPr dirty="0" sz="1150" spc="-100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85">
                <a:solidFill>
                  <a:srgbClr val="252525"/>
                </a:solidFill>
                <a:latin typeface="Trebuchet MS"/>
                <a:cs typeface="Trebuchet MS"/>
              </a:rPr>
              <a:t>learning</a:t>
            </a:r>
            <a:r>
              <a:rPr dirty="0" sz="1150" spc="-105">
                <a:solidFill>
                  <a:srgbClr val="252525"/>
                </a:solidFill>
                <a:latin typeface="Trebuchet MS"/>
                <a:cs typeface="Trebuchet MS"/>
              </a:rPr>
              <a:t> </a:t>
            </a:r>
            <a:r>
              <a:rPr dirty="0" sz="1150" spc="-25">
                <a:solidFill>
                  <a:srgbClr val="252525"/>
                </a:solidFill>
                <a:latin typeface="Trebuchet MS"/>
                <a:cs typeface="Trebuchet MS"/>
              </a:rPr>
              <a:t>and </a:t>
            </a:r>
            <a:r>
              <a:rPr dirty="0" sz="1150" spc="-10">
                <a:solidFill>
                  <a:srgbClr val="252525"/>
                </a:solidFill>
                <a:latin typeface="Trebuchet MS"/>
                <a:cs typeface="Trebuchet MS"/>
              </a:rPr>
              <a:t>accomplishments.</a:t>
            </a:r>
            <a:endParaRPr sz="1150">
              <a:latin typeface="Trebuchet MS"/>
              <a:cs typeface="Trebuchet MS"/>
            </a:endParaRPr>
          </a:p>
        </p:txBody>
      </p:sp>
      <p:sp>
        <p:nvSpPr>
          <p:cNvPr id="13" name="object 13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4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4" name="object 14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31125" y="4123015"/>
            <a:ext cx="1366242" cy="1275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92611" y="1542335"/>
            <a:ext cx="5997575" cy="0"/>
          </a:xfrm>
          <a:custGeom>
            <a:avLst/>
            <a:gdLst/>
            <a:ahLst/>
            <a:cxnLst/>
            <a:rect l="l" t="t" r="r" b="b"/>
            <a:pathLst>
              <a:path w="5997575" h="0">
                <a:moveTo>
                  <a:pt x="0" y="0"/>
                </a:moveTo>
                <a:lnTo>
                  <a:pt x="5997135" y="0"/>
                </a:lnTo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5519618" y="1688068"/>
            <a:ext cx="2252980" cy="2428875"/>
            <a:chOff x="5519618" y="1688068"/>
            <a:chExt cx="2252980" cy="2428875"/>
          </a:xfrm>
        </p:grpSpPr>
        <p:sp>
          <p:nvSpPr>
            <p:cNvPr id="5" name="object 5" descr=""/>
            <p:cNvSpPr/>
            <p:nvPr/>
          </p:nvSpPr>
          <p:spPr>
            <a:xfrm>
              <a:off x="5962888" y="3758683"/>
              <a:ext cx="115570" cy="115570"/>
            </a:xfrm>
            <a:custGeom>
              <a:avLst/>
              <a:gdLst/>
              <a:ahLst/>
              <a:cxnLst/>
              <a:rect l="l" t="t" r="r" b="b"/>
              <a:pathLst>
                <a:path w="115570" h="115570">
                  <a:moveTo>
                    <a:pt x="115371" y="0"/>
                  </a:moveTo>
                  <a:lnTo>
                    <a:pt x="0" y="0"/>
                  </a:lnTo>
                  <a:lnTo>
                    <a:pt x="0" y="115371"/>
                  </a:lnTo>
                  <a:lnTo>
                    <a:pt x="115371" y="115371"/>
                  </a:lnTo>
                  <a:lnTo>
                    <a:pt x="115371" y="0"/>
                  </a:lnTo>
                  <a:close/>
                </a:path>
              </a:pathLst>
            </a:custGeom>
            <a:solidFill>
              <a:srgbClr val="2C92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519618" y="1688068"/>
              <a:ext cx="2252781" cy="2428874"/>
            </a:xfrm>
            <a:prstGeom prst="rect">
              <a:avLst/>
            </a:prstGeom>
          </p:spPr>
        </p:pic>
      </p:grpSp>
      <p:sp>
        <p:nvSpPr>
          <p:cNvPr id="7" name="object 7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085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dirty="0" sz="2500" spc="204">
                <a:latin typeface="Georgia"/>
                <a:cs typeface="Georgia"/>
              </a:rPr>
              <a:t>Project</a:t>
            </a:r>
            <a:r>
              <a:rPr dirty="0" sz="2500" spc="60">
                <a:latin typeface="Georgia"/>
                <a:cs typeface="Georgia"/>
              </a:rPr>
              <a:t> </a:t>
            </a:r>
            <a:r>
              <a:rPr dirty="0" sz="2500" spc="155">
                <a:latin typeface="Georgia"/>
                <a:cs typeface="Georgia"/>
              </a:rPr>
              <a:t>Overview</a:t>
            </a:r>
            <a:endParaRPr sz="2500">
              <a:latin typeface="Georgia"/>
              <a:cs typeface="Georgia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5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125" y="4123015"/>
            <a:ext cx="1366242" cy="12751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1358238" y="2053503"/>
            <a:ext cx="5504180" cy="89979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29870" indent="-21717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229870" algn="l"/>
              </a:tabLst>
            </a:pPr>
            <a:r>
              <a:rPr dirty="0" sz="1150" b="1">
                <a:latin typeface="Georgia"/>
                <a:cs typeface="Georgia"/>
              </a:rPr>
              <a:t>B</a:t>
            </a:r>
            <a:r>
              <a:rPr dirty="0" cap="small" sz="1150" b="1">
                <a:latin typeface="Georgia"/>
                <a:cs typeface="Georgia"/>
              </a:rPr>
              <a:t>reif</a:t>
            </a:r>
            <a:r>
              <a:rPr dirty="0" sz="1150" spc="45" b="1">
                <a:latin typeface="Georgia"/>
                <a:cs typeface="Georgia"/>
              </a:rPr>
              <a:t> S</a:t>
            </a:r>
            <a:r>
              <a:rPr dirty="0" cap="small" sz="1150" spc="45" b="1">
                <a:latin typeface="Georgia"/>
                <a:cs typeface="Georgia"/>
              </a:rPr>
              <a:t>ummary</a:t>
            </a:r>
            <a:r>
              <a:rPr dirty="0" sz="1150" spc="15" b="1">
                <a:latin typeface="Georgia"/>
                <a:cs typeface="Georgia"/>
              </a:rPr>
              <a:t> </a:t>
            </a:r>
            <a:r>
              <a:rPr dirty="0" sz="1150" spc="70" b="1">
                <a:latin typeface="Georgia"/>
                <a:cs typeface="Georgia"/>
              </a:rPr>
              <a:t>O</a:t>
            </a:r>
            <a:r>
              <a:rPr dirty="0" cap="small" sz="1150" spc="70" b="1">
                <a:latin typeface="Georgia"/>
                <a:cs typeface="Georgia"/>
              </a:rPr>
              <a:t>f</a:t>
            </a:r>
            <a:r>
              <a:rPr dirty="0" sz="1150" spc="10" b="1">
                <a:latin typeface="Georgia"/>
                <a:cs typeface="Georgia"/>
              </a:rPr>
              <a:t> </a:t>
            </a:r>
            <a:r>
              <a:rPr dirty="0" sz="1150" b="1">
                <a:latin typeface="Georgia"/>
                <a:cs typeface="Georgia"/>
              </a:rPr>
              <a:t>M</a:t>
            </a:r>
            <a:r>
              <a:rPr dirty="0" cap="small" sz="1150" b="1">
                <a:latin typeface="Georgia"/>
                <a:cs typeface="Georgia"/>
              </a:rPr>
              <a:t>y</a:t>
            </a:r>
            <a:r>
              <a:rPr dirty="0" sz="1150" spc="75" b="1">
                <a:latin typeface="Georgia"/>
                <a:cs typeface="Georgia"/>
              </a:rPr>
              <a:t> </a:t>
            </a:r>
            <a:r>
              <a:rPr dirty="0" sz="1150" spc="60" b="1">
                <a:latin typeface="Georgia"/>
                <a:cs typeface="Georgia"/>
              </a:rPr>
              <a:t>P</a:t>
            </a:r>
            <a:r>
              <a:rPr dirty="0" cap="small" sz="1150" spc="60" b="1">
                <a:latin typeface="Georgia"/>
                <a:cs typeface="Georgia"/>
              </a:rPr>
              <a:t>roject</a:t>
            </a:r>
            <a:endParaRPr sz="1150">
              <a:latin typeface="Georgia"/>
              <a:cs typeface="Georgia"/>
            </a:endParaRPr>
          </a:p>
          <a:p>
            <a:pPr marL="229870" indent="-21717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29870" algn="l"/>
              </a:tabLst>
            </a:pPr>
            <a:r>
              <a:rPr dirty="0" sz="1150" b="1">
                <a:latin typeface="Georgia"/>
                <a:cs typeface="Georgia"/>
              </a:rPr>
              <a:t>M</a:t>
            </a:r>
            <a:r>
              <a:rPr dirty="0" cap="small" sz="1150" b="1">
                <a:latin typeface="Georgia"/>
                <a:cs typeface="Georgia"/>
              </a:rPr>
              <a:t>y</a:t>
            </a:r>
            <a:r>
              <a:rPr dirty="0" sz="1150" spc="15" b="1">
                <a:latin typeface="Georgia"/>
                <a:cs typeface="Georgia"/>
              </a:rPr>
              <a:t> </a:t>
            </a:r>
            <a:r>
              <a:rPr dirty="0" sz="1150" spc="45" b="1">
                <a:latin typeface="Georgia"/>
                <a:cs typeface="Georgia"/>
              </a:rPr>
              <a:t>P</a:t>
            </a:r>
            <a:r>
              <a:rPr dirty="0" cap="small" sz="1150" spc="45" b="1">
                <a:latin typeface="Georgia"/>
                <a:cs typeface="Georgia"/>
              </a:rPr>
              <a:t>ortfolio</a:t>
            </a:r>
            <a:r>
              <a:rPr dirty="0" sz="1150" spc="-10" b="1">
                <a:latin typeface="Georgia"/>
                <a:cs typeface="Georgia"/>
              </a:rPr>
              <a:t> </a:t>
            </a:r>
            <a:r>
              <a:rPr dirty="0" cap="small" sz="1150" spc="45" b="1">
                <a:latin typeface="Georgia"/>
                <a:cs typeface="Georgia"/>
              </a:rPr>
              <a:t>contain</a:t>
            </a:r>
            <a:r>
              <a:rPr dirty="0" sz="1150" spc="45" b="1">
                <a:latin typeface="Georgia"/>
                <a:cs typeface="Georgia"/>
              </a:rPr>
              <a:t>(</a:t>
            </a:r>
            <a:r>
              <a:rPr dirty="0" cap="small" sz="1150" spc="45" b="1">
                <a:latin typeface="Georgia"/>
                <a:cs typeface="Georgia"/>
              </a:rPr>
              <a:t>aboutme</a:t>
            </a:r>
            <a:r>
              <a:rPr dirty="0" sz="1150" spc="45" b="1">
                <a:latin typeface="Georgia"/>
                <a:cs typeface="Georgia"/>
              </a:rPr>
              <a:t>,</a:t>
            </a:r>
            <a:r>
              <a:rPr dirty="0" cap="small" sz="1150" spc="45" b="1">
                <a:latin typeface="Georgia"/>
                <a:cs typeface="Georgia"/>
              </a:rPr>
              <a:t>projects</a:t>
            </a:r>
            <a:r>
              <a:rPr dirty="0" sz="1150" spc="45" b="1">
                <a:latin typeface="Georgia"/>
                <a:cs typeface="Georgia"/>
              </a:rPr>
              <a:t>,</a:t>
            </a:r>
            <a:r>
              <a:rPr dirty="0" cap="small" sz="1150" spc="45" b="1">
                <a:latin typeface="Georgia"/>
                <a:cs typeface="Georgia"/>
              </a:rPr>
              <a:t>skills</a:t>
            </a:r>
            <a:r>
              <a:rPr dirty="0" sz="1150" spc="45" b="1">
                <a:latin typeface="Georgia"/>
                <a:cs typeface="Georgia"/>
              </a:rPr>
              <a:t>,</a:t>
            </a:r>
            <a:r>
              <a:rPr dirty="0" cap="small" sz="1150" spc="45" b="1">
                <a:latin typeface="Georgia"/>
                <a:cs typeface="Georgia"/>
              </a:rPr>
              <a:t>contact</a:t>
            </a:r>
            <a:endParaRPr sz="1150">
              <a:latin typeface="Georgia"/>
              <a:cs typeface="Georgia"/>
            </a:endParaRPr>
          </a:p>
          <a:p>
            <a:pPr marL="229870" indent="-217170">
              <a:lnSpc>
                <a:spcPts val="1360"/>
              </a:lnSpc>
              <a:spcBef>
                <a:spcPts val="10"/>
              </a:spcBef>
              <a:buAutoNum type="arabicPeriod"/>
              <a:tabLst>
                <a:tab pos="229870" algn="l"/>
              </a:tabLst>
            </a:pPr>
            <a:r>
              <a:rPr dirty="0" sz="1150" b="1">
                <a:latin typeface="Georgia"/>
                <a:cs typeface="Georgia"/>
              </a:rPr>
              <a:t>M</a:t>
            </a:r>
            <a:r>
              <a:rPr dirty="0" cap="small" sz="1150" b="1">
                <a:latin typeface="Georgia"/>
                <a:cs typeface="Georgia"/>
              </a:rPr>
              <a:t>ain</a:t>
            </a:r>
            <a:r>
              <a:rPr dirty="0" sz="1150" spc="35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idea</a:t>
            </a:r>
            <a:r>
              <a:rPr dirty="0" sz="1150" b="1">
                <a:latin typeface="Georgia"/>
                <a:cs typeface="Georgia"/>
              </a:rPr>
              <a:t>:</a:t>
            </a:r>
            <a:r>
              <a:rPr dirty="0" cap="small" sz="1150" b="1">
                <a:latin typeface="Georgia"/>
                <a:cs typeface="Georgia"/>
              </a:rPr>
              <a:t>to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spc="60" b="1">
                <a:latin typeface="Georgia"/>
                <a:cs typeface="Georgia"/>
              </a:rPr>
              <a:t>show</a:t>
            </a:r>
            <a:r>
              <a:rPr dirty="0" sz="1150" spc="45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my</a:t>
            </a:r>
            <a:r>
              <a:rPr dirty="0" sz="1150" spc="25" b="1">
                <a:latin typeface="Georgia"/>
                <a:cs typeface="Georgia"/>
              </a:rPr>
              <a:t> </a:t>
            </a:r>
            <a:r>
              <a:rPr dirty="0" cap="small" sz="1150" spc="85" b="1">
                <a:latin typeface="Georgia"/>
                <a:cs typeface="Georgia"/>
              </a:rPr>
              <a:t>personal</a:t>
            </a:r>
            <a:r>
              <a:rPr dirty="0" sz="1150" spc="60" b="1">
                <a:latin typeface="Georgia"/>
                <a:cs typeface="Georgia"/>
              </a:rPr>
              <a:t> </a:t>
            </a:r>
            <a:r>
              <a:rPr dirty="0" cap="small" sz="1150" spc="50" b="1">
                <a:latin typeface="Georgia"/>
                <a:cs typeface="Georgia"/>
              </a:rPr>
              <a:t>achievement</a:t>
            </a:r>
            <a:r>
              <a:rPr dirty="0" sz="1150" spc="50" b="1">
                <a:latin typeface="Georgia"/>
                <a:cs typeface="Georgia"/>
              </a:rPr>
              <a:t>,</a:t>
            </a:r>
            <a:r>
              <a:rPr dirty="0" cap="small" sz="1150" spc="50" b="1">
                <a:latin typeface="Georgia"/>
                <a:cs typeface="Georgia"/>
              </a:rPr>
              <a:t>skills</a:t>
            </a:r>
            <a:r>
              <a:rPr dirty="0" sz="1150" spc="65" b="1">
                <a:latin typeface="Georgia"/>
                <a:cs typeface="Georgia"/>
              </a:rPr>
              <a:t> </a:t>
            </a:r>
            <a:r>
              <a:rPr dirty="0" cap="small" sz="1150" spc="90" b="1">
                <a:latin typeface="Georgia"/>
                <a:cs typeface="Georgia"/>
              </a:rPr>
              <a:t>and</a:t>
            </a:r>
            <a:r>
              <a:rPr dirty="0" sz="1150" spc="-5" b="1">
                <a:latin typeface="Georgia"/>
                <a:cs typeface="Georgia"/>
              </a:rPr>
              <a:t> </a:t>
            </a:r>
            <a:r>
              <a:rPr dirty="0" cap="small" sz="1150" spc="60" b="1">
                <a:latin typeface="Georgia"/>
                <a:cs typeface="Georgia"/>
              </a:rPr>
              <a:t>projects</a:t>
            </a:r>
            <a:endParaRPr sz="1150">
              <a:latin typeface="Georgia"/>
              <a:cs typeface="Georgia"/>
            </a:endParaRPr>
          </a:p>
          <a:p>
            <a:pPr marL="229870" indent="-217170">
              <a:lnSpc>
                <a:spcPts val="1360"/>
              </a:lnSpc>
              <a:buAutoNum type="arabicPeriod"/>
              <a:tabLst>
                <a:tab pos="229870" algn="l"/>
              </a:tabLst>
            </a:pPr>
            <a:r>
              <a:rPr dirty="0" sz="1150" spc="-140" b="1">
                <a:latin typeface="Georgia"/>
                <a:cs typeface="Georgia"/>
              </a:rPr>
              <a:t>I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have</a:t>
            </a:r>
            <a:r>
              <a:rPr dirty="0" sz="1150" spc="10" b="1">
                <a:latin typeface="Georgia"/>
                <a:cs typeface="Georgia"/>
              </a:rPr>
              <a:t> </a:t>
            </a:r>
            <a:r>
              <a:rPr dirty="0" cap="small" sz="1150" spc="90" b="1">
                <a:latin typeface="Georgia"/>
                <a:cs typeface="Georgia"/>
              </a:rPr>
              <a:t>proceed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spc="55" b="1">
                <a:latin typeface="Georgia"/>
                <a:cs typeface="Georgia"/>
              </a:rPr>
              <a:t>all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spc="80" b="1">
                <a:latin typeface="Georgia"/>
                <a:cs typeface="Georgia"/>
              </a:rPr>
              <a:t>of</a:t>
            </a:r>
            <a:r>
              <a:rPr dirty="0" sz="1150" spc="55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my</a:t>
            </a:r>
            <a:r>
              <a:rPr dirty="0" sz="1150" spc="45" b="1">
                <a:latin typeface="Georgia"/>
                <a:cs typeface="Georgia"/>
              </a:rPr>
              <a:t> </a:t>
            </a:r>
            <a:r>
              <a:rPr dirty="0" cap="small" sz="1150" spc="50" b="1">
                <a:latin typeface="Georgia"/>
                <a:cs typeface="Georgia"/>
              </a:rPr>
              <a:t>informations</a:t>
            </a:r>
            <a:r>
              <a:rPr dirty="0" sz="1150" spc="55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in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this</a:t>
            </a:r>
            <a:r>
              <a:rPr dirty="0" sz="1150" spc="40" b="1">
                <a:latin typeface="Georgia"/>
                <a:cs typeface="Georgia"/>
              </a:rPr>
              <a:t> </a:t>
            </a:r>
            <a:r>
              <a:rPr dirty="0" cap="small" sz="1150" spc="65" b="1">
                <a:latin typeface="Georgia"/>
                <a:cs typeface="Georgia"/>
              </a:rPr>
              <a:t>project</a:t>
            </a:r>
            <a:endParaRPr sz="1150">
              <a:latin typeface="Georgia"/>
              <a:cs typeface="Georgia"/>
            </a:endParaRPr>
          </a:p>
          <a:p>
            <a:pPr marL="229870" indent="-217170">
              <a:lnSpc>
                <a:spcPct val="100000"/>
              </a:lnSpc>
              <a:spcBef>
                <a:spcPts val="10"/>
              </a:spcBef>
              <a:buAutoNum type="arabicPeriod"/>
              <a:tabLst>
                <a:tab pos="229870" algn="l"/>
              </a:tabLst>
            </a:pPr>
            <a:r>
              <a:rPr dirty="0" sz="1150" b="1">
                <a:latin typeface="Georgia"/>
                <a:cs typeface="Georgia"/>
              </a:rPr>
              <a:t>M</a:t>
            </a:r>
            <a:r>
              <a:rPr dirty="0" cap="small" sz="1150" b="1">
                <a:latin typeface="Georgia"/>
                <a:cs typeface="Georgia"/>
              </a:rPr>
              <a:t>y</a:t>
            </a:r>
            <a:r>
              <a:rPr dirty="0" sz="1150" spc="30" b="1">
                <a:latin typeface="Georgia"/>
                <a:cs typeface="Georgia"/>
              </a:rPr>
              <a:t> </a:t>
            </a:r>
            <a:r>
              <a:rPr dirty="0" cap="small" sz="1150" spc="75" b="1">
                <a:latin typeface="Georgia"/>
                <a:cs typeface="Georgia"/>
              </a:rPr>
              <a:t>project</a:t>
            </a:r>
            <a:r>
              <a:rPr dirty="0" sz="1150" spc="-30" b="1">
                <a:latin typeface="Georgia"/>
                <a:cs typeface="Georgia"/>
              </a:rPr>
              <a:t> </a:t>
            </a:r>
            <a:r>
              <a:rPr dirty="0" cap="small" sz="1150" spc="85" b="1">
                <a:latin typeface="Georgia"/>
                <a:cs typeface="Georgia"/>
              </a:rPr>
              <a:t>was</a:t>
            </a:r>
            <a:r>
              <a:rPr dirty="0" sz="1150" spc="10" b="1">
                <a:latin typeface="Georgia"/>
                <a:cs typeface="Georgia"/>
              </a:rPr>
              <a:t> </a:t>
            </a:r>
            <a:r>
              <a:rPr dirty="0" cap="small" sz="1150" spc="85" b="1">
                <a:latin typeface="Georgia"/>
                <a:cs typeface="Georgia"/>
              </a:rPr>
              <a:t>create</a:t>
            </a:r>
            <a:r>
              <a:rPr dirty="0" sz="1150" spc="-15" b="1">
                <a:latin typeface="Georgia"/>
                <a:cs typeface="Georgia"/>
              </a:rPr>
              <a:t> </a:t>
            </a:r>
            <a:r>
              <a:rPr dirty="0" cap="small" sz="1150" spc="75" b="1">
                <a:latin typeface="Georgia"/>
                <a:cs typeface="Georgia"/>
              </a:rPr>
              <a:t>and</a:t>
            </a:r>
            <a:r>
              <a:rPr dirty="0" sz="1150" spc="45" b="1">
                <a:latin typeface="Georgia"/>
                <a:cs typeface="Georgia"/>
              </a:rPr>
              <a:t> </a:t>
            </a:r>
            <a:r>
              <a:rPr dirty="0" cap="small" sz="1150" spc="60" b="1">
                <a:latin typeface="Georgia"/>
                <a:cs typeface="Georgia"/>
              </a:rPr>
              <a:t>usefull</a:t>
            </a:r>
            <a:r>
              <a:rPr dirty="0" sz="1150" spc="-5" b="1">
                <a:latin typeface="Georgia"/>
                <a:cs typeface="Georgia"/>
              </a:rPr>
              <a:t> </a:t>
            </a:r>
            <a:r>
              <a:rPr dirty="0" cap="small" sz="1150" spc="65" b="1">
                <a:latin typeface="Georgia"/>
                <a:cs typeface="Georgia"/>
              </a:rPr>
              <a:t>to</a:t>
            </a:r>
            <a:r>
              <a:rPr dirty="0" sz="1150" spc="-5" b="1">
                <a:latin typeface="Georgia"/>
                <a:cs typeface="Georgia"/>
              </a:rPr>
              <a:t> </a:t>
            </a:r>
            <a:r>
              <a:rPr dirty="0" cap="small" sz="1150" spc="70" b="1">
                <a:latin typeface="Georgia"/>
                <a:cs typeface="Georgia"/>
              </a:rPr>
              <a:t>know</a:t>
            </a:r>
            <a:r>
              <a:rPr dirty="0" sz="1150" b="1">
                <a:latin typeface="Georgia"/>
                <a:cs typeface="Georgia"/>
              </a:rPr>
              <a:t> </a:t>
            </a:r>
            <a:r>
              <a:rPr dirty="0" cap="small" sz="1150" spc="60" b="1">
                <a:latin typeface="Georgia"/>
                <a:cs typeface="Georgia"/>
              </a:rPr>
              <a:t>about</a:t>
            </a:r>
            <a:r>
              <a:rPr dirty="0" sz="1150" spc="20" b="1">
                <a:latin typeface="Georgia"/>
                <a:cs typeface="Georgia"/>
              </a:rPr>
              <a:t> </a:t>
            </a:r>
            <a:r>
              <a:rPr dirty="0" cap="small" sz="1150" b="1">
                <a:latin typeface="Georgia"/>
                <a:cs typeface="Georgia"/>
              </a:rPr>
              <a:t>my</a:t>
            </a:r>
            <a:r>
              <a:rPr dirty="0" sz="1150" spc="-15" b="1">
                <a:latin typeface="Georgia"/>
                <a:cs typeface="Georgia"/>
              </a:rPr>
              <a:t> </a:t>
            </a:r>
            <a:r>
              <a:rPr dirty="0" cap="small" sz="1150" spc="60" b="1">
                <a:latin typeface="Georgia"/>
                <a:cs typeface="Georgia"/>
              </a:rPr>
              <a:t>self</a:t>
            </a:r>
            <a:endParaRPr sz="115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0"/>
            <a:ext cx="7772400" cy="4371975"/>
            <a:chOff x="0" y="0"/>
            <a:chExt cx="7772400" cy="43719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009894"/>
              <a:ext cx="485774" cy="38861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7292696" y="2009894"/>
              <a:ext cx="479702" cy="388619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892611" y="1542335"/>
            <a:ext cx="5997575" cy="0"/>
          </a:xfrm>
          <a:custGeom>
            <a:avLst/>
            <a:gdLst/>
            <a:ahLst/>
            <a:cxnLst/>
            <a:rect l="l" t="t" r="r" b="b"/>
            <a:pathLst>
              <a:path w="5997575" h="0">
                <a:moveTo>
                  <a:pt x="0" y="0"/>
                </a:moveTo>
                <a:lnTo>
                  <a:pt x="5997135" y="0"/>
                </a:lnTo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 txBox="1"/>
          <p:nvPr/>
        </p:nvSpPr>
        <p:spPr>
          <a:xfrm>
            <a:off x="1277275" y="604234"/>
            <a:ext cx="2357755" cy="259079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1500" spc="-170">
                <a:solidFill>
                  <a:srgbClr val="252525"/>
                </a:solidFill>
                <a:latin typeface="Times New Roman"/>
                <a:cs typeface="Times New Roman"/>
              </a:rPr>
              <a:t>WHO</a:t>
            </a:r>
            <a:r>
              <a:rPr dirty="0" sz="1500" spc="-12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>
                <a:solidFill>
                  <a:srgbClr val="252525"/>
                </a:solidFill>
                <a:latin typeface="Times New Roman"/>
                <a:cs typeface="Times New Roman"/>
              </a:rPr>
              <a:t>ARE</a:t>
            </a:r>
            <a:r>
              <a:rPr dirty="0" sz="1500" spc="10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 spc="-35">
                <a:solidFill>
                  <a:srgbClr val="252525"/>
                </a:solidFill>
                <a:latin typeface="Times New Roman"/>
                <a:cs typeface="Times New Roman"/>
              </a:rPr>
              <a:t>THE</a:t>
            </a:r>
            <a:r>
              <a:rPr dirty="0" sz="15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 spc="-110">
                <a:solidFill>
                  <a:srgbClr val="252525"/>
                </a:solidFill>
                <a:latin typeface="Times New Roman"/>
                <a:cs typeface="Times New Roman"/>
              </a:rPr>
              <a:t>END</a:t>
            </a:r>
            <a:r>
              <a:rPr dirty="0" sz="1500" spc="5">
                <a:solidFill>
                  <a:srgbClr val="252525"/>
                </a:solidFill>
                <a:latin typeface="Times New Roman"/>
                <a:cs typeface="Times New Roman"/>
              </a:rPr>
              <a:t> </a:t>
            </a:r>
            <a:r>
              <a:rPr dirty="0" sz="1500" spc="-10">
                <a:solidFill>
                  <a:srgbClr val="252525"/>
                </a:solidFill>
                <a:latin typeface="Times New Roman"/>
                <a:cs typeface="Times New Roman"/>
              </a:rPr>
              <a:t>USERS?</a:t>
            </a:r>
            <a:endParaRPr sz="1500">
              <a:latin typeface="Times New Roman"/>
              <a:cs typeface="Times New Roman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6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1" name="object 11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1486" y="3934777"/>
            <a:ext cx="1390530" cy="309681"/>
          </a:xfrm>
          <a:prstGeom prst="rect">
            <a:avLst/>
          </a:prstGeom>
        </p:spPr>
      </p:pic>
      <p:sp>
        <p:nvSpPr>
          <p:cNvPr id="12" name="object 12" descr=""/>
          <p:cNvSpPr txBox="1"/>
          <p:nvPr/>
        </p:nvSpPr>
        <p:spPr>
          <a:xfrm>
            <a:off x="1649864" y="2010795"/>
            <a:ext cx="5627370" cy="1657985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214629" indent="-201930">
              <a:lnSpc>
                <a:spcPct val="100000"/>
              </a:lnSpc>
              <a:spcBef>
                <a:spcPts val="120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65">
                <a:latin typeface="Cambria"/>
                <a:cs typeface="Cambria"/>
              </a:rPr>
              <a:t>Student(academic,projects,resumes,bio-data).</a:t>
            </a:r>
            <a:endParaRPr sz="1750">
              <a:latin typeface="Cambria"/>
              <a:cs typeface="Cambria"/>
            </a:endParaRPr>
          </a:p>
          <a:p>
            <a:pPr marL="214629" indent="-201930">
              <a:lnSpc>
                <a:spcPct val="100000"/>
              </a:lnSpc>
              <a:spcBef>
                <a:spcPts val="55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155">
                <a:latin typeface="Cambria"/>
                <a:cs typeface="Cambria"/>
              </a:rPr>
              <a:t>Jod</a:t>
            </a:r>
            <a:r>
              <a:rPr dirty="0" sz="1750" spc="100">
                <a:latin typeface="Cambria"/>
                <a:cs typeface="Cambria"/>
              </a:rPr>
              <a:t> </a:t>
            </a:r>
            <a:r>
              <a:rPr dirty="0" sz="1750" spc="60">
                <a:latin typeface="Cambria"/>
                <a:cs typeface="Cambria"/>
              </a:rPr>
              <a:t>Seekers(to</a:t>
            </a:r>
            <a:r>
              <a:rPr dirty="0" sz="1750" spc="130">
                <a:latin typeface="Cambria"/>
                <a:cs typeface="Cambria"/>
              </a:rPr>
              <a:t> </a:t>
            </a:r>
            <a:r>
              <a:rPr dirty="0" sz="1750" spc="75">
                <a:latin typeface="Cambria"/>
                <a:cs typeface="Cambria"/>
              </a:rPr>
              <a:t>share</a:t>
            </a:r>
            <a:r>
              <a:rPr dirty="0" sz="1750" spc="125">
                <a:latin typeface="Cambria"/>
                <a:cs typeface="Cambria"/>
              </a:rPr>
              <a:t> </a:t>
            </a:r>
            <a:r>
              <a:rPr dirty="0" sz="1750" spc="75">
                <a:latin typeface="Cambria"/>
                <a:cs typeface="Cambria"/>
              </a:rPr>
              <a:t>with</a:t>
            </a:r>
            <a:r>
              <a:rPr dirty="0" sz="1750" spc="180">
                <a:latin typeface="Cambria"/>
                <a:cs typeface="Cambria"/>
              </a:rPr>
              <a:t> </a:t>
            </a:r>
            <a:r>
              <a:rPr dirty="0" sz="1750" spc="45">
                <a:latin typeface="Cambria"/>
                <a:cs typeface="Cambria"/>
              </a:rPr>
              <a:t>recruiters).</a:t>
            </a:r>
            <a:endParaRPr sz="1750">
              <a:latin typeface="Cambria"/>
              <a:cs typeface="Cambria"/>
            </a:endParaRPr>
          </a:p>
          <a:p>
            <a:pPr marL="214629" indent="-201930">
              <a:lnSpc>
                <a:spcPct val="100000"/>
              </a:lnSpc>
              <a:spcBef>
                <a:spcPts val="5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60">
                <a:latin typeface="Cambria"/>
                <a:cs typeface="Cambria"/>
              </a:rPr>
              <a:t>Freelancers(to</a:t>
            </a:r>
            <a:r>
              <a:rPr dirty="0" sz="1750" spc="220">
                <a:latin typeface="Cambria"/>
                <a:cs typeface="Cambria"/>
              </a:rPr>
              <a:t> </a:t>
            </a:r>
            <a:r>
              <a:rPr dirty="0" sz="1750">
                <a:latin typeface="Cambria"/>
                <a:cs typeface="Cambria"/>
              </a:rPr>
              <a:t>show</a:t>
            </a:r>
            <a:r>
              <a:rPr dirty="0" sz="1750" spc="250">
                <a:latin typeface="Cambria"/>
                <a:cs typeface="Cambria"/>
              </a:rPr>
              <a:t> </a:t>
            </a:r>
            <a:r>
              <a:rPr dirty="0" sz="1750" spc="55">
                <a:latin typeface="Cambria"/>
                <a:cs typeface="Cambria"/>
              </a:rPr>
              <a:t>cilents).</a:t>
            </a:r>
            <a:endParaRPr sz="1750">
              <a:latin typeface="Cambria"/>
              <a:cs typeface="Cambria"/>
            </a:endParaRPr>
          </a:p>
          <a:p>
            <a:pPr marL="214629" indent="-201930">
              <a:lnSpc>
                <a:spcPct val="100000"/>
              </a:lnSpc>
              <a:spcBef>
                <a:spcPts val="55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55">
                <a:latin typeface="Cambria"/>
                <a:cs typeface="Cambria"/>
              </a:rPr>
              <a:t>Researches(to</a:t>
            </a:r>
            <a:r>
              <a:rPr dirty="0" sz="1750" spc="135">
                <a:latin typeface="Cambria"/>
                <a:cs typeface="Cambria"/>
              </a:rPr>
              <a:t> </a:t>
            </a:r>
            <a:r>
              <a:rPr dirty="0" sz="1750" spc="55">
                <a:latin typeface="Cambria"/>
                <a:cs typeface="Cambria"/>
              </a:rPr>
              <a:t>showcase</a:t>
            </a:r>
            <a:r>
              <a:rPr dirty="0" sz="1750" spc="135">
                <a:latin typeface="Cambria"/>
                <a:cs typeface="Cambria"/>
              </a:rPr>
              <a:t> </a:t>
            </a:r>
            <a:r>
              <a:rPr dirty="0" sz="1750" spc="65">
                <a:latin typeface="Cambria"/>
                <a:cs typeface="Cambria"/>
              </a:rPr>
              <a:t>publications</a:t>
            </a:r>
            <a:r>
              <a:rPr dirty="0" sz="1750" spc="155">
                <a:latin typeface="Cambria"/>
                <a:cs typeface="Cambria"/>
              </a:rPr>
              <a:t> </a:t>
            </a:r>
            <a:r>
              <a:rPr dirty="0" sz="1750" spc="80">
                <a:latin typeface="Cambria"/>
                <a:cs typeface="Cambria"/>
              </a:rPr>
              <a:t>and</a:t>
            </a:r>
            <a:r>
              <a:rPr dirty="0" sz="1750" spc="150">
                <a:latin typeface="Cambria"/>
                <a:cs typeface="Cambria"/>
              </a:rPr>
              <a:t> </a:t>
            </a:r>
            <a:r>
              <a:rPr dirty="0" sz="1750" spc="45">
                <a:latin typeface="Cambria"/>
                <a:cs typeface="Cambria"/>
              </a:rPr>
              <a:t>research).</a:t>
            </a:r>
            <a:endParaRPr sz="1750">
              <a:latin typeface="Cambria"/>
              <a:cs typeface="Cambria"/>
            </a:endParaRPr>
          </a:p>
          <a:p>
            <a:pPr marL="214629" indent="-201930">
              <a:lnSpc>
                <a:spcPct val="100000"/>
              </a:lnSpc>
              <a:spcBef>
                <a:spcPts val="55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65">
                <a:latin typeface="Cambria"/>
                <a:cs typeface="Cambria"/>
              </a:rPr>
              <a:t>Artists(to</a:t>
            </a:r>
            <a:r>
              <a:rPr dirty="0" sz="1750" spc="130">
                <a:latin typeface="Cambria"/>
                <a:cs typeface="Cambria"/>
              </a:rPr>
              <a:t> </a:t>
            </a:r>
            <a:r>
              <a:rPr dirty="0" sz="1750" spc="65">
                <a:latin typeface="Cambria"/>
                <a:cs typeface="Cambria"/>
              </a:rPr>
              <a:t>present</a:t>
            </a:r>
            <a:r>
              <a:rPr dirty="0" sz="1750" spc="85">
                <a:latin typeface="Cambria"/>
                <a:cs typeface="Cambria"/>
              </a:rPr>
              <a:t> </a:t>
            </a:r>
            <a:r>
              <a:rPr dirty="0" sz="1750" spc="65">
                <a:latin typeface="Cambria"/>
                <a:cs typeface="Cambria"/>
              </a:rPr>
              <a:t>creative</a:t>
            </a:r>
            <a:r>
              <a:rPr dirty="0" sz="1750" spc="130">
                <a:latin typeface="Cambria"/>
                <a:cs typeface="Cambria"/>
              </a:rPr>
              <a:t> </a:t>
            </a:r>
            <a:r>
              <a:rPr dirty="0" sz="1750" spc="-10">
                <a:latin typeface="Cambria"/>
                <a:cs typeface="Cambria"/>
              </a:rPr>
              <a:t>portfolio).</a:t>
            </a:r>
            <a:endParaRPr sz="1750">
              <a:latin typeface="Cambria"/>
              <a:cs typeface="Cambria"/>
            </a:endParaRPr>
          </a:p>
          <a:p>
            <a:pPr marL="214629" indent="-201930">
              <a:lnSpc>
                <a:spcPct val="100000"/>
              </a:lnSpc>
              <a:spcBef>
                <a:spcPts val="55"/>
              </a:spcBef>
              <a:buSzPct val="94285"/>
              <a:buFont typeface="Wingdings"/>
              <a:buChar char=""/>
              <a:tabLst>
                <a:tab pos="214629" algn="l"/>
              </a:tabLst>
            </a:pPr>
            <a:r>
              <a:rPr dirty="0" sz="1750" spc="65">
                <a:latin typeface="Cambria"/>
                <a:cs typeface="Cambria"/>
              </a:rPr>
              <a:t>Educators(to</a:t>
            </a:r>
            <a:r>
              <a:rPr dirty="0" sz="1750" spc="125">
                <a:latin typeface="Cambria"/>
                <a:cs typeface="Cambria"/>
              </a:rPr>
              <a:t> </a:t>
            </a:r>
            <a:r>
              <a:rPr dirty="0" sz="1750" spc="65">
                <a:latin typeface="Cambria"/>
                <a:cs typeface="Cambria"/>
              </a:rPr>
              <a:t>pitch</a:t>
            </a:r>
            <a:r>
              <a:rPr dirty="0" sz="1750" spc="125">
                <a:latin typeface="Cambria"/>
                <a:cs typeface="Cambria"/>
              </a:rPr>
              <a:t> </a:t>
            </a:r>
            <a:r>
              <a:rPr dirty="0" sz="1750" spc="70">
                <a:latin typeface="Cambria"/>
                <a:cs typeface="Cambria"/>
              </a:rPr>
              <a:t>ideas</a:t>
            </a:r>
            <a:r>
              <a:rPr dirty="0" sz="1750" spc="145">
                <a:latin typeface="Cambria"/>
                <a:cs typeface="Cambria"/>
              </a:rPr>
              <a:t> </a:t>
            </a:r>
            <a:r>
              <a:rPr dirty="0" sz="1750" spc="80">
                <a:latin typeface="Cambria"/>
                <a:cs typeface="Cambria"/>
              </a:rPr>
              <a:t>and</a:t>
            </a:r>
            <a:r>
              <a:rPr dirty="0" sz="1750" spc="140">
                <a:latin typeface="Cambria"/>
                <a:cs typeface="Cambria"/>
              </a:rPr>
              <a:t> </a:t>
            </a:r>
            <a:r>
              <a:rPr dirty="0" sz="1750" spc="70">
                <a:latin typeface="Cambria"/>
                <a:cs typeface="Cambria"/>
              </a:rPr>
              <a:t>business</a:t>
            </a:r>
            <a:r>
              <a:rPr dirty="0" sz="1750" spc="145">
                <a:latin typeface="Cambria"/>
                <a:cs typeface="Cambria"/>
              </a:rPr>
              <a:t> </a:t>
            </a:r>
            <a:r>
              <a:rPr dirty="0" sz="1750" spc="35">
                <a:latin typeface="Cambria"/>
                <a:cs typeface="Cambria"/>
              </a:rPr>
              <a:t>models).</a:t>
            </a:r>
            <a:endParaRPr sz="175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0" y="941189"/>
            <a:ext cx="6889750" cy="2070735"/>
            <a:chOff x="0" y="941189"/>
            <a:chExt cx="6889750" cy="2070735"/>
          </a:xfrm>
        </p:grpSpPr>
        <p:sp>
          <p:nvSpPr>
            <p:cNvPr id="3" name="object 3" descr=""/>
            <p:cNvSpPr/>
            <p:nvPr/>
          </p:nvSpPr>
          <p:spPr>
            <a:xfrm>
              <a:off x="892611" y="1542335"/>
              <a:ext cx="5997575" cy="0"/>
            </a:xfrm>
            <a:custGeom>
              <a:avLst/>
              <a:gdLst/>
              <a:ahLst/>
              <a:cxnLst/>
              <a:rect l="l" t="t" r="r" b="b"/>
              <a:pathLst>
                <a:path w="5997575" h="0">
                  <a:moveTo>
                    <a:pt x="0" y="0"/>
                  </a:moveTo>
                  <a:lnTo>
                    <a:pt x="5997135" y="0"/>
                  </a:lnTo>
                </a:path>
              </a:pathLst>
            </a:custGeom>
            <a:ln w="10120">
              <a:solidFill>
                <a:srgbClr val="83992A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941189"/>
              <a:ext cx="1718428" cy="2070615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5962887" y="3418641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4" h="291464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4268747" y="1080849"/>
            <a:ext cx="200660" cy="207010"/>
          </a:xfrm>
          <a:custGeom>
            <a:avLst/>
            <a:gdLst/>
            <a:ahLst/>
            <a:cxnLst/>
            <a:rect l="l" t="t" r="r" b="b"/>
            <a:pathLst>
              <a:path w="200660" h="207009">
                <a:moveTo>
                  <a:pt x="200382" y="0"/>
                </a:moveTo>
                <a:lnTo>
                  <a:pt x="0" y="0"/>
                </a:lnTo>
                <a:lnTo>
                  <a:pt x="0" y="206454"/>
                </a:lnTo>
                <a:lnTo>
                  <a:pt x="200382" y="206454"/>
                </a:lnTo>
                <a:lnTo>
                  <a:pt x="200382" y="0"/>
                </a:lnTo>
                <a:close/>
              </a:path>
            </a:pathLst>
          </a:custGeom>
          <a:solidFill>
            <a:srgbClr val="2C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19340" rIns="0" bIns="0" rtlCol="0" vert="horz">
            <a:spAutoFit/>
          </a:bodyPr>
          <a:lstStyle/>
          <a:p>
            <a:pPr marL="666750">
              <a:lnSpc>
                <a:spcPct val="100000"/>
              </a:lnSpc>
              <a:spcBef>
                <a:spcPts val="95"/>
              </a:spcBef>
            </a:pPr>
            <a:r>
              <a:rPr dirty="0" sz="2300"/>
              <a:t>TOOLS</a:t>
            </a:r>
            <a:r>
              <a:rPr dirty="0" sz="2300" spc="40"/>
              <a:t> </a:t>
            </a:r>
            <a:r>
              <a:rPr dirty="0" sz="2300"/>
              <a:t>AND</a:t>
            </a:r>
            <a:r>
              <a:rPr dirty="0" sz="2300" spc="40"/>
              <a:t> </a:t>
            </a:r>
            <a:r>
              <a:rPr dirty="0" sz="2300" spc="-10"/>
              <a:t>TECHNIQUES</a:t>
            </a:r>
            <a:endParaRPr sz="2300"/>
          </a:p>
        </p:txBody>
      </p:sp>
      <p:sp>
        <p:nvSpPr>
          <p:cNvPr id="9" name="object 9" descr=""/>
          <p:cNvSpPr txBox="1"/>
          <p:nvPr/>
        </p:nvSpPr>
        <p:spPr>
          <a:xfrm>
            <a:off x="6899068" y="3834638"/>
            <a:ext cx="62865" cy="120650"/>
          </a:xfrm>
          <a:prstGeom prst="rect">
            <a:avLst/>
          </a:prstGeom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600" spc="-50">
                <a:latin typeface="Times New Roman"/>
                <a:cs typeface="Times New Roman"/>
              </a:rPr>
              <a:t>7</a:t>
            </a:r>
            <a:endParaRPr sz="600">
              <a:latin typeface="Times New Roman"/>
              <a:cs typeface="Times New Roman"/>
            </a:endParaRPr>
          </a:p>
        </p:txBody>
      </p:sp>
      <p:pic>
        <p:nvPicPr>
          <p:cNvPr id="10" name="object 10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1125" y="4123015"/>
            <a:ext cx="1366242" cy="127515"/>
          </a:xfrm>
          <a:prstGeom prst="rect">
            <a:avLst/>
          </a:prstGeom>
        </p:spPr>
      </p:pic>
      <p:sp>
        <p:nvSpPr>
          <p:cNvPr id="11" name="object 11" descr=""/>
          <p:cNvSpPr txBox="1"/>
          <p:nvPr/>
        </p:nvSpPr>
        <p:spPr>
          <a:xfrm>
            <a:off x="2038889" y="1755480"/>
            <a:ext cx="5453380" cy="10763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00"/>
              </a:spcBef>
              <a:buFont typeface="Wingdings"/>
              <a:buChar char="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HTML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-&gt;Strucutre(pages,section).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94310" algn="l"/>
              </a:tabLst>
            </a:pPr>
            <a:r>
              <a:rPr dirty="0" sz="1150" spc="-50" b="1">
                <a:latin typeface="Times New Roman"/>
                <a:cs typeface="Times New Roman"/>
              </a:rPr>
              <a:t>CSS</a:t>
            </a:r>
            <a:r>
              <a:rPr dirty="0" sz="1150" spc="-10" b="1">
                <a:latin typeface="Times New Roman"/>
                <a:cs typeface="Times New Roman"/>
              </a:rPr>
              <a:t> </a:t>
            </a:r>
            <a:r>
              <a:rPr dirty="0" sz="1150" spc="-45">
                <a:latin typeface="Times New Roman"/>
                <a:cs typeface="Times New Roman"/>
              </a:rPr>
              <a:t>-</a:t>
            </a:r>
            <a:r>
              <a:rPr dirty="0" sz="1150" spc="-10">
                <a:latin typeface="Times New Roman"/>
                <a:cs typeface="Times New Roman"/>
              </a:rPr>
              <a:t>&gt;</a:t>
            </a:r>
            <a:r>
              <a:rPr dirty="0" sz="1150" spc="-10" b="1">
                <a:latin typeface="Times New Roman"/>
                <a:cs typeface="Times New Roman"/>
              </a:rPr>
              <a:t>Styling(colors,layouts,responsiveness).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spcBef>
                <a:spcPts val="10"/>
              </a:spcBef>
              <a:buFont typeface="Wingdings"/>
              <a:buChar char=""/>
              <a:tabLst>
                <a:tab pos="194310" algn="l"/>
              </a:tabLst>
            </a:pPr>
            <a:r>
              <a:rPr dirty="0" sz="1150" spc="-55" b="1">
                <a:latin typeface="Times New Roman"/>
                <a:cs typeface="Times New Roman"/>
              </a:rPr>
              <a:t>JavaScript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-&gt;Interactivity(navigation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menu,animations,forms</a:t>
            </a:r>
            <a:r>
              <a:rPr dirty="0" sz="1150" spc="3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validation).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buFont typeface="Wingdings"/>
              <a:buChar char="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Mention</a:t>
            </a:r>
            <a:r>
              <a:rPr dirty="0" sz="1150" spc="2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code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editor(VS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CODE)orCODEPEN</a:t>
            </a:r>
            <a:r>
              <a:rPr dirty="0" sz="1150" spc="4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hosting</a:t>
            </a:r>
            <a:r>
              <a:rPr dirty="0" sz="1150" spc="4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platform(GitHug</a:t>
            </a:r>
            <a:r>
              <a:rPr dirty="0" sz="1150" spc="5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Pages).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Wingdings"/>
              <a:buChar char=""/>
              <a:tabLst>
                <a:tab pos="194310" algn="l"/>
              </a:tabLst>
            </a:pPr>
            <a:r>
              <a:rPr dirty="0" sz="1150" spc="-20" b="1">
                <a:latin typeface="Times New Roman"/>
                <a:cs typeface="Times New Roman"/>
              </a:rPr>
              <a:t>Browser</a:t>
            </a:r>
            <a:r>
              <a:rPr dirty="0" sz="1150" spc="1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DevTools</a:t>
            </a:r>
            <a:r>
              <a:rPr dirty="0" sz="1150" spc="15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-</a:t>
            </a:r>
            <a:r>
              <a:rPr dirty="0" sz="1150" b="1">
                <a:latin typeface="Times New Roman"/>
                <a:cs typeface="Times New Roman"/>
              </a:rPr>
              <a:t>&gt;Debugging</a:t>
            </a:r>
            <a:r>
              <a:rPr dirty="0" sz="1150" spc="3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2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Performance</a:t>
            </a:r>
            <a:r>
              <a:rPr dirty="0" sz="1150" spc="7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Testing.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Wingdings"/>
              <a:buChar char=""/>
              <a:tabLst>
                <a:tab pos="194310" algn="l"/>
              </a:tabLst>
            </a:pPr>
            <a:r>
              <a:rPr dirty="0" sz="1150" spc="-20" b="1">
                <a:latin typeface="Times New Roman"/>
                <a:cs typeface="Times New Roman"/>
              </a:rPr>
              <a:t>Git&amp;GitHub -</a:t>
            </a:r>
            <a:r>
              <a:rPr dirty="0" sz="1150" spc="-10" b="1">
                <a:latin typeface="Times New Roman"/>
                <a:cs typeface="Times New Roman"/>
              </a:rPr>
              <a:t>&gt;Version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control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25" b="1">
                <a:latin typeface="Times New Roman"/>
                <a:cs typeface="Times New Roman"/>
              </a:rPr>
              <a:t>collaborative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development.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5962887" y="3758684"/>
            <a:ext cx="115570" cy="115570"/>
          </a:xfrm>
          <a:custGeom>
            <a:avLst/>
            <a:gdLst/>
            <a:ahLst/>
            <a:cxnLst/>
            <a:rect l="l" t="t" r="r" b="b"/>
            <a:pathLst>
              <a:path w="115570" h="115570">
                <a:moveTo>
                  <a:pt x="115371" y="0"/>
                </a:moveTo>
                <a:lnTo>
                  <a:pt x="0" y="0"/>
                </a:lnTo>
                <a:lnTo>
                  <a:pt x="0" y="115371"/>
                </a:lnTo>
                <a:lnTo>
                  <a:pt x="115371" y="115371"/>
                </a:lnTo>
                <a:lnTo>
                  <a:pt x="115371" y="0"/>
                </a:lnTo>
                <a:close/>
              </a:path>
            </a:pathLst>
          </a:custGeom>
          <a:solidFill>
            <a:srgbClr val="2C92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3" name="object 3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2632" y="4123015"/>
            <a:ext cx="48577" cy="115371"/>
          </a:xfrm>
          <a:prstGeom prst="rect">
            <a:avLst/>
          </a:prstGeom>
        </p:spPr>
      </p:pic>
      <p:sp>
        <p:nvSpPr>
          <p:cNvPr id="4" name="object 4" descr=""/>
          <p:cNvSpPr txBox="1"/>
          <p:nvPr/>
        </p:nvSpPr>
        <p:spPr>
          <a:xfrm>
            <a:off x="7206321" y="4118006"/>
            <a:ext cx="73660" cy="135255"/>
          </a:xfrm>
          <a:prstGeom prst="rect">
            <a:avLst/>
          </a:prstGeom>
        </p:spPr>
        <p:txBody>
          <a:bodyPr wrap="square" lIns="0" tIns="14604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dirty="0" sz="700" spc="-50">
                <a:solidFill>
                  <a:srgbClr val="2C926B"/>
                </a:solidFill>
                <a:latin typeface="Trebuchet MS"/>
                <a:cs typeface="Trebuchet MS"/>
              </a:rPr>
              <a:t>8</a:t>
            </a:r>
            <a:endParaRPr sz="7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7145" rIns="0" bIns="0" rtlCol="0" vert="horz">
            <a:spAutoFit/>
          </a:bodyPr>
          <a:lstStyle/>
          <a:p>
            <a:pPr marL="417195">
              <a:lnSpc>
                <a:spcPct val="100000"/>
              </a:lnSpc>
              <a:spcBef>
                <a:spcPts val="135"/>
              </a:spcBef>
            </a:pPr>
            <a:r>
              <a:rPr dirty="0" sz="2500" b="1">
                <a:solidFill>
                  <a:srgbClr val="000000"/>
                </a:solidFill>
                <a:latin typeface="Trebuchet MS"/>
                <a:cs typeface="Trebuchet MS"/>
              </a:rPr>
              <a:t>POTFOLIO</a:t>
            </a:r>
            <a:r>
              <a:rPr dirty="0" sz="2500" spc="175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b="1">
                <a:solidFill>
                  <a:srgbClr val="000000"/>
                </a:solidFill>
                <a:latin typeface="Trebuchet MS"/>
                <a:cs typeface="Trebuchet MS"/>
              </a:rPr>
              <a:t>DESIGN</a:t>
            </a:r>
            <a:r>
              <a:rPr dirty="0" sz="2500" spc="6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b="1">
                <a:solidFill>
                  <a:srgbClr val="000000"/>
                </a:solidFill>
                <a:latin typeface="Trebuchet MS"/>
                <a:cs typeface="Trebuchet MS"/>
              </a:rPr>
              <a:t>AND</a:t>
            </a:r>
            <a:r>
              <a:rPr dirty="0" sz="2500" spc="190" b="1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dirty="0" sz="2500" spc="-10" b="1">
                <a:solidFill>
                  <a:srgbClr val="000000"/>
                </a:solidFill>
                <a:latin typeface="Trebuchet MS"/>
                <a:cs typeface="Trebuchet MS"/>
              </a:rPr>
              <a:t>LAYOUT</a:t>
            </a:r>
            <a:endParaRPr sz="2500">
              <a:latin typeface="Trebuchet MS"/>
              <a:cs typeface="Trebuchet MS"/>
            </a:endParaRPr>
          </a:p>
        </p:txBody>
      </p:sp>
      <p:sp>
        <p:nvSpPr>
          <p:cNvPr id="6" name="object 6" descr=""/>
          <p:cNvSpPr/>
          <p:nvPr/>
        </p:nvSpPr>
        <p:spPr>
          <a:xfrm>
            <a:off x="6412229" y="333970"/>
            <a:ext cx="291465" cy="291465"/>
          </a:xfrm>
          <a:custGeom>
            <a:avLst/>
            <a:gdLst/>
            <a:ahLst/>
            <a:cxnLst/>
            <a:rect l="l" t="t" r="r" b="b"/>
            <a:pathLst>
              <a:path w="291465" h="291465">
                <a:moveTo>
                  <a:pt x="291464" y="0"/>
                </a:moveTo>
                <a:lnTo>
                  <a:pt x="0" y="0"/>
                </a:lnTo>
                <a:lnTo>
                  <a:pt x="0" y="291464"/>
                </a:lnTo>
                <a:lnTo>
                  <a:pt x="291464" y="291464"/>
                </a:lnTo>
                <a:lnTo>
                  <a:pt x="291464" y="0"/>
                </a:lnTo>
                <a:close/>
              </a:path>
            </a:pathLst>
          </a:custGeom>
          <a:solidFill>
            <a:srgbClr val="42AE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1358238" y="1366293"/>
            <a:ext cx="2806700" cy="1252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Section</a:t>
            </a:r>
            <a:r>
              <a:rPr dirty="0" sz="1150" spc="-3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included: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spc="10" b="1">
                <a:latin typeface="Times New Roman"/>
                <a:cs typeface="Times New Roman"/>
              </a:rPr>
              <a:t>Home/About</a:t>
            </a:r>
            <a:r>
              <a:rPr dirty="0" sz="1150" spc="240" b="1">
                <a:latin typeface="Times New Roman"/>
                <a:cs typeface="Times New Roman"/>
              </a:rPr>
              <a:t> </a:t>
            </a:r>
            <a:r>
              <a:rPr dirty="0" sz="1150" spc="-25" b="1">
                <a:latin typeface="Times New Roman"/>
                <a:cs typeface="Times New Roman"/>
              </a:rPr>
              <a:t>Me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spcBef>
                <a:spcPts val="10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Projects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buFont typeface="Wingdings"/>
              <a:buChar char="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Skills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Contact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Responsive</a:t>
            </a:r>
            <a:r>
              <a:rPr dirty="0" sz="1150" spc="-5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layout(Mobile+desktop</a:t>
            </a:r>
            <a:r>
              <a:rPr dirty="0" sz="1150" spc="-4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view).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Wingdings"/>
              <a:buChar char="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Consistent</a:t>
            </a:r>
            <a:r>
              <a:rPr dirty="0" sz="1150" spc="-2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color </a:t>
            </a:r>
            <a:r>
              <a:rPr dirty="0" sz="1150" b="1">
                <a:latin typeface="Times New Roman"/>
                <a:cs typeface="Times New Roman"/>
              </a:rPr>
              <a:t>theme</a:t>
            </a:r>
            <a:r>
              <a:rPr dirty="0" sz="1150" spc="-5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and</a:t>
            </a:r>
            <a:r>
              <a:rPr dirty="0" sz="1150" spc="-10" b="1">
                <a:latin typeface="Times New Roman"/>
                <a:cs typeface="Times New Roman"/>
              </a:rPr>
              <a:t> typography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892611" y="1542335"/>
            <a:ext cx="5997575" cy="0"/>
          </a:xfrm>
          <a:custGeom>
            <a:avLst/>
            <a:gdLst/>
            <a:ahLst/>
            <a:cxnLst/>
            <a:rect l="l" t="t" r="r" b="b"/>
            <a:pathLst>
              <a:path w="5997575" h="0">
                <a:moveTo>
                  <a:pt x="0" y="0"/>
                </a:moveTo>
                <a:lnTo>
                  <a:pt x="5997135" y="0"/>
                </a:lnTo>
              </a:path>
            </a:pathLst>
          </a:custGeom>
          <a:ln w="10120">
            <a:solidFill>
              <a:srgbClr val="83992A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85955" rIns="0" bIns="0" rtlCol="0" vert="horz">
            <a:spAutoFit/>
          </a:bodyPr>
          <a:lstStyle/>
          <a:p>
            <a:pPr marL="83820">
              <a:lnSpc>
                <a:spcPct val="100000"/>
              </a:lnSpc>
              <a:spcBef>
                <a:spcPts val="125"/>
              </a:spcBef>
            </a:pPr>
            <a:r>
              <a:rPr dirty="0" spc="-30"/>
              <a:t>FEATURES</a:t>
            </a:r>
            <a:r>
              <a:rPr dirty="0" spc="-5"/>
              <a:t> </a:t>
            </a:r>
            <a:r>
              <a:rPr dirty="0"/>
              <a:t>AND</a:t>
            </a:r>
            <a:r>
              <a:rPr dirty="0" spc="-20"/>
              <a:t> </a:t>
            </a:r>
            <a:r>
              <a:rPr dirty="0" spc="-10"/>
              <a:t>FUNCTIONALITY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1212505" y="1755480"/>
            <a:ext cx="3851275" cy="12528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Navigation</a:t>
            </a:r>
            <a:r>
              <a:rPr dirty="0" sz="1150" spc="-5" b="1">
                <a:latin typeface="Times New Roman"/>
                <a:cs typeface="Times New Roman"/>
              </a:rPr>
              <a:t> </a:t>
            </a:r>
            <a:r>
              <a:rPr dirty="0" sz="1150" spc="-50" b="1">
                <a:latin typeface="Times New Roman"/>
                <a:cs typeface="Times New Roman"/>
              </a:rPr>
              <a:t>bar</a:t>
            </a:r>
            <a:r>
              <a:rPr dirty="0" sz="1150" b="1">
                <a:latin typeface="Times New Roman"/>
                <a:cs typeface="Times New Roman"/>
              </a:rPr>
              <a:t> with smooth </a:t>
            </a:r>
            <a:r>
              <a:rPr dirty="0" sz="1150" spc="-10" b="1">
                <a:latin typeface="Times New Roman"/>
                <a:cs typeface="Times New Roman"/>
              </a:rPr>
              <a:t>scrolling.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spc="-20" b="1">
                <a:latin typeface="Times New Roman"/>
                <a:cs typeface="Times New Roman"/>
              </a:rPr>
              <a:t>Project</a:t>
            </a:r>
            <a:r>
              <a:rPr dirty="0" sz="1150" spc="-3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showcase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with</a:t>
            </a:r>
            <a:r>
              <a:rPr dirty="0" sz="1150" spc="-2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images/details.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spcBef>
                <a:spcPts val="10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spc="-20" b="1">
                <a:latin typeface="Times New Roman"/>
                <a:cs typeface="Times New Roman"/>
              </a:rPr>
              <a:t>Interactive</a:t>
            </a:r>
            <a:r>
              <a:rPr dirty="0" sz="1150" spc="3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elements(hover</a:t>
            </a:r>
            <a:r>
              <a:rPr dirty="0" sz="1150" spc="-3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effects,animations).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ts val="1360"/>
              </a:lnSpc>
              <a:buFont typeface="Arial MT"/>
              <a:buChar char="•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Contact</a:t>
            </a:r>
            <a:r>
              <a:rPr dirty="0" sz="1150" spc="-40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form(with</a:t>
            </a:r>
            <a:r>
              <a:rPr dirty="0" sz="1150" spc="-2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validation).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b="1">
                <a:latin typeface="Times New Roman"/>
                <a:cs typeface="Times New Roman"/>
              </a:rPr>
              <a:t>Responsive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design</a:t>
            </a:r>
            <a:r>
              <a:rPr dirty="0" sz="1150" spc="-15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for</a:t>
            </a:r>
            <a:r>
              <a:rPr dirty="0" sz="1150" spc="35" b="1">
                <a:latin typeface="Times New Roman"/>
                <a:cs typeface="Times New Roman"/>
              </a:rPr>
              <a:t> </a:t>
            </a:r>
            <a:r>
              <a:rPr dirty="0" sz="1150" spc="-40" b="1">
                <a:latin typeface="Times New Roman"/>
                <a:cs typeface="Times New Roman"/>
              </a:rPr>
              <a:t>all</a:t>
            </a:r>
            <a:r>
              <a:rPr dirty="0" sz="1150" spc="-10" b="1">
                <a:latin typeface="Times New Roman"/>
                <a:cs typeface="Times New Roman"/>
              </a:rPr>
              <a:t> devices.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spc="-25" b="1">
                <a:latin typeface="Times New Roman"/>
                <a:cs typeface="Times New Roman"/>
              </a:rPr>
              <a:t>Security</a:t>
            </a:r>
            <a:r>
              <a:rPr dirty="0" sz="1150" spc="-40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measures(basic</a:t>
            </a:r>
            <a:r>
              <a:rPr dirty="0" sz="1150" spc="-3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form</a:t>
            </a:r>
            <a:r>
              <a:rPr dirty="0" sz="1150" spc="5" b="1">
                <a:latin typeface="Times New Roman"/>
                <a:cs typeface="Times New Roman"/>
              </a:rPr>
              <a:t> </a:t>
            </a:r>
            <a:r>
              <a:rPr dirty="0" sz="1150" b="1">
                <a:latin typeface="Times New Roman"/>
                <a:cs typeface="Times New Roman"/>
              </a:rPr>
              <a:t>spam</a:t>
            </a:r>
            <a:r>
              <a:rPr dirty="0" sz="1150" spc="-3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protection).</a:t>
            </a:r>
            <a:endParaRPr sz="1150">
              <a:latin typeface="Times New Roman"/>
              <a:cs typeface="Times New Roman"/>
            </a:endParaRPr>
          </a:p>
          <a:p>
            <a:pPr marL="194310" indent="-181610">
              <a:lnSpc>
                <a:spcPct val="100000"/>
              </a:lnSpc>
              <a:spcBef>
                <a:spcPts val="10"/>
              </a:spcBef>
              <a:buFont typeface="Arial MT"/>
              <a:buChar char="•"/>
              <a:tabLst>
                <a:tab pos="194310" algn="l"/>
              </a:tabLst>
            </a:pPr>
            <a:r>
              <a:rPr dirty="0" sz="1150" spc="-10" b="1">
                <a:latin typeface="Times New Roman"/>
                <a:cs typeface="Times New Roman"/>
              </a:rPr>
              <a:t>Cross</a:t>
            </a:r>
            <a:r>
              <a:rPr dirty="0" sz="1150" spc="-25" b="1">
                <a:latin typeface="Times New Roman"/>
                <a:cs typeface="Times New Roman"/>
              </a:rPr>
              <a:t> </a:t>
            </a:r>
            <a:r>
              <a:rPr dirty="0" sz="1150" spc="-20" b="1">
                <a:latin typeface="Times New Roman"/>
                <a:cs typeface="Times New Roman"/>
              </a:rPr>
              <a:t>Browser</a:t>
            </a:r>
            <a:r>
              <a:rPr dirty="0" sz="1150" spc="-35" b="1">
                <a:latin typeface="Times New Roman"/>
                <a:cs typeface="Times New Roman"/>
              </a:rPr>
              <a:t> </a:t>
            </a:r>
            <a:r>
              <a:rPr dirty="0" sz="1150" spc="-10" b="1">
                <a:latin typeface="Times New Roman"/>
                <a:cs typeface="Times New Roman"/>
              </a:rPr>
              <a:t>compatibility(Chrome,Edge,Firefox,Safari).</a:t>
            </a:r>
            <a:endParaRPr sz="11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2025-09-09T06:44:31Z</dcterms:created>
  <dcterms:modified xsi:type="dcterms:W3CDTF">2025-09-09T06:44:31Z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2025-09-01T00:00:00Z</vt:filetime>
  </property>
  <property fmtid="{D5CDD505-2E9C-101B-9397-08002B2CF9AE}" pid="3" name="LastSaved">
    <vt:filetime>2025-09-09T00:00:00Z</vt:filetime>
  </property>
</Properties>
</file>