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59" r:id="rId4"/>
    <p:sldId id="258" r:id="rId5"/>
    <p:sldId id="261" r:id="rId6"/>
    <p:sldId id="263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1058-1F63-6137-AE96-3F8CE5FAB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1888D-C898-0B66-251D-FE5B1B85A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A5605-D10A-5193-05C4-4AF941866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95F8-BE24-4B39-93FB-3B99B56941F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8D61B-9B84-70A8-08CF-17D3E827E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D2530-4199-6EB9-5F68-2A80B904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2B2B-156F-493B-A302-874E1F674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2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E01F-41D9-5746-70B6-E46FFA24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D42EA-2E75-D95F-FCFB-417837A1F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DE834-7C17-796A-8BBC-6D5A0AB97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95F8-BE24-4B39-93FB-3B99B56941F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713DA-2A70-F611-C6E5-33A21B525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AF4DA-AF81-EA05-5861-6B3407C3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2B2B-156F-493B-A302-874E1F674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1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F50834-E6F5-6166-0D12-48DC978B9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CF36D-8A96-0952-88A6-3386219F3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C3962-9603-E204-27B8-5C68386B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95F8-BE24-4B39-93FB-3B99B56941F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FE56C-1D60-0ED4-E113-2C252A17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0EA89-3FCE-F22C-2078-098D8F383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2B2B-156F-493B-A302-874E1F674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7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4CBCA-E01C-FB8E-26C3-21FBFEC6E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F314-4356-BBBC-4A8E-C3E2086E2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AAC2F-AA01-A62C-A756-DF1F99C9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95F8-BE24-4B39-93FB-3B99B56941F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8788F-4A48-30B3-07C2-E1EE11E0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42491-896B-941D-24AB-C86F0B7D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2B2B-156F-493B-A302-874E1F674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6D4F-3320-B39E-EF98-AE1727570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5E351-B527-2770-E588-1FAF0ADEB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8EA0C-F137-12E9-1B4D-015032BE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95F8-BE24-4B39-93FB-3B99B56941F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00F34-419F-FFF6-0424-3CB9A08E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3F36E-99B9-DB4D-F061-5980BD2D5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2B2B-156F-493B-A302-874E1F674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6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E49CA-9E97-1563-5ECF-53330C8D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5B067-C036-5990-48E3-6B9F234DE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7D8AE-C35F-8482-88AA-7FC65F264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0B906-6AB5-0F13-85B1-C30E9EEDE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95F8-BE24-4B39-93FB-3B99B56941F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0FA96-2A2D-8FF8-6E5B-EA125546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0D81C-C13B-4A3D-BD72-C9C5C668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2B2B-156F-493B-A302-874E1F674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0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4F815-3C4C-7238-17D8-6226EED7A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6E748-B290-F76B-DD68-99B66307D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07222-748A-907E-A28D-05100966D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DE122-544D-E890-6A3E-8C3B50835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A43D4-697B-3518-5FF1-917FDCED4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1DE1EE-A424-0945-AAAC-6742D3F6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95F8-BE24-4B39-93FB-3B99B56941F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2EA0AC-4EC9-F1E1-1AA6-FA1A73A97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B405A3-E444-D713-9C8C-8CCA053E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2B2B-156F-493B-A302-874E1F674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8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FF4EB-F5E4-64E3-C7AD-9515223C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143007-DFD7-792C-0483-74466709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95F8-BE24-4B39-93FB-3B99B56941F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E539B-BAF6-3815-E12D-6D58E21A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3EF1C-55B5-55DC-D2EA-137854B8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2B2B-156F-493B-A302-874E1F674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5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5BA4B-56A7-FE40-68B0-D766B42C6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95F8-BE24-4B39-93FB-3B99B56941F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13C0C-5469-BEAC-6A51-68C3138B9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CAA5E-2372-6B29-9130-A1823AD7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2B2B-156F-493B-A302-874E1F674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1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6A28-EC36-F452-FC93-86DD95D4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7EE2C-CFDB-C7F2-E960-D1A9D936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3E17F-1952-ADAD-ECF8-8903AA223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BE930-DAAE-52C6-5974-813B9B9D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95F8-BE24-4B39-93FB-3B99B56941F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BB89C-8E26-374D-DFBC-B23838DBE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46F06-37C0-DD22-B8CA-4CDCAE91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2B2B-156F-493B-A302-874E1F674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2245-0360-529E-3224-EBCD8D3FA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734CF3-DE31-E672-4599-EF6F053D4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04C51-5BB8-568F-C662-AF8A3004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D4E79-A6CD-01E7-6A95-FE559287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95F8-BE24-4B39-93FB-3B99B56941F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436EC-3AA6-A6DD-A8E5-884B3A8F0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A09BA-3F34-B678-76C7-8F89DBDF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2B2B-156F-493B-A302-874E1F674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442257-998B-AFE2-C44F-44BC59B8C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471AE-851D-E955-20F3-294CCF684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17319-BCE2-4FE0-F374-263B4EA9C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995F8-BE24-4B39-93FB-3B99B56941F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4AE14-E49C-FA4E-3FBC-1A74715BB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5840F-397B-685E-165D-A440F61DF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C2B2B-156F-493B-A302-874E1F674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8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8341D-AF6E-6F14-FFB3-2491ECB61B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CITS 5504</a:t>
            </a:r>
            <a:br>
              <a:rPr lang="en-US" dirty="0"/>
            </a:br>
            <a:r>
              <a:rPr lang="en-US" dirty="0"/>
              <a:t>Data Warehousing</a:t>
            </a:r>
            <a:br>
              <a:rPr lang="en-US" dirty="0"/>
            </a:br>
            <a:r>
              <a:rPr lang="en-US" dirty="0"/>
              <a:t>Project 2	on Graph Database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78D646E-F9C4-4165-82EB-19F745D54C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Ronjon Kundu (23215183)</a:t>
            </a:r>
          </a:p>
          <a:p>
            <a:r>
              <a:rPr lang="en-US" dirty="0" err="1"/>
              <a:t>Rahma</a:t>
            </a:r>
            <a:r>
              <a:rPr lang="en-US" dirty="0"/>
              <a:t> </a:t>
            </a:r>
            <a:r>
              <a:rPr lang="en-US" dirty="0" err="1"/>
              <a:t>Alfina</a:t>
            </a:r>
            <a:r>
              <a:rPr lang="en-US" dirty="0"/>
              <a:t> </a:t>
            </a:r>
            <a:r>
              <a:rPr lang="en-US" dirty="0" err="1"/>
              <a:t>Salsabila</a:t>
            </a:r>
            <a:r>
              <a:rPr lang="en-US" dirty="0"/>
              <a:t> (23471149)</a:t>
            </a:r>
          </a:p>
        </p:txBody>
      </p:sp>
    </p:spTree>
    <p:extLst>
      <p:ext uri="{BB962C8B-B14F-4D97-AF65-F5344CB8AC3E}">
        <p14:creationId xmlns:p14="http://schemas.microsoft.com/office/powerpoint/2010/main" val="369006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neighborhood&#10;&#10;Description automatically generated with low confidence">
            <a:extLst>
              <a:ext uri="{FF2B5EF4-FFF2-40B4-BE49-F238E27FC236}">
                <a16:creationId xmlns:a16="http://schemas.microsoft.com/office/drawing/2014/main" id="{C1752EA8-184C-ED1E-EF4D-E5387C1C2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57" y="365125"/>
            <a:ext cx="8707086" cy="5811838"/>
          </a:xfrm>
        </p:spPr>
      </p:pic>
    </p:spTree>
    <p:extLst>
      <p:ext uri="{BB962C8B-B14F-4D97-AF65-F5344CB8AC3E}">
        <p14:creationId xmlns:p14="http://schemas.microsoft.com/office/powerpoint/2010/main" val="130189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 code&#10;&#10;Description automatically generated with medium confidence">
            <a:extLst>
              <a:ext uri="{FF2B5EF4-FFF2-40B4-BE49-F238E27FC236}">
                <a16:creationId xmlns:a16="http://schemas.microsoft.com/office/drawing/2014/main" id="{631B1DDE-B3DA-DD12-074D-EDDA511DBB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133856"/>
            <a:ext cx="5181600" cy="4562856"/>
          </a:xfrm>
          <a:prstGeom prst="rect">
            <a:avLst/>
          </a:prstGeom>
        </p:spPr>
      </p:pic>
      <p:pic>
        <p:nvPicPr>
          <p:cNvPr id="7" name="Content Placeholder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590231E-22CA-E860-72F9-AA5342BB71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850392"/>
            <a:ext cx="5181600" cy="405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5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A6EEBF4-9E56-4770-F162-2774E5F9C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466344"/>
            <a:ext cx="13121640" cy="5980176"/>
          </a:xfrm>
        </p:spPr>
      </p:pic>
    </p:spTree>
    <p:extLst>
      <p:ext uri="{BB962C8B-B14F-4D97-AF65-F5344CB8AC3E}">
        <p14:creationId xmlns:p14="http://schemas.microsoft.com/office/powerpoint/2010/main" val="28512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E52E0F-CC94-DCB2-5E55-8EBA88B53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03" y="625151"/>
            <a:ext cx="11178054" cy="561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1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806E61-1278-68CD-F6C8-AA990F35E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61" y="989045"/>
            <a:ext cx="11435589" cy="473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2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E1749F-03B8-9A3E-AEF8-A260D1BB6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8" y="821093"/>
            <a:ext cx="10527938" cy="494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57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424E87-4764-D024-324C-F77F330D0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55" y="1007706"/>
            <a:ext cx="11113263" cy="461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0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CCC544-DAEA-EFAB-F8C1-2D2B047DA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03" y="1306286"/>
            <a:ext cx="11358315" cy="417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5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23</Words>
  <Application>Microsoft Office PowerPoint</Application>
  <PresentationFormat>Widescreen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CITS 5504 Data Warehousing Project 2 on Graph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Ronjon Kundu</dc:creator>
  <cp:lastModifiedBy>Ronjon Kundu</cp:lastModifiedBy>
  <cp:revision>9</cp:revision>
  <dcterms:created xsi:type="dcterms:W3CDTF">2023-05-28T11:05:11Z</dcterms:created>
  <dcterms:modified xsi:type="dcterms:W3CDTF">2023-05-28T11:28:25Z</dcterms:modified>
</cp:coreProperties>
</file>