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4" r:id="rId2"/>
    <p:sldId id="266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5BB3-13A4-487D-AA5E-228ABB1F8DD3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F23C-32D7-424F-987D-6F94D646D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94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5BB3-13A4-487D-AA5E-228ABB1F8DD3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F23C-32D7-424F-987D-6F94D646D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46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5BB3-13A4-487D-AA5E-228ABB1F8DD3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F23C-32D7-424F-987D-6F94D646D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0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5BB3-13A4-487D-AA5E-228ABB1F8DD3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F23C-32D7-424F-987D-6F94D646D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8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5BB3-13A4-487D-AA5E-228ABB1F8DD3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F23C-32D7-424F-987D-6F94D646D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2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5BB3-13A4-487D-AA5E-228ABB1F8DD3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F23C-32D7-424F-987D-6F94D646D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3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5BB3-13A4-487D-AA5E-228ABB1F8DD3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F23C-32D7-424F-987D-6F94D646D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1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5BB3-13A4-487D-AA5E-228ABB1F8DD3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F23C-32D7-424F-987D-6F94D646D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5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5BB3-13A4-487D-AA5E-228ABB1F8DD3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F23C-32D7-424F-987D-6F94D646D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9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5BB3-13A4-487D-AA5E-228ABB1F8DD3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F23C-32D7-424F-987D-6F94D646D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4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5BB3-13A4-487D-AA5E-228ABB1F8DD3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EF23C-32D7-424F-987D-6F94D646D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0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B5BB3-13A4-487D-AA5E-228ABB1F8DD3}" type="datetimeFigureOut">
              <a:rPr lang="en-US" smtClean="0"/>
              <a:t>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EF23C-32D7-424F-987D-6F94D646D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3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3107" y="2367420"/>
            <a:ext cx="102796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Welcome to our Presentation</a:t>
            </a:r>
            <a:endParaRPr lang="en-US" sz="6600" dirty="0"/>
          </a:p>
        </p:txBody>
      </p:sp>
      <p:sp>
        <p:nvSpPr>
          <p:cNvPr id="7" name="Right Arrow 6"/>
          <p:cNvSpPr/>
          <p:nvPr/>
        </p:nvSpPr>
        <p:spPr>
          <a:xfrm>
            <a:off x="0" y="1951764"/>
            <a:ext cx="3382027" cy="162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8809973" y="4100604"/>
            <a:ext cx="3382027" cy="162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3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762000"/>
            <a:ext cx="9879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/>
              <a:t>Group Name: MAD (Mobile Application Developers)</a:t>
            </a:r>
            <a:endParaRPr lang="en-US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926750"/>
              </p:ext>
            </p:extLst>
          </p:nvPr>
        </p:nvGraphicFramePr>
        <p:xfrm>
          <a:off x="3053080" y="3132667"/>
          <a:ext cx="6228080" cy="2323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040"/>
                <a:gridCol w="3114040"/>
              </a:tblGrid>
              <a:tr h="45954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 anchor="ctr"/>
                </a:tc>
              </a:tr>
              <a:tr h="46592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Babul</a:t>
                      </a:r>
                      <a:r>
                        <a:rPr lang="en-US" baseline="0" dirty="0" smtClean="0"/>
                        <a:t> Miah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108383</a:t>
                      </a:r>
                      <a:endParaRPr lang="en-US" dirty="0"/>
                    </a:p>
                  </a:txBody>
                  <a:tcPr/>
                </a:tc>
              </a:tr>
              <a:tr h="465927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Sirajul</a:t>
                      </a:r>
                      <a:r>
                        <a:rPr lang="en-US" dirty="0" smtClean="0"/>
                        <a:t> Islam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106940</a:t>
                      </a:r>
                      <a:endParaRPr lang="en-US" dirty="0"/>
                    </a:p>
                  </a:txBody>
                  <a:tcPr/>
                </a:tc>
              </a:tr>
              <a:tr h="465927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Kamrul</a:t>
                      </a:r>
                      <a:r>
                        <a:rPr lang="en-US" dirty="0" smtClean="0"/>
                        <a:t> Chowdhury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  <a:tr h="465927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Shajib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632960" y="2026920"/>
            <a:ext cx="3246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Group Members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80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942" y="0"/>
            <a:ext cx="4180115" cy="6858000"/>
          </a:xfrm>
          <a:prstGeom prst="rect">
            <a:avLst/>
          </a:prstGeom>
        </p:spPr>
      </p:pic>
      <p:sp>
        <p:nvSpPr>
          <p:cNvPr id="4" name="Rectangle 3">
            <a:hlinkClick r:id="rId3" action="ppaction://hlinksldjump"/>
          </p:cNvPr>
          <p:cNvSpPr/>
          <p:nvPr/>
        </p:nvSpPr>
        <p:spPr>
          <a:xfrm>
            <a:off x="4183693" y="1352811"/>
            <a:ext cx="3807912" cy="1365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4192043" y="2918564"/>
            <a:ext cx="3807912" cy="1365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hlinkClick r:id="rId5" action="ppaction://hlinksldjump"/>
          </p:cNvPr>
          <p:cNvSpPr/>
          <p:nvPr/>
        </p:nvSpPr>
        <p:spPr>
          <a:xfrm>
            <a:off x="4192043" y="4484317"/>
            <a:ext cx="3807912" cy="13653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6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903" y="0"/>
            <a:ext cx="41221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3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225" y="0"/>
            <a:ext cx="41295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4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008" y="0"/>
            <a:ext cx="4147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5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26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Babul</dc:creator>
  <cp:lastModifiedBy>Babul</cp:lastModifiedBy>
  <cp:revision>10</cp:revision>
  <dcterms:created xsi:type="dcterms:W3CDTF">2015-12-27T04:43:14Z</dcterms:created>
  <dcterms:modified xsi:type="dcterms:W3CDTF">2016-01-03T06:12:01Z</dcterms:modified>
</cp:coreProperties>
</file>