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17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8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12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1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3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4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99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27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AB20-6CF7-4F11-B4EA-76A188F145A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05FD-F88C-4DB3-B685-61976D299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/>
          <p:cNvCxnSpPr>
            <a:stCxn id="54" idx="3"/>
            <a:endCxn id="35" idx="0"/>
          </p:cNvCxnSpPr>
          <p:nvPr/>
        </p:nvCxnSpPr>
        <p:spPr>
          <a:xfrm flipV="1">
            <a:off x="6170762" y="3567157"/>
            <a:ext cx="1394053" cy="1320344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28299" y="518615"/>
            <a:ext cx="627797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main</a:t>
            </a:r>
            <a:endParaRPr lang="zh-TW" alt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871546" y="1164791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</a:t>
            </a:r>
            <a:endParaRPr lang="en-US" altLang="zh-TW" sz="1200" dirty="0"/>
          </a:p>
        </p:txBody>
      </p:sp>
      <p:cxnSp>
        <p:nvCxnSpPr>
          <p:cNvPr id="11" name="Connector: Elbow 10"/>
          <p:cNvCxnSpPr>
            <a:stCxn id="4" idx="2"/>
            <a:endCxn id="5" idx="0"/>
          </p:cNvCxnSpPr>
          <p:nvPr/>
        </p:nvCxnSpPr>
        <p:spPr>
          <a:xfrm rot="5400000">
            <a:off x="1359091" y="981683"/>
            <a:ext cx="3662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5" idx="2"/>
            <a:endCxn id="55" idx="0"/>
          </p:cNvCxnSpPr>
          <p:nvPr/>
        </p:nvCxnSpPr>
        <p:spPr>
          <a:xfrm rot="5400000">
            <a:off x="1304822" y="1682127"/>
            <a:ext cx="47475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894164" y="3567157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update_tag</a:t>
            </a:r>
            <a:endParaRPr lang="en-US" altLang="zh-TW" sz="1200" dirty="0"/>
          </a:p>
        </p:txBody>
      </p:sp>
      <p:sp>
        <p:nvSpPr>
          <p:cNvPr id="50" name="Rectangle 49"/>
          <p:cNvSpPr/>
          <p:nvPr/>
        </p:nvSpPr>
        <p:spPr>
          <a:xfrm>
            <a:off x="9376105" y="5189268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delete_tag</a:t>
            </a:r>
            <a:endParaRPr lang="en-US" altLang="zh-TW" sz="1200" dirty="0"/>
          </a:p>
        </p:txBody>
      </p:sp>
      <p:sp>
        <p:nvSpPr>
          <p:cNvPr id="51" name="Rectangle 50"/>
          <p:cNvSpPr/>
          <p:nvPr/>
        </p:nvSpPr>
        <p:spPr>
          <a:xfrm>
            <a:off x="9102381" y="6249005"/>
            <a:ext cx="1888748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delete_tag_from_list</a:t>
            </a:r>
            <a:endParaRPr lang="en-US" altLang="zh-TW" sz="1200" dirty="0"/>
          </a:p>
        </p:txBody>
      </p:sp>
      <p:cxnSp>
        <p:nvCxnSpPr>
          <p:cNvPr id="56" name="Connector: Elbow 55"/>
          <p:cNvCxnSpPr>
            <a:stCxn id="35" idx="2"/>
            <a:endCxn id="107" idx="0"/>
          </p:cNvCxnSpPr>
          <p:nvPr/>
        </p:nvCxnSpPr>
        <p:spPr>
          <a:xfrm rot="5400000">
            <a:off x="7349928" y="4062005"/>
            <a:ext cx="42977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316774" y="5860022"/>
            <a:ext cx="1685181" cy="2631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unset_tag_in_shell</a:t>
            </a:r>
            <a:endParaRPr lang="en-US" altLang="zh-TW" sz="1200" dirty="0"/>
          </a:p>
        </p:txBody>
      </p:sp>
      <p:cxnSp>
        <p:nvCxnSpPr>
          <p:cNvPr id="61" name="Connector: Elbow 60"/>
          <p:cNvCxnSpPr>
            <a:stCxn id="50" idx="2"/>
            <a:endCxn id="59" idx="0"/>
          </p:cNvCxnSpPr>
          <p:nvPr/>
        </p:nvCxnSpPr>
        <p:spPr>
          <a:xfrm rot="16200000" flipH="1">
            <a:off x="10407664" y="5108320"/>
            <a:ext cx="390793" cy="1112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/>
          <p:cNvCxnSpPr>
            <a:stCxn id="50" idx="2"/>
            <a:endCxn id="51" idx="0"/>
          </p:cNvCxnSpPr>
          <p:nvPr/>
        </p:nvCxnSpPr>
        <p:spPr>
          <a:xfrm rot="5400000">
            <a:off x="9656868" y="5859117"/>
            <a:ext cx="77977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3014" y="4136913"/>
            <a:ext cx="1783262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check_tag_name_format</a:t>
            </a:r>
            <a:endParaRPr lang="en-US" altLang="zh-TW" sz="1200" dirty="0"/>
          </a:p>
        </p:txBody>
      </p:sp>
      <p:sp>
        <p:nvSpPr>
          <p:cNvPr id="8" name="Rectangle 7"/>
          <p:cNvSpPr/>
          <p:nvPr/>
        </p:nvSpPr>
        <p:spPr>
          <a:xfrm>
            <a:off x="883995" y="4641820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get_tag_path</a:t>
            </a:r>
            <a:endParaRPr lang="en-US" altLang="zh-TW" sz="1200" dirty="0"/>
          </a:p>
        </p:txBody>
      </p:sp>
      <p:sp>
        <p:nvSpPr>
          <p:cNvPr id="9" name="Rectangle 8"/>
          <p:cNvSpPr/>
          <p:nvPr/>
        </p:nvSpPr>
        <p:spPr>
          <a:xfrm>
            <a:off x="876261" y="5189268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check_tag_conflict</a:t>
            </a:r>
            <a:endParaRPr lang="en-US" altLang="zh-TW" sz="1200" dirty="0"/>
          </a:p>
        </p:txBody>
      </p:sp>
      <p:cxnSp>
        <p:nvCxnSpPr>
          <p:cNvPr id="13" name="Connector: Elbow 12"/>
          <p:cNvCxnSpPr>
            <a:stCxn id="88" idx="2"/>
            <a:endCxn id="7" idx="0"/>
          </p:cNvCxnSpPr>
          <p:nvPr/>
        </p:nvCxnSpPr>
        <p:spPr>
          <a:xfrm rot="5400000">
            <a:off x="1434680" y="4014651"/>
            <a:ext cx="242227" cy="2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stCxn id="7" idx="2"/>
            <a:endCxn id="8" idx="0"/>
          </p:cNvCxnSpPr>
          <p:nvPr/>
        </p:nvCxnSpPr>
        <p:spPr>
          <a:xfrm rot="16200000" flipH="1">
            <a:off x="1442172" y="4529346"/>
            <a:ext cx="2249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8" idx="2"/>
            <a:endCxn id="9" idx="0"/>
          </p:cNvCxnSpPr>
          <p:nvPr/>
        </p:nvCxnSpPr>
        <p:spPr>
          <a:xfrm rot="5400000">
            <a:off x="1417036" y="5051657"/>
            <a:ext cx="267487" cy="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886290" y="3614725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</a:t>
            </a:r>
            <a:endParaRPr lang="en-US" altLang="zh-TW" sz="1200" dirty="0"/>
          </a:p>
        </p:txBody>
      </p:sp>
      <p:cxnSp>
        <p:nvCxnSpPr>
          <p:cNvPr id="111" name="Straight Arrow Connector 110"/>
          <p:cNvCxnSpPr>
            <a:stCxn id="5" idx="3"/>
            <a:endCxn id="88" idx="0"/>
          </p:cNvCxnSpPr>
          <p:nvPr/>
        </p:nvCxnSpPr>
        <p:spPr>
          <a:xfrm flipH="1">
            <a:off x="1556941" y="1304772"/>
            <a:ext cx="655906" cy="230995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3754625" y="6325783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sp>
        <p:nvSpPr>
          <p:cNvPr id="117" name="Rectangle 116"/>
          <p:cNvSpPr/>
          <p:nvPr/>
        </p:nvSpPr>
        <p:spPr>
          <a:xfrm>
            <a:off x="3754626" y="5684279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add_new_tag</a:t>
            </a:r>
            <a:endParaRPr lang="en-US" altLang="zh-TW" sz="1200" dirty="0"/>
          </a:p>
        </p:txBody>
      </p:sp>
      <p:cxnSp>
        <p:nvCxnSpPr>
          <p:cNvPr id="120" name="Connector: Elbow 119"/>
          <p:cNvCxnSpPr>
            <a:stCxn id="117" idx="2"/>
            <a:endCxn id="116" idx="0"/>
          </p:cNvCxnSpPr>
          <p:nvPr/>
        </p:nvCxnSpPr>
        <p:spPr>
          <a:xfrm rot="5400000">
            <a:off x="4244506" y="6145011"/>
            <a:ext cx="36154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729012" y="1164791"/>
            <a:ext cx="1242683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show_list</a:t>
            </a:r>
            <a:endParaRPr lang="en-US" altLang="zh-TW" sz="1200" dirty="0"/>
          </a:p>
        </p:txBody>
      </p:sp>
      <p:sp>
        <p:nvSpPr>
          <p:cNvPr id="122" name="Rectangle 121"/>
          <p:cNvSpPr/>
          <p:nvPr/>
        </p:nvSpPr>
        <p:spPr>
          <a:xfrm>
            <a:off x="10513466" y="9335396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sp>
        <p:nvSpPr>
          <p:cNvPr id="126" name="Rectangle 125"/>
          <p:cNvSpPr/>
          <p:nvPr/>
        </p:nvSpPr>
        <p:spPr>
          <a:xfrm>
            <a:off x="10472338" y="9866596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show_info</a:t>
            </a:r>
            <a:endParaRPr lang="en-US" altLang="zh-TW" sz="1200" dirty="0"/>
          </a:p>
        </p:txBody>
      </p:sp>
      <p:sp>
        <p:nvSpPr>
          <p:cNvPr id="127" name="Rectangle 126"/>
          <p:cNvSpPr/>
          <p:nvPr/>
        </p:nvSpPr>
        <p:spPr>
          <a:xfrm>
            <a:off x="12082295" y="8760816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check_tag_conflict</a:t>
            </a:r>
            <a:endParaRPr lang="en-US" altLang="zh-TW" sz="1200" dirty="0"/>
          </a:p>
        </p:txBody>
      </p:sp>
      <p:sp>
        <p:nvSpPr>
          <p:cNvPr id="128" name="Rectangle 127"/>
          <p:cNvSpPr/>
          <p:nvPr/>
        </p:nvSpPr>
        <p:spPr>
          <a:xfrm>
            <a:off x="12082294" y="9198751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cxnSp>
        <p:nvCxnSpPr>
          <p:cNvPr id="130" name="Connector: Elbow 129"/>
          <p:cNvCxnSpPr>
            <a:stCxn id="46" idx="2"/>
            <a:endCxn id="127" idx="0"/>
          </p:cNvCxnSpPr>
          <p:nvPr/>
        </p:nvCxnSpPr>
        <p:spPr>
          <a:xfrm rot="16200000" flipH="1">
            <a:off x="11756967" y="7764837"/>
            <a:ext cx="418062" cy="1573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/>
          <p:cNvCxnSpPr>
            <a:stCxn id="127" idx="2"/>
            <a:endCxn id="128" idx="0"/>
          </p:cNvCxnSpPr>
          <p:nvPr/>
        </p:nvCxnSpPr>
        <p:spPr>
          <a:xfrm rot="5400000">
            <a:off x="12673959" y="9119764"/>
            <a:ext cx="15797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/>
          <p:cNvCxnSpPr>
            <a:stCxn id="122" idx="2"/>
            <a:endCxn id="126" idx="0"/>
          </p:cNvCxnSpPr>
          <p:nvPr/>
        </p:nvCxnSpPr>
        <p:spPr>
          <a:xfrm rot="5400000">
            <a:off x="11037934" y="9720412"/>
            <a:ext cx="251239" cy="41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/>
          <p:cNvCxnSpPr>
            <a:stCxn id="4" idx="2"/>
            <a:endCxn id="121" idx="0"/>
          </p:cNvCxnSpPr>
          <p:nvPr/>
        </p:nvCxnSpPr>
        <p:spPr>
          <a:xfrm rot="16200000" flipH="1">
            <a:off x="2263169" y="77605"/>
            <a:ext cx="366215" cy="1808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2" idx="3"/>
            <a:endCxn id="117" idx="0"/>
          </p:cNvCxnSpPr>
          <p:nvPr/>
        </p:nvCxnSpPr>
        <p:spPr>
          <a:xfrm>
            <a:off x="4198399" y="4887501"/>
            <a:ext cx="226878" cy="796778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508400" y="8062793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show_list</a:t>
            </a:r>
            <a:endParaRPr lang="en-US" altLang="zh-TW" sz="1200" dirty="0"/>
          </a:p>
        </p:txBody>
      </p:sp>
      <p:cxnSp>
        <p:nvCxnSpPr>
          <p:cNvPr id="34" name="Connector: Elbow 33"/>
          <p:cNvCxnSpPr>
            <a:stCxn id="46" idx="2"/>
            <a:endCxn id="122" idx="0"/>
          </p:cNvCxnSpPr>
          <p:nvPr/>
        </p:nvCxnSpPr>
        <p:spPr>
          <a:xfrm rot="16200000" flipH="1">
            <a:off x="10685263" y="8836542"/>
            <a:ext cx="992642" cy="5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507653" y="1164811"/>
            <a:ext cx="1242683" cy="297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check_path</a:t>
            </a:r>
            <a:endParaRPr lang="en-US" altLang="zh-TW" sz="1200" dirty="0"/>
          </a:p>
        </p:txBody>
      </p:sp>
      <p:sp>
        <p:nvSpPr>
          <p:cNvPr id="70" name="Rectangle 69"/>
          <p:cNvSpPr/>
          <p:nvPr/>
        </p:nvSpPr>
        <p:spPr>
          <a:xfrm>
            <a:off x="6272821" y="532851"/>
            <a:ext cx="1242683" cy="297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show_list</a:t>
            </a:r>
            <a:endParaRPr lang="en-US" altLang="zh-TW" sz="1200" dirty="0"/>
          </a:p>
        </p:txBody>
      </p:sp>
      <p:cxnSp>
        <p:nvCxnSpPr>
          <p:cNvPr id="40" name="Connector: Elbow 39"/>
          <p:cNvCxnSpPr>
            <a:stCxn id="4" idx="2"/>
            <a:endCxn id="69" idx="0"/>
          </p:cNvCxnSpPr>
          <p:nvPr/>
        </p:nvCxnSpPr>
        <p:spPr>
          <a:xfrm rot="16200000" flipH="1">
            <a:off x="3152479" y="-811706"/>
            <a:ext cx="366235" cy="35867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857098" y="3856795"/>
            <a:ext cx="3313664" cy="1170686"/>
            <a:chOff x="8024335" y="539196"/>
            <a:chExt cx="3313664" cy="1170686"/>
          </a:xfrm>
        </p:grpSpPr>
        <p:cxnSp>
          <p:nvCxnSpPr>
            <p:cNvPr id="45" name="Connector: Elbow 44"/>
            <p:cNvCxnSpPr>
              <a:stCxn id="49" idx="2"/>
              <a:endCxn id="54" idx="0"/>
            </p:cNvCxnSpPr>
            <p:nvPr/>
          </p:nvCxnSpPr>
          <p:spPr>
            <a:xfrm rot="16200000" flipH="1">
              <a:off x="9789741" y="552313"/>
              <a:ext cx="610764" cy="11444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/>
            <p:cNvCxnSpPr>
              <a:stCxn id="49" idx="2"/>
              <a:endCxn id="52" idx="0"/>
            </p:cNvCxnSpPr>
            <p:nvPr/>
          </p:nvCxnSpPr>
          <p:spPr>
            <a:xfrm rot="5400000">
              <a:off x="8803560" y="710584"/>
              <a:ext cx="610764" cy="8279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8852246" y="539196"/>
              <a:ext cx="1341301" cy="2799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save_path</a:t>
              </a:r>
              <a:endParaRPr lang="en-US" altLang="zh-TW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24335" y="1429921"/>
              <a:ext cx="1341301" cy="2799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add_new_tag</a:t>
              </a:r>
              <a:endParaRPr lang="en-US" altLang="zh-TW" sz="12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96698" y="1429921"/>
              <a:ext cx="1341301" cy="2799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err="1"/>
                <a:t>update_tag</a:t>
              </a:r>
              <a:endParaRPr lang="en-US" altLang="zh-TW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871545" y="1919503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save_path</a:t>
            </a:r>
            <a:endParaRPr lang="en-US" altLang="zh-TW" sz="1200" dirty="0"/>
          </a:p>
        </p:txBody>
      </p:sp>
      <p:cxnSp>
        <p:nvCxnSpPr>
          <p:cNvPr id="71" name="Straight Arrow Connector 70"/>
          <p:cNvCxnSpPr>
            <a:stCxn id="55" idx="3"/>
            <a:endCxn id="49" idx="0"/>
          </p:cNvCxnSpPr>
          <p:nvPr/>
        </p:nvCxnSpPr>
        <p:spPr>
          <a:xfrm>
            <a:off x="2212846" y="2059484"/>
            <a:ext cx="2142814" cy="179731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1" idx="3"/>
            <a:endCxn id="70" idx="0"/>
          </p:cNvCxnSpPr>
          <p:nvPr/>
        </p:nvCxnSpPr>
        <p:spPr>
          <a:xfrm flipV="1">
            <a:off x="3971695" y="532851"/>
            <a:ext cx="2922468" cy="771921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167716" y="1243984"/>
            <a:ext cx="1452892" cy="306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check_tag_conflicct</a:t>
            </a:r>
            <a:endParaRPr lang="en-US" altLang="zh-TW" sz="1200" dirty="0"/>
          </a:p>
        </p:txBody>
      </p:sp>
      <p:sp>
        <p:nvSpPr>
          <p:cNvPr id="95" name="Rectangle 94"/>
          <p:cNvSpPr/>
          <p:nvPr/>
        </p:nvSpPr>
        <p:spPr>
          <a:xfrm>
            <a:off x="7167886" y="2006848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sp>
        <p:nvSpPr>
          <p:cNvPr id="96" name="Rectangle 95"/>
          <p:cNvSpPr/>
          <p:nvPr/>
        </p:nvSpPr>
        <p:spPr>
          <a:xfrm>
            <a:off x="6272821" y="2691749"/>
            <a:ext cx="1242683" cy="2979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show_tag_info</a:t>
            </a:r>
            <a:endParaRPr lang="en-US" altLang="zh-TW" sz="1200" dirty="0"/>
          </a:p>
        </p:txBody>
      </p:sp>
      <p:cxnSp>
        <p:nvCxnSpPr>
          <p:cNvPr id="64" name="Connector: Elbow 63"/>
          <p:cNvCxnSpPr>
            <a:stCxn id="70" idx="2"/>
            <a:endCxn id="89" idx="0"/>
          </p:cNvCxnSpPr>
          <p:nvPr/>
        </p:nvCxnSpPr>
        <p:spPr>
          <a:xfrm rot="5400000">
            <a:off x="6687574" y="1037395"/>
            <a:ext cx="4131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89" idx="2"/>
            <a:endCxn id="96" idx="0"/>
          </p:cNvCxnSpPr>
          <p:nvPr/>
        </p:nvCxnSpPr>
        <p:spPr>
          <a:xfrm rot="16200000" flipH="1">
            <a:off x="6323766" y="2121352"/>
            <a:ext cx="1140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89" idx="2"/>
            <a:endCxn id="95" idx="0"/>
          </p:cNvCxnSpPr>
          <p:nvPr/>
        </p:nvCxnSpPr>
        <p:spPr>
          <a:xfrm rot="16200000" flipH="1">
            <a:off x="7138404" y="1306714"/>
            <a:ext cx="455891" cy="944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6943472" y="4276893"/>
            <a:ext cx="1242683" cy="297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delete_tag</a:t>
            </a:r>
            <a:endParaRPr lang="en-US" altLang="zh-TW" sz="1200" dirty="0"/>
          </a:p>
        </p:txBody>
      </p:sp>
      <p:sp>
        <p:nvSpPr>
          <p:cNvPr id="112" name="Rectangle 111"/>
          <p:cNvSpPr/>
          <p:nvPr/>
        </p:nvSpPr>
        <p:spPr>
          <a:xfrm>
            <a:off x="6894164" y="5033332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add_new_tag</a:t>
            </a:r>
            <a:endParaRPr lang="en-US" altLang="zh-TW" sz="1200" dirty="0"/>
          </a:p>
        </p:txBody>
      </p:sp>
      <p:cxnSp>
        <p:nvCxnSpPr>
          <p:cNvPr id="85" name="Connector: Elbow 84"/>
          <p:cNvCxnSpPr>
            <a:stCxn id="107" idx="2"/>
            <a:endCxn id="112" idx="0"/>
          </p:cNvCxnSpPr>
          <p:nvPr/>
        </p:nvCxnSpPr>
        <p:spPr>
          <a:xfrm rot="16200000" flipH="1">
            <a:off x="7335572" y="4804089"/>
            <a:ext cx="45848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458777" y="5173313"/>
            <a:ext cx="2468887" cy="510966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7" idx="3"/>
            <a:endCxn id="50" idx="0"/>
          </p:cNvCxnSpPr>
          <p:nvPr/>
        </p:nvCxnSpPr>
        <p:spPr>
          <a:xfrm>
            <a:off x="8186155" y="4425871"/>
            <a:ext cx="1860601" cy="763397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449877" y="1824309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check_path</a:t>
            </a:r>
            <a:endParaRPr lang="en-US" altLang="zh-TW" sz="1200" dirty="0"/>
          </a:p>
        </p:txBody>
      </p:sp>
      <p:sp>
        <p:nvSpPr>
          <p:cNvPr id="124" name="Rectangle 123"/>
          <p:cNvSpPr/>
          <p:nvPr/>
        </p:nvSpPr>
        <p:spPr>
          <a:xfrm>
            <a:off x="4384839" y="2488951"/>
            <a:ext cx="1479129" cy="290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check_tag_conflict</a:t>
            </a:r>
            <a:endParaRPr lang="en-US" altLang="zh-TW" sz="1200" dirty="0"/>
          </a:p>
        </p:txBody>
      </p:sp>
      <p:sp>
        <p:nvSpPr>
          <p:cNvPr id="125" name="Rectangle 124"/>
          <p:cNvSpPr/>
          <p:nvPr/>
        </p:nvSpPr>
        <p:spPr>
          <a:xfrm>
            <a:off x="4449877" y="3290484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show_tag_info</a:t>
            </a:r>
            <a:endParaRPr lang="en-US" altLang="zh-TW" sz="1200" dirty="0"/>
          </a:p>
        </p:txBody>
      </p:sp>
      <p:cxnSp>
        <p:nvCxnSpPr>
          <p:cNvPr id="102" name="Connector: Elbow 101"/>
          <p:cNvCxnSpPr>
            <a:stCxn id="123" idx="2"/>
            <a:endCxn id="124" idx="0"/>
          </p:cNvCxnSpPr>
          <p:nvPr/>
        </p:nvCxnSpPr>
        <p:spPr>
          <a:xfrm rot="16200000" flipH="1">
            <a:off x="4930126" y="2294672"/>
            <a:ext cx="384681" cy="3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>
            <a:stCxn id="124" idx="2"/>
            <a:endCxn id="125" idx="0"/>
          </p:cNvCxnSpPr>
          <p:nvPr/>
        </p:nvCxnSpPr>
        <p:spPr>
          <a:xfrm rot="5400000">
            <a:off x="4866887" y="3032967"/>
            <a:ext cx="511158" cy="3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9" idx="3"/>
            <a:endCxn id="123" idx="0"/>
          </p:cNvCxnSpPr>
          <p:nvPr/>
        </p:nvCxnSpPr>
        <p:spPr>
          <a:xfrm flipH="1">
            <a:off x="5120528" y="1313789"/>
            <a:ext cx="629808" cy="51052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8299" y="518615"/>
            <a:ext cx="627797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main</a:t>
            </a:r>
            <a:endParaRPr lang="zh-TW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871546" y="1164791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clean_list</a:t>
            </a:r>
            <a:endParaRPr lang="en-US" altLang="zh-TW" sz="1200" dirty="0"/>
          </a:p>
        </p:txBody>
      </p:sp>
      <p:cxnSp>
        <p:nvCxnSpPr>
          <p:cNvPr id="4" name="Connector: Elbow 3"/>
          <p:cNvCxnSpPr>
            <a:stCxn id="2" idx="2"/>
            <a:endCxn id="3" idx="0"/>
          </p:cNvCxnSpPr>
          <p:nvPr/>
        </p:nvCxnSpPr>
        <p:spPr>
          <a:xfrm rot="5400000">
            <a:off x="1359091" y="981683"/>
            <a:ext cx="3662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37750" y="2920265"/>
            <a:ext cx="1608896" cy="3149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unset_shell_variables</a:t>
            </a:r>
            <a:endParaRPr lang="en-US" altLang="zh-TW" sz="1200" dirty="0"/>
          </a:p>
        </p:txBody>
      </p:sp>
      <p:sp>
        <p:nvSpPr>
          <p:cNvPr id="9" name="Rectangle 8"/>
          <p:cNvSpPr/>
          <p:nvPr/>
        </p:nvSpPr>
        <p:spPr>
          <a:xfrm>
            <a:off x="871546" y="2121272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clean_list</a:t>
            </a:r>
            <a:endParaRPr lang="en-US" altLang="zh-TW" sz="1200" dirty="0"/>
          </a:p>
        </p:txBody>
      </p:sp>
      <p:cxnSp>
        <p:nvCxnSpPr>
          <p:cNvPr id="10" name="Connector: Elbow 9"/>
          <p:cNvCxnSpPr>
            <a:stCxn id="9" idx="2"/>
            <a:endCxn id="8" idx="0"/>
          </p:cNvCxnSpPr>
          <p:nvPr/>
        </p:nvCxnSpPr>
        <p:spPr>
          <a:xfrm rot="16200000" flipH="1">
            <a:off x="1282681" y="2660748"/>
            <a:ext cx="5190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3"/>
            <a:endCxn id="9" idx="0"/>
          </p:cNvCxnSpPr>
          <p:nvPr/>
        </p:nvCxnSpPr>
        <p:spPr>
          <a:xfrm flipH="1">
            <a:off x="1542197" y="1304772"/>
            <a:ext cx="670650" cy="81650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02271" y="518405"/>
            <a:ext cx="627797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main</a:t>
            </a:r>
            <a:endParaRPr lang="zh-TW" alt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145518" y="1164581"/>
            <a:ext cx="1341301" cy="279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</a:t>
            </a:r>
            <a:endParaRPr lang="en-US" altLang="zh-TW" sz="1200" dirty="0"/>
          </a:p>
        </p:txBody>
      </p:sp>
      <p:cxnSp>
        <p:nvCxnSpPr>
          <p:cNvPr id="13" name="Connector: Elbow 12"/>
          <p:cNvCxnSpPr>
            <a:stCxn id="11" idx="2"/>
            <a:endCxn id="12" idx="0"/>
          </p:cNvCxnSpPr>
          <p:nvPr/>
        </p:nvCxnSpPr>
        <p:spPr>
          <a:xfrm rot="5400000">
            <a:off x="4633063" y="981473"/>
            <a:ext cx="3662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  <a:endCxn id="22" idx="0"/>
          </p:cNvCxnSpPr>
          <p:nvPr/>
        </p:nvCxnSpPr>
        <p:spPr>
          <a:xfrm>
            <a:off x="5486819" y="1304562"/>
            <a:ext cx="1341302" cy="139980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34194" y="1966730"/>
            <a:ext cx="1783262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check_tag_name_format</a:t>
            </a:r>
            <a:endParaRPr lang="en-US" altLang="zh-TW" sz="1200" dirty="0"/>
          </a:p>
        </p:txBody>
      </p:sp>
      <p:sp>
        <p:nvSpPr>
          <p:cNvPr id="17" name="Rectangle 16"/>
          <p:cNvSpPr/>
          <p:nvPr/>
        </p:nvSpPr>
        <p:spPr>
          <a:xfrm>
            <a:off x="6155175" y="2471637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get_tag_path</a:t>
            </a:r>
            <a:endParaRPr lang="en-US" altLang="zh-TW" sz="1200" dirty="0"/>
          </a:p>
        </p:txBody>
      </p:sp>
      <p:sp>
        <p:nvSpPr>
          <p:cNvPr id="18" name="Rectangle 17"/>
          <p:cNvSpPr/>
          <p:nvPr/>
        </p:nvSpPr>
        <p:spPr>
          <a:xfrm>
            <a:off x="6147441" y="3019085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check_tag_conflict</a:t>
            </a:r>
            <a:endParaRPr lang="en-US" altLang="zh-TW" sz="1200" dirty="0"/>
          </a:p>
        </p:txBody>
      </p:sp>
      <p:cxnSp>
        <p:nvCxnSpPr>
          <p:cNvPr id="19" name="Connector: Elbow 18"/>
          <p:cNvCxnSpPr>
            <a:stCxn id="22" idx="2"/>
            <a:endCxn id="16" idx="0"/>
          </p:cNvCxnSpPr>
          <p:nvPr/>
        </p:nvCxnSpPr>
        <p:spPr>
          <a:xfrm rot="5400000">
            <a:off x="6705860" y="1844468"/>
            <a:ext cx="242227" cy="2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16" idx="2"/>
            <a:endCxn id="17" idx="0"/>
          </p:cNvCxnSpPr>
          <p:nvPr/>
        </p:nvCxnSpPr>
        <p:spPr>
          <a:xfrm rot="16200000" flipH="1">
            <a:off x="6713352" y="2359163"/>
            <a:ext cx="2249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7" idx="2"/>
            <a:endCxn id="18" idx="0"/>
          </p:cNvCxnSpPr>
          <p:nvPr/>
        </p:nvCxnSpPr>
        <p:spPr>
          <a:xfrm rot="5400000">
            <a:off x="6688216" y="2881474"/>
            <a:ext cx="267487" cy="7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57470" y="1444542"/>
            <a:ext cx="1341301" cy="2799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check_tag_name</a:t>
            </a:r>
            <a:endParaRPr lang="en-US" altLang="zh-TW" sz="1200" dirty="0"/>
          </a:p>
        </p:txBody>
      </p:sp>
      <p:sp>
        <p:nvSpPr>
          <p:cNvPr id="23" name="Rectangle 22"/>
          <p:cNvSpPr/>
          <p:nvPr/>
        </p:nvSpPr>
        <p:spPr>
          <a:xfrm>
            <a:off x="4030115" y="1813735"/>
            <a:ext cx="1572110" cy="3105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show_list_under_tag</a:t>
            </a:r>
            <a:endParaRPr lang="en-US" altLang="zh-TW" sz="1200" dirty="0"/>
          </a:p>
        </p:txBody>
      </p:sp>
      <p:cxnSp>
        <p:nvCxnSpPr>
          <p:cNvPr id="7" name="Straight Arrow Connector 6"/>
          <p:cNvCxnSpPr>
            <a:stCxn id="12" idx="2"/>
            <a:endCxn id="23" idx="0"/>
          </p:cNvCxnSpPr>
          <p:nvPr/>
        </p:nvCxnSpPr>
        <p:spPr>
          <a:xfrm>
            <a:off x="4816169" y="1444542"/>
            <a:ext cx="1" cy="36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5785300" y="3687812"/>
            <a:ext cx="2081048" cy="767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tag_name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tag_path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sv_conflict</a:t>
            </a:r>
            <a:endParaRPr lang="en-US" altLang="zh-TW" sz="1200" dirty="0"/>
          </a:p>
          <a:p>
            <a:pPr algn="ctr"/>
            <a:r>
              <a:rPr lang="en-US" altLang="zh-TW" sz="1200" dirty="0" err="1"/>
              <a:t>error_msg</a:t>
            </a:r>
            <a:endParaRPr lang="zh-TW" altLang="en-US" sz="1200" dirty="0"/>
          </a:p>
        </p:txBody>
      </p:sp>
      <p:sp>
        <p:nvSpPr>
          <p:cNvPr id="27" name="Arrow: Down 26"/>
          <p:cNvSpPr/>
          <p:nvPr/>
        </p:nvSpPr>
        <p:spPr>
          <a:xfrm>
            <a:off x="6710210" y="3352199"/>
            <a:ext cx="231228" cy="28246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Rectangle 27"/>
          <p:cNvSpPr/>
          <p:nvPr/>
        </p:nvSpPr>
        <p:spPr>
          <a:xfrm>
            <a:off x="2896857" y="2622310"/>
            <a:ext cx="1693768" cy="297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show_list_under_tag</a:t>
            </a:r>
            <a:endParaRPr lang="en-US" altLang="zh-TW" sz="1200" dirty="0"/>
          </a:p>
        </p:txBody>
      </p:sp>
      <p:sp>
        <p:nvSpPr>
          <p:cNvPr id="29" name="Rectangle 28"/>
          <p:cNvSpPr/>
          <p:nvPr/>
        </p:nvSpPr>
        <p:spPr>
          <a:xfrm>
            <a:off x="3017296" y="3333443"/>
            <a:ext cx="1452892" cy="3069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check_tag_conflicct</a:t>
            </a:r>
            <a:endParaRPr lang="en-US" altLang="zh-TW" sz="1200" dirty="0"/>
          </a:p>
        </p:txBody>
      </p:sp>
      <p:sp>
        <p:nvSpPr>
          <p:cNvPr id="30" name="Rectangle 29"/>
          <p:cNvSpPr/>
          <p:nvPr/>
        </p:nvSpPr>
        <p:spPr>
          <a:xfrm>
            <a:off x="4017466" y="4096307"/>
            <a:ext cx="1341301" cy="2799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set_tag_in_shell</a:t>
            </a:r>
            <a:endParaRPr lang="en-US" altLang="zh-TW" sz="1200" dirty="0"/>
          </a:p>
        </p:txBody>
      </p:sp>
      <p:sp>
        <p:nvSpPr>
          <p:cNvPr id="31" name="Rectangle 30"/>
          <p:cNvSpPr/>
          <p:nvPr/>
        </p:nvSpPr>
        <p:spPr>
          <a:xfrm>
            <a:off x="3122401" y="4781208"/>
            <a:ext cx="1242683" cy="2979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show_tag_info</a:t>
            </a:r>
            <a:endParaRPr lang="en-US" altLang="zh-TW" sz="1200" dirty="0"/>
          </a:p>
        </p:txBody>
      </p:sp>
      <p:cxnSp>
        <p:nvCxnSpPr>
          <p:cNvPr id="32" name="Connector: Elbow 31"/>
          <p:cNvCxnSpPr>
            <a:stCxn id="28" idx="2"/>
            <a:endCxn id="29" idx="0"/>
          </p:cNvCxnSpPr>
          <p:nvPr/>
        </p:nvCxnSpPr>
        <p:spPr>
          <a:xfrm rot="16200000" flipH="1">
            <a:off x="3537152" y="3126853"/>
            <a:ext cx="4131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29" idx="2"/>
            <a:endCxn id="31" idx="0"/>
          </p:cNvCxnSpPr>
          <p:nvPr/>
        </p:nvCxnSpPr>
        <p:spPr>
          <a:xfrm rot="16200000" flipH="1">
            <a:off x="3173346" y="4210811"/>
            <a:ext cx="11407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29" idx="2"/>
            <a:endCxn id="30" idx="0"/>
          </p:cNvCxnSpPr>
          <p:nvPr/>
        </p:nvCxnSpPr>
        <p:spPr>
          <a:xfrm rot="16200000" flipH="1">
            <a:off x="3987984" y="3396173"/>
            <a:ext cx="455891" cy="944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8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229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bobchang</dc:creator>
  <cp:lastModifiedBy>bobchang</cp:lastModifiedBy>
  <cp:revision>31</cp:revision>
  <dcterms:created xsi:type="dcterms:W3CDTF">2017-07-12T07:56:44Z</dcterms:created>
  <dcterms:modified xsi:type="dcterms:W3CDTF">2017-08-02T05:55:04Z</dcterms:modified>
</cp:coreProperties>
</file>