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17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8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1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9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AB20-6CF7-4F11-B4EA-76A188F145A2}" type="datetimeFigureOut">
              <a:rPr lang="zh-TW" altLang="en-US" smtClean="0"/>
              <a:t>2017/7/12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8299" y="518615"/>
            <a:ext cx="627797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main</a:t>
            </a:r>
            <a:endParaRPr lang="zh-TW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871546" y="1164791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</a:t>
            </a:r>
            <a:endParaRPr lang="en-US" altLang="zh-TW" sz="1200" dirty="0"/>
          </a:p>
        </p:txBody>
      </p:sp>
      <p:sp>
        <p:nvSpPr>
          <p:cNvPr id="6" name="Rectangle 5"/>
          <p:cNvSpPr/>
          <p:nvPr/>
        </p:nvSpPr>
        <p:spPr>
          <a:xfrm>
            <a:off x="887051" y="1847321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save_path</a:t>
            </a:r>
            <a:endParaRPr lang="en-US" altLang="zh-TW" sz="1200" dirty="0"/>
          </a:p>
        </p:txBody>
      </p:sp>
      <p:cxnSp>
        <p:nvCxnSpPr>
          <p:cNvPr id="11" name="Connector: Elbow 10"/>
          <p:cNvCxnSpPr>
            <a:stCxn id="4" idx="2"/>
            <a:endCxn id="5" idx="0"/>
          </p:cNvCxnSpPr>
          <p:nvPr/>
        </p:nvCxnSpPr>
        <p:spPr>
          <a:xfrm rot="5400000">
            <a:off x="1359091" y="981683"/>
            <a:ext cx="3662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5" idx="2"/>
            <a:endCxn id="6" idx="0"/>
          </p:cNvCxnSpPr>
          <p:nvPr/>
        </p:nvCxnSpPr>
        <p:spPr>
          <a:xfrm rot="16200000" flipH="1">
            <a:off x="1348665" y="1638283"/>
            <a:ext cx="402569" cy="15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6" idx="2"/>
            <a:endCxn id="92" idx="0"/>
          </p:cNvCxnSpPr>
          <p:nvPr/>
        </p:nvCxnSpPr>
        <p:spPr>
          <a:xfrm rot="16200000" flipH="1">
            <a:off x="1824546" y="1860438"/>
            <a:ext cx="610764" cy="1144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140" y="2738046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add_new_tag</a:t>
            </a:r>
            <a:endParaRPr lang="en-US" altLang="zh-TW" sz="12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5022457" y="518615"/>
            <a:ext cx="2899574" cy="1989672"/>
            <a:chOff x="4599461" y="518615"/>
            <a:chExt cx="2899574" cy="1989672"/>
          </a:xfrm>
        </p:grpSpPr>
        <p:sp>
          <p:nvSpPr>
            <p:cNvPr id="35" name="Rectangle 34"/>
            <p:cNvSpPr/>
            <p:nvPr/>
          </p:nvSpPr>
          <p:spPr>
            <a:xfrm>
              <a:off x="4873186" y="518615"/>
              <a:ext cx="1341301" cy="2799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update_tag</a:t>
              </a:r>
              <a:endParaRPr lang="en-US" altLang="zh-TW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73185" y="1168589"/>
              <a:ext cx="1341301" cy="2799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delete_tag</a:t>
              </a:r>
              <a:endParaRPr lang="en-US" altLang="zh-TW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99461" y="2228326"/>
              <a:ext cx="1888748" cy="2799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delete_tag_from_list</a:t>
              </a:r>
              <a:endParaRPr lang="en-US" altLang="zh-TW" sz="1200" dirty="0"/>
            </a:p>
          </p:txBody>
        </p:sp>
        <p:cxnSp>
          <p:nvCxnSpPr>
            <p:cNvPr id="56" name="Connector: Elbow 55"/>
            <p:cNvCxnSpPr>
              <a:stCxn id="35" idx="2"/>
              <a:endCxn id="50" idx="0"/>
            </p:cNvCxnSpPr>
            <p:nvPr/>
          </p:nvCxnSpPr>
          <p:spPr>
            <a:xfrm rot="5400000">
              <a:off x="5358831" y="983582"/>
              <a:ext cx="37001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813854" y="1839343"/>
              <a:ext cx="1685181" cy="2631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unset_tag_in_shell</a:t>
              </a:r>
              <a:endParaRPr lang="en-US" altLang="zh-TW" sz="1200" dirty="0"/>
            </a:p>
          </p:txBody>
        </p:sp>
        <p:cxnSp>
          <p:nvCxnSpPr>
            <p:cNvPr id="61" name="Connector: Elbow 60"/>
            <p:cNvCxnSpPr>
              <a:stCxn id="50" idx="2"/>
              <a:endCxn id="59" idx="0"/>
            </p:cNvCxnSpPr>
            <p:nvPr/>
          </p:nvCxnSpPr>
          <p:spPr>
            <a:xfrm rot="16200000" flipH="1">
              <a:off x="5904744" y="1087641"/>
              <a:ext cx="390793" cy="11126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/>
            <p:cNvCxnSpPr>
              <a:stCxn id="50" idx="2"/>
              <a:endCxn id="51" idx="0"/>
            </p:cNvCxnSpPr>
            <p:nvPr/>
          </p:nvCxnSpPr>
          <p:spPr>
            <a:xfrm rot="5400000">
              <a:off x="5153948" y="1838438"/>
              <a:ext cx="77977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or: Elbow 86"/>
          <p:cNvCxnSpPr>
            <a:stCxn id="6" idx="2"/>
            <a:endCxn id="53" idx="0"/>
          </p:cNvCxnSpPr>
          <p:nvPr/>
        </p:nvCxnSpPr>
        <p:spPr>
          <a:xfrm rot="5400000">
            <a:off x="838365" y="2018709"/>
            <a:ext cx="610764" cy="827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733773" y="536298"/>
            <a:ext cx="1783262" cy="1854504"/>
            <a:chOff x="2456363" y="518615"/>
            <a:chExt cx="1783262" cy="1854504"/>
          </a:xfrm>
        </p:grpSpPr>
        <p:sp>
          <p:nvSpPr>
            <p:cNvPr id="7" name="Rectangle 6"/>
            <p:cNvSpPr/>
            <p:nvPr/>
          </p:nvSpPr>
          <p:spPr>
            <a:xfrm>
              <a:off x="2456363" y="1040803"/>
              <a:ext cx="1783262" cy="2799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check_tag_name_format</a:t>
              </a:r>
              <a:endParaRPr lang="en-US" altLang="zh-TW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7344" y="1545710"/>
              <a:ext cx="1341301" cy="2799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get_tag_path</a:t>
              </a:r>
              <a:endParaRPr lang="en-US" altLang="zh-TW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9610" y="2093158"/>
              <a:ext cx="1341301" cy="2799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check_tag_conflict</a:t>
              </a:r>
              <a:endParaRPr lang="en-US" altLang="zh-TW" sz="1200" dirty="0"/>
            </a:p>
          </p:txBody>
        </p:sp>
        <p:cxnSp>
          <p:nvCxnSpPr>
            <p:cNvPr id="13" name="Connector: Elbow 12"/>
            <p:cNvCxnSpPr>
              <a:stCxn id="88" idx="2"/>
              <a:endCxn id="7" idx="0"/>
            </p:cNvCxnSpPr>
            <p:nvPr/>
          </p:nvCxnSpPr>
          <p:spPr>
            <a:xfrm rot="5400000">
              <a:off x="3228029" y="918541"/>
              <a:ext cx="242227" cy="22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>
              <a:stCxn id="7" idx="2"/>
              <a:endCxn id="8" idx="0"/>
            </p:cNvCxnSpPr>
            <p:nvPr/>
          </p:nvCxnSpPr>
          <p:spPr>
            <a:xfrm rot="16200000" flipH="1">
              <a:off x="3235521" y="1433236"/>
              <a:ext cx="2249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stCxn id="8" idx="2"/>
              <a:endCxn id="9" idx="0"/>
            </p:cNvCxnSpPr>
            <p:nvPr/>
          </p:nvCxnSpPr>
          <p:spPr>
            <a:xfrm rot="5400000">
              <a:off x="3210385" y="1955547"/>
              <a:ext cx="267487" cy="77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2679639" y="518615"/>
              <a:ext cx="1341301" cy="2799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check_tag_name</a:t>
              </a:r>
              <a:endParaRPr lang="en-US" altLang="zh-TW" sz="1200" dirty="0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2031503" y="2738046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update_tag</a:t>
            </a:r>
            <a:endParaRPr lang="en-US" altLang="zh-TW" sz="1200" dirty="0"/>
          </a:p>
        </p:txBody>
      </p:sp>
      <p:cxnSp>
        <p:nvCxnSpPr>
          <p:cNvPr id="111" name="Straight Arrow Connector 110"/>
          <p:cNvCxnSpPr>
            <a:stCxn id="5" idx="3"/>
            <a:endCxn id="88" idx="1"/>
          </p:cNvCxnSpPr>
          <p:nvPr/>
        </p:nvCxnSpPr>
        <p:spPr>
          <a:xfrm flipV="1">
            <a:off x="2212847" y="676279"/>
            <a:ext cx="744202" cy="6284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2" idx="3"/>
            <a:endCxn id="35" idx="1"/>
          </p:cNvCxnSpPr>
          <p:nvPr/>
        </p:nvCxnSpPr>
        <p:spPr>
          <a:xfrm flipV="1">
            <a:off x="3372804" y="658596"/>
            <a:ext cx="1923378" cy="221943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560857" y="1160118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sp>
        <p:nvSpPr>
          <p:cNvPr id="117" name="Rectangle 116"/>
          <p:cNvSpPr/>
          <p:nvPr/>
        </p:nvSpPr>
        <p:spPr>
          <a:xfrm>
            <a:off x="8560858" y="518614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add_new_tag</a:t>
            </a:r>
            <a:endParaRPr lang="en-US" altLang="zh-TW" sz="1200" dirty="0"/>
          </a:p>
        </p:txBody>
      </p:sp>
      <p:cxnSp>
        <p:nvCxnSpPr>
          <p:cNvPr id="120" name="Connector: Elbow 119"/>
          <p:cNvCxnSpPr>
            <a:stCxn id="117" idx="2"/>
            <a:endCxn id="116" idx="0"/>
          </p:cNvCxnSpPr>
          <p:nvPr/>
        </p:nvCxnSpPr>
        <p:spPr>
          <a:xfrm rot="5400000">
            <a:off x="9050738" y="979346"/>
            <a:ext cx="36154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181603" y="3560555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show_list</a:t>
            </a:r>
            <a:endParaRPr lang="en-US" altLang="zh-TW" sz="1200" dirty="0"/>
          </a:p>
        </p:txBody>
      </p:sp>
      <p:sp>
        <p:nvSpPr>
          <p:cNvPr id="122" name="Rectangle 121"/>
          <p:cNvSpPr/>
          <p:nvPr/>
        </p:nvSpPr>
        <p:spPr>
          <a:xfrm>
            <a:off x="1181602" y="4171320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cxnSp>
        <p:nvCxnSpPr>
          <p:cNvPr id="124" name="Connector: Elbow 123"/>
          <p:cNvCxnSpPr>
            <a:stCxn id="121" idx="2"/>
            <a:endCxn id="122" idx="0"/>
          </p:cNvCxnSpPr>
          <p:nvPr/>
        </p:nvCxnSpPr>
        <p:spPr>
          <a:xfrm rot="5400000">
            <a:off x="1686852" y="4005918"/>
            <a:ext cx="3308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140474" y="4702520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show_info</a:t>
            </a:r>
            <a:endParaRPr lang="en-US" altLang="zh-TW" sz="1200" dirty="0"/>
          </a:p>
        </p:txBody>
      </p:sp>
      <p:sp>
        <p:nvSpPr>
          <p:cNvPr id="127" name="Rectangle 126"/>
          <p:cNvSpPr/>
          <p:nvPr/>
        </p:nvSpPr>
        <p:spPr>
          <a:xfrm>
            <a:off x="2947019" y="4126297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check_tag_conflict</a:t>
            </a:r>
            <a:endParaRPr lang="en-US" altLang="zh-TW" sz="1200" dirty="0"/>
          </a:p>
        </p:txBody>
      </p:sp>
      <p:sp>
        <p:nvSpPr>
          <p:cNvPr id="128" name="Rectangle 127"/>
          <p:cNvSpPr/>
          <p:nvPr/>
        </p:nvSpPr>
        <p:spPr>
          <a:xfrm>
            <a:off x="2947018" y="4564232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cxnSp>
        <p:nvCxnSpPr>
          <p:cNvPr id="130" name="Connector: Elbow 129"/>
          <p:cNvCxnSpPr>
            <a:stCxn id="121" idx="2"/>
            <a:endCxn id="127" idx="0"/>
          </p:cNvCxnSpPr>
          <p:nvPr/>
        </p:nvCxnSpPr>
        <p:spPr>
          <a:xfrm rot="16200000" flipH="1">
            <a:off x="2592072" y="3100698"/>
            <a:ext cx="285781" cy="1765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/>
          <p:cNvCxnSpPr>
            <a:stCxn id="127" idx="2"/>
            <a:endCxn id="128" idx="0"/>
          </p:cNvCxnSpPr>
          <p:nvPr/>
        </p:nvCxnSpPr>
        <p:spPr>
          <a:xfrm rot="5400000">
            <a:off x="3538683" y="4485245"/>
            <a:ext cx="1579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/>
          <p:cNvCxnSpPr>
            <a:stCxn id="122" idx="2"/>
            <a:endCxn id="126" idx="0"/>
          </p:cNvCxnSpPr>
          <p:nvPr/>
        </p:nvCxnSpPr>
        <p:spPr>
          <a:xfrm rot="5400000">
            <a:off x="1706070" y="4556336"/>
            <a:ext cx="251239" cy="41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/>
          <p:cNvCxnSpPr>
            <a:stCxn id="4" idx="1"/>
            <a:endCxn id="121" idx="0"/>
          </p:cNvCxnSpPr>
          <p:nvPr/>
        </p:nvCxnSpPr>
        <p:spPr>
          <a:xfrm rot="10800000" flipH="1" flipV="1">
            <a:off x="1228298" y="658595"/>
            <a:ext cx="623955" cy="2901959"/>
          </a:xfrm>
          <a:prstGeom prst="bentConnector4">
            <a:avLst>
              <a:gd name="adj1" fmla="val -36637"/>
              <a:gd name="adj2" fmla="val 52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bobchang</dc:creator>
  <cp:lastModifiedBy>bobchang</cp:lastModifiedBy>
  <cp:revision>13</cp:revision>
  <dcterms:created xsi:type="dcterms:W3CDTF">2017-07-12T07:56:44Z</dcterms:created>
  <dcterms:modified xsi:type="dcterms:W3CDTF">2017-07-13T09:48:25Z</dcterms:modified>
</cp:coreProperties>
</file>