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76" r:id="rId5"/>
    <p:sldId id="289" r:id="rId6"/>
    <p:sldId id="287" r:id="rId7"/>
    <p:sldId id="288" r:id="rId8"/>
    <p:sldId id="261" r:id="rId9"/>
    <p:sldId id="290" r:id="rId10"/>
    <p:sldId id="262" r:id="rId11"/>
    <p:sldId id="263" r:id="rId12"/>
    <p:sldId id="264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7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5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7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2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A5A93-07D3-4452-A302-D8457BAF1350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2AA83-E64D-4C7C-88BB-8B6C1A345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7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es6.asp#mark_set" TargetMode="External"/><Relationship Id="rId13" Type="http://schemas.openxmlformats.org/officeDocument/2006/relationships/hyperlink" Target="https://www.w3schools.com/js/js_es6.asp#mark_rest" TargetMode="External"/><Relationship Id="rId18" Type="http://schemas.openxmlformats.org/officeDocument/2006/relationships/hyperlink" Target="https://www.w3schools.com/js/js_es6.asp#mark_array_keys" TargetMode="External"/><Relationship Id="rId26" Type="http://schemas.openxmlformats.org/officeDocument/2006/relationships/hyperlink" Target="https://www.w3schools.com/js/js_es6.asp#mark_modules" TargetMode="External"/><Relationship Id="rId3" Type="http://schemas.openxmlformats.org/officeDocument/2006/relationships/hyperlink" Target="https://www.w3schools.com/js/js_es6.asp#mark_const" TargetMode="External"/><Relationship Id="rId21" Type="http://schemas.openxmlformats.org/officeDocument/2006/relationships/hyperlink" Target="https://www.w3schools.com/js/js_es6.asp#mark_math_methods" TargetMode="External"/><Relationship Id="rId7" Type="http://schemas.openxmlformats.org/officeDocument/2006/relationships/hyperlink" Target="https://www.w3schools.com/js/js_es6.asp#mark_map" TargetMode="External"/><Relationship Id="rId12" Type="http://schemas.openxmlformats.org/officeDocument/2006/relationships/hyperlink" Target="https://www.w3schools.com/js/js_es6.asp#mark_param" TargetMode="External"/><Relationship Id="rId17" Type="http://schemas.openxmlformats.org/officeDocument/2006/relationships/hyperlink" Target="https://www.w3schools.com/js/js_es6.asp#mark_array_from" TargetMode="External"/><Relationship Id="rId25" Type="http://schemas.openxmlformats.org/officeDocument/2006/relationships/hyperlink" Target="https://www.w3schools.com/js/js_es6.asp#mark_entries" TargetMode="External"/><Relationship Id="rId2" Type="http://schemas.openxmlformats.org/officeDocument/2006/relationships/hyperlink" Target="https://www.w3schools.com/js/js_es6.asp#mark_let" TargetMode="External"/><Relationship Id="rId16" Type="http://schemas.openxmlformats.org/officeDocument/2006/relationships/hyperlink" Target="https://www.w3schools.com/js/js_es6.asp#mark_endswith" TargetMode="External"/><Relationship Id="rId20" Type="http://schemas.openxmlformats.org/officeDocument/2006/relationships/hyperlink" Target="https://www.w3schools.com/js/js_es6.asp#mark_array_findIndex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es6.asp#mark_forof" TargetMode="External"/><Relationship Id="rId11" Type="http://schemas.openxmlformats.org/officeDocument/2006/relationships/hyperlink" Target="https://www.w3schools.com/js/js_es6.asp#mark_symbol" TargetMode="External"/><Relationship Id="rId24" Type="http://schemas.openxmlformats.org/officeDocument/2006/relationships/hyperlink" Target="https://www.w3schools.com/js/js_es6.asp#mark_global_methods" TargetMode="External"/><Relationship Id="rId5" Type="http://schemas.openxmlformats.org/officeDocument/2006/relationships/hyperlink" Target="https://www.w3schools.com/js/js_es6.asp#mark_spread" TargetMode="External"/><Relationship Id="rId15" Type="http://schemas.openxmlformats.org/officeDocument/2006/relationships/hyperlink" Target="https://www.w3schools.com/js/js_es6.asp#mark_startswith" TargetMode="External"/><Relationship Id="rId23" Type="http://schemas.openxmlformats.org/officeDocument/2006/relationships/hyperlink" Target="https://www.w3schools.com/js/js_es6.asp#mark_number_methods" TargetMode="External"/><Relationship Id="rId10" Type="http://schemas.openxmlformats.org/officeDocument/2006/relationships/hyperlink" Target="https://www.w3schools.com/js/js_es6.asp#mark_promise" TargetMode="External"/><Relationship Id="rId19" Type="http://schemas.openxmlformats.org/officeDocument/2006/relationships/hyperlink" Target="https://www.w3schools.com/js/js_es6.asp#mark_array_find" TargetMode="External"/><Relationship Id="rId4" Type="http://schemas.openxmlformats.org/officeDocument/2006/relationships/hyperlink" Target="https://www.w3schools.com/js/js_es6.asp#mark_arrow" TargetMode="External"/><Relationship Id="rId9" Type="http://schemas.openxmlformats.org/officeDocument/2006/relationships/hyperlink" Target="https://www.w3schools.com/js/js_es6.asp#mark_class" TargetMode="External"/><Relationship Id="rId14" Type="http://schemas.openxmlformats.org/officeDocument/2006/relationships/hyperlink" Target="https://www.w3schools.com/js/js_es6.asp#mark_includes" TargetMode="External"/><Relationship Id="rId22" Type="http://schemas.openxmlformats.org/officeDocument/2006/relationships/hyperlink" Target="https://www.w3schools.com/js/js_es6.asp#mark_number_propertie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2017.asp#mark_obj_entries" TargetMode="External"/><Relationship Id="rId2" Type="http://schemas.openxmlformats.org/officeDocument/2006/relationships/hyperlink" Target="https://www.w3schools.com/js/js_2017.asp#mark_padd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2017.asp#mark_trailing_commas" TargetMode="External"/><Relationship Id="rId5" Type="http://schemas.openxmlformats.org/officeDocument/2006/relationships/hyperlink" Target="https://www.w3schools.com/js/js_2017.asp#mark_async" TargetMode="External"/><Relationship Id="rId4" Type="http://schemas.openxmlformats.org/officeDocument/2006/relationships/hyperlink" Target="https://www.w3schools.com/js/js_2017.asp#mark_obj_value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2018.asp#mark_promise_finally" TargetMode="External"/><Relationship Id="rId2" Type="http://schemas.openxmlformats.org/officeDocument/2006/relationships/hyperlink" Target="https://www.w3schools.com/js/js_2018.asp#mark_async_itera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3schools.com/js/js_2018.asp#mark_regxp" TargetMode="External"/><Relationship Id="rId4" Type="http://schemas.openxmlformats.org/officeDocument/2006/relationships/hyperlink" Target="https://www.w3schools.com/js/js_2018.asp#mark_obj_rest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2019.asp#mark_array_sort" TargetMode="External"/><Relationship Id="rId3" Type="http://schemas.openxmlformats.org/officeDocument/2006/relationships/hyperlink" Target="https://www.w3schools.com/js/js_2019.asp#mark_trim_end" TargetMode="External"/><Relationship Id="rId7" Type="http://schemas.openxmlformats.org/officeDocument/2006/relationships/hyperlink" Target="https://www.w3schools.com/js/js_2019.asp#mark_array_flatmap" TargetMode="External"/><Relationship Id="rId2" Type="http://schemas.openxmlformats.org/officeDocument/2006/relationships/hyperlink" Target="https://www.w3schools.com/js/js_2019.asp#mark_trim_star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2019.asp#mark_array_flat" TargetMode="External"/><Relationship Id="rId11" Type="http://schemas.openxmlformats.org/officeDocument/2006/relationships/hyperlink" Target="https://www.w3schools.com/js/js_2019.asp#mark_function_tostring" TargetMode="External"/><Relationship Id="rId5" Type="http://schemas.openxmlformats.org/officeDocument/2006/relationships/hyperlink" Target="https://www.w3schools.com/js/js_2019.asp#mark_omit_catch" TargetMode="External"/><Relationship Id="rId10" Type="http://schemas.openxmlformats.org/officeDocument/2006/relationships/hyperlink" Target="https://www.w3schools.com/js/js_2019.asp#mark_separator_symbols" TargetMode="External"/><Relationship Id="rId4" Type="http://schemas.openxmlformats.org/officeDocument/2006/relationships/hyperlink" Target="https://www.w3schools.com/js/js_2019.asp#mark_from_entries" TargetMode="External"/><Relationship Id="rId9" Type="http://schemas.openxmlformats.org/officeDocument/2006/relationships/hyperlink" Target="https://www.w3schools.com/js/js_2019.asp#mark_json_stringify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2020.asp#mark_assign_nullish" TargetMode="External"/><Relationship Id="rId3" Type="http://schemas.openxmlformats.org/officeDocument/2006/relationships/hyperlink" Target="https://www.w3schools.com/js/js_2020.asp#mark_string_matchall" TargetMode="External"/><Relationship Id="rId7" Type="http://schemas.openxmlformats.org/officeDocument/2006/relationships/hyperlink" Target="https://www.w3schools.com/js/js_2020.asp#mark_assign_logical_or" TargetMode="External"/><Relationship Id="rId2" Type="http://schemas.openxmlformats.org/officeDocument/2006/relationships/hyperlink" Target="https://www.w3schools.com/js/js_2020.asp#mark_big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2020.asp#mark_assign_logical_and" TargetMode="External"/><Relationship Id="rId5" Type="http://schemas.openxmlformats.org/officeDocument/2006/relationships/hyperlink" Target="https://www.w3schools.com/js/js_2020.asp#mark_optional_chaining" TargetMode="External"/><Relationship Id="rId4" Type="http://schemas.openxmlformats.org/officeDocument/2006/relationships/hyperlink" Target="https://www.w3schools.com/js/js_2020.asp#mark_nullish_coalescing" TargetMode="External"/><Relationship Id="rId9" Type="http://schemas.openxmlformats.org/officeDocument/2006/relationships/hyperlink" Target="https://www.w3schools.com/js/js_2020.asp#mark_promise_allsettl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2021.asp#mark_string_replaceall" TargetMode="External"/><Relationship Id="rId2" Type="http://schemas.openxmlformats.org/officeDocument/2006/relationships/hyperlink" Target="https://www.w3schools.com/js/js_2021.asp#mark_promise_any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js/js_2021.asp#mark_numeric_separato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atements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2022.asp#mark_class_fields" TargetMode="External"/><Relationship Id="rId3" Type="http://schemas.openxmlformats.org/officeDocument/2006/relationships/hyperlink" Target="https://www.w3schools.com/js/js_2022.asp#mark_string_at" TargetMode="External"/><Relationship Id="rId7" Type="http://schemas.openxmlformats.org/officeDocument/2006/relationships/hyperlink" Target="https://www.w3schools.com/js/js_2022.asp#mark_await_import" TargetMode="External"/><Relationship Id="rId2" Type="http://schemas.openxmlformats.org/officeDocument/2006/relationships/hyperlink" Target="https://www.w3schools.com/js/js_2022.asp#mark_array_a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2022.asp#mark_error_cause" TargetMode="External"/><Relationship Id="rId5" Type="http://schemas.openxmlformats.org/officeDocument/2006/relationships/hyperlink" Target="https://www.w3schools.com/js/js_2022.asp#mark_hasown" TargetMode="External"/><Relationship Id="rId4" Type="http://schemas.openxmlformats.org/officeDocument/2006/relationships/hyperlink" Target="https://www.w3schools.com/js/js_2022.asp#mark_regexp_d" TargetMode="External"/><Relationship Id="rId9" Type="http://schemas.openxmlformats.org/officeDocument/2006/relationships/hyperlink" Target="https://www.w3schools.com/js/js_2022.asp#mark_private_methods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2023.asp#mark_shebang" TargetMode="External"/><Relationship Id="rId3" Type="http://schemas.openxmlformats.org/officeDocument/2006/relationships/hyperlink" Target="https://www.w3schools.com/js/js_2023.asp#mark_array_findlastindex" TargetMode="External"/><Relationship Id="rId7" Type="http://schemas.openxmlformats.org/officeDocument/2006/relationships/hyperlink" Target="https://www.w3schools.com/js/js_2023.asp#mark_array_with" TargetMode="External"/><Relationship Id="rId2" Type="http://schemas.openxmlformats.org/officeDocument/2006/relationships/hyperlink" Target="https://www.w3schools.com/js/js_2023.asp#mark_array_findlas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w3schools.com/js/js_2023.asp#mark_array_tospliced" TargetMode="External"/><Relationship Id="rId5" Type="http://schemas.openxmlformats.org/officeDocument/2006/relationships/hyperlink" Target="https://www.w3schools.com/js/js_2023.asp#mark_array_tosorted" TargetMode="External"/><Relationship Id="rId4" Type="http://schemas.openxmlformats.org/officeDocument/2006/relationships/hyperlink" Target="https://www.w3schools.com/js/js_2023.asp#mark_array_torevers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datatypes.as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creating-objects-in-javascript-4-different-ways/?ref=lbp#creating-object-with-objectcreate-method" TargetMode="External"/><Relationship Id="rId13" Type="http://schemas.openxmlformats.org/officeDocument/2006/relationships/hyperlink" Target="https://www.geeksforgeeks.org/functions-in-javascript/" TargetMode="External"/><Relationship Id="rId3" Type="http://schemas.openxmlformats.org/officeDocument/2006/relationships/hyperlink" Target="https://www.geeksforgeeks.org/javascript-classes/" TargetMode="External"/><Relationship Id="rId7" Type="http://schemas.openxmlformats.org/officeDocument/2006/relationships/hyperlink" Target="https://www.geeksforgeeks.org/creating-objects-in-javascript-4-different-ways/?ref=lbp#using-object-literals" TargetMode="External"/><Relationship Id="rId12" Type="http://schemas.openxmlformats.org/officeDocument/2006/relationships/hyperlink" Target="https://www.geeksforgeeks.org/javascript-boolean/" TargetMode="External"/><Relationship Id="rId2" Type="http://schemas.openxmlformats.org/officeDocument/2006/relationships/hyperlink" Target="https://www.geeksforgeeks.org/objects-in-javascript/" TargetMode="External"/><Relationship Id="rId16" Type="http://schemas.openxmlformats.org/officeDocument/2006/relationships/hyperlink" Target="https://www.geeksforgeeks.org/javascript-regular-expressions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creating-objects-in-javascript-4-different-ways/?ref=lbp#creating-object-with-a-constructor" TargetMode="External"/><Relationship Id="rId11" Type="http://schemas.openxmlformats.org/officeDocument/2006/relationships/hyperlink" Target="https://www.geeksforgeeks.org/javascript-numbers/" TargetMode="External"/><Relationship Id="rId5" Type="http://schemas.openxmlformats.org/officeDocument/2006/relationships/hyperlink" Target="https://www.geeksforgeeks.org/polymorphism-in-javascript/" TargetMode="External"/><Relationship Id="rId15" Type="http://schemas.openxmlformats.org/officeDocument/2006/relationships/hyperlink" Target="https://www.geeksforgeeks.org/javascript-date/" TargetMode="External"/><Relationship Id="rId10" Type="http://schemas.openxmlformats.org/officeDocument/2006/relationships/hyperlink" Target="https://www.geeksforgeeks.org/javascript-strings/" TargetMode="External"/><Relationship Id="rId4" Type="http://schemas.openxmlformats.org/officeDocument/2006/relationships/hyperlink" Target="https://www.geeksforgeeks.org/explain-prototype-inheritance-in-javascript/" TargetMode="External"/><Relationship Id="rId9" Type="http://schemas.openxmlformats.org/officeDocument/2006/relationships/hyperlink" Target="https://www.geeksforgeeks.org/creating-objects-in-javascript-4-different-ways/?ref=lbp#using-es6-classes" TargetMode="External"/><Relationship Id="rId14" Type="http://schemas.openxmlformats.org/officeDocument/2006/relationships/hyperlink" Target="https://www.geeksforgeeks.org/arrays-in-javascript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script-operators/?ref=lbp#javascript-comma-operators" TargetMode="External"/><Relationship Id="rId13" Type="http://schemas.openxmlformats.org/officeDocument/2006/relationships/hyperlink" Target="https://www.w3schools.com/js/js_operators.asp" TargetMode="External"/><Relationship Id="rId3" Type="http://schemas.openxmlformats.org/officeDocument/2006/relationships/hyperlink" Target="https://www.geeksforgeeks.org/javascript-operators/?ref=lbp#javascript-assignment-operators" TargetMode="External"/><Relationship Id="rId7" Type="http://schemas.openxmlformats.org/officeDocument/2006/relationships/hyperlink" Target="https://www.geeksforgeeks.org/javascript-operators/?ref=lbp#javascript-ternary-operators" TargetMode="External"/><Relationship Id="rId12" Type="http://schemas.openxmlformats.org/officeDocument/2006/relationships/hyperlink" Target="https://www.geeksforgeeks.org/javascript-operators/?ref=lbp#javascript-string-operators" TargetMode="External"/><Relationship Id="rId2" Type="http://schemas.openxmlformats.org/officeDocument/2006/relationships/hyperlink" Target="https://www.geeksforgeeks.org/javascript-operators/?ref=lbp#javascript-arithmetic-operator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javascript-operators/?ref=lbp#javascript-bitwise-operators" TargetMode="External"/><Relationship Id="rId11" Type="http://schemas.openxmlformats.org/officeDocument/2006/relationships/hyperlink" Target="https://www.geeksforgeeks.org/javascript-operators/?ref=lbp#javascript-bigint-operators" TargetMode="External"/><Relationship Id="rId5" Type="http://schemas.openxmlformats.org/officeDocument/2006/relationships/hyperlink" Target="https://www.geeksforgeeks.org/javascript-operators/?ref=lbp#javascript-logical-operators" TargetMode="External"/><Relationship Id="rId10" Type="http://schemas.openxmlformats.org/officeDocument/2006/relationships/hyperlink" Target="https://www.geeksforgeeks.org/javascript-operators/?ref=lbp#javascript-relational-operators" TargetMode="External"/><Relationship Id="rId4" Type="http://schemas.openxmlformats.org/officeDocument/2006/relationships/hyperlink" Target="https://www.geeksforgeeks.org/javascript-operators/?ref=lbp#javascript-comparison-operators" TargetMode="External"/><Relationship Id="rId9" Type="http://schemas.openxmlformats.org/officeDocument/2006/relationships/hyperlink" Target="https://www.geeksforgeeks.org/javascript-operators/?ref=lbp#javascript-unary-operators" TargetMode="External"/><Relationship Id="rId14" Type="http://schemas.openxmlformats.org/officeDocument/2006/relationships/hyperlink" Target="https://www.w3schools.com/js/js_comparisons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7-loops-of-javascript/?ref=lbp#javascript-map-loop" TargetMode="External"/><Relationship Id="rId3" Type="http://schemas.openxmlformats.org/officeDocument/2006/relationships/hyperlink" Target="https://www.geeksforgeeks.org/7-loops-of-javascript/?ref=lbp#javascript-while-loop" TargetMode="External"/><Relationship Id="rId7" Type="http://schemas.openxmlformats.org/officeDocument/2006/relationships/hyperlink" Target="https://www.geeksforgeeks.org/7-loops-of-javascript/?ref=lbp#javascript-foreach-loop" TargetMode="External"/><Relationship Id="rId2" Type="http://schemas.openxmlformats.org/officeDocument/2006/relationships/hyperlink" Target="https://www.geeksforgeeks.org/7-loops-of-javascript/?ref=lbp#javascript-for-loo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geeksforgeeks.org/7-loops-of-javascript/?ref=lbp#javascript-forof-loop" TargetMode="External"/><Relationship Id="rId5" Type="http://schemas.openxmlformats.org/officeDocument/2006/relationships/hyperlink" Target="https://www.geeksforgeeks.org/7-loops-of-javascript/?ref=lbp#javascript-forin-loop" TargetMode="External"/><Relationship Id="rId4" Type="http://schemas.openxmlformats.org/officeDocument/2006/relationships/hyperlink" Target="https://www.geeksforgeeks.org/7-loops-of-javascript/?ref=lbp#javascript-dowhile-loo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function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t-ways-of-writing-functions-in-javascipt/?ref=lbp#function-expression" TargetMode="External"/><Relationship Id="rId2" Type="http://schemas.openxmlformats.org/officeDocument/2006/relationships/hyperlink" Target="https://www.geeksforgeeks.org/different-ways-of-writing-functions-in-javascipt/?ref=lbp#function-declaration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different-ways-of-writing-functions-in-javascipt/?ref=lbp#arrow-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L-Structure of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&lt;script&gt; </a:t>
            </a:r>
            <a:r>
              <a:rPr lang="en-US" dirty="0" smtClean="0"/>
              <a:t>Tag,</a:t>
            </a:r>
          </a:p>
          <a:p>
            <a:r>
              <a:rPr lang="en-US" dirty="0"/>
              <a:t>Document object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Selecting </a:t>
            </a:r>
            <a:r>
              <a:rPr lang="en-US" dirty="0"/>
              <a:t>elements</a:t>
            </a:r>
            <a:r>
              <a:rPr lang="en-US" dirty="0" smtClean="0"/>
              <a:t>,</a:t>
            </a:r>
          </a:p>
          <a:p>
            <a:r>
              <a:rPr lang="en-US" dirty="0" smtClean="0"/>
              <a:t>Modifying </a:t>
            </a:r>
            <a:r>
              <a:rPr lang="en-US" dirty="0"/>
              <a:t>element content,</a:t>
            </a:r>
          </a:p>
          <a:p>
            <a:r>
              <a:rPr lang="en-US" dirty="0"/>
              <a:t>attributes, and styles,</a:t>
            </a:r>
          </a:p>
          <a:p>
            <a:r>
              <a:rPr lang="en-US" dirty="0"/>
              <a:t>Event handling,</a:t>
            </a:r>
          </a:p>
          <a:p>
            <a:r>
              <a:rPr lang="en-US" dirty="0"/>
              <a:t>Creating and removing </a:t>
            </a:r>
            <a:r>
              <a:rPr lang="en-US" dirty="0" smtClean="0"/>
              <a:t>elements,</a:t>
            </a:r>
          </a:p>
          <a:p>
            <a:r>
              <a:rPr lang="en-US" dirty="0" err="1" smtClean="0"/>
              <a:t>innerHTML</a:t>
            </a:r>
            <a:r>
              <a:rPr lang="en-US" dirty="0" smtClean="0"/>
              <a:t>,</a:t>
            </a:r>
          </a:p>
          <a:p>
            <a:r>
              <a:rPr lang="en-US" dirty="0" err="1"/>
              <a:t>document.write</a:t>
            </a:r>
            <a:r>
              <a:rPr lang="en-US" dirty="0" smtClean="0"/>
              <a:t>(),</a:t>
            </a:r>
          </a:p>
          <a:p>
            <a:r>
              <a:rPr lang="en-US" dirty="0" err="1"/>
              <a:t>window.alert</a:t>
            </a:r>
            <a:r>
              <a:rPr lang="en-US" dirty="0" smtClean="0"/>
              <a:t>(),</a:t>
            </a:r>
          </a:p>
          <a:p>
            <a:r>
              <a:rPr lang="en-US" dirty="0"/>
              <a:t>console.log</a:t>
            </a:r>
            <a:r>
              <a:rPr lang="en-US" dirty="0" smtClean="0"/>
              <a:t>(),</a:t>
            </a:r>
          </a:p>
          <a:p>
            <a:r>
              <a:rPr lang="en-US" dirty="0"/>
              <a:t>JavaScript Events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Storage, </a:t>
            </a:r>
          </a:p>
          <a:p>
            <a:r>
              <a:rPr lang="en-US" dirty="0"/>
              <a:t>Fetch API, </a:t>
            </a:r>
          </a:p>
          <a:p>
            <a:r>
              <a:rPr lang="en-US" dirty="0"/>
              <a:t>Geolocation API, </a:t>
            </a:r>
          </a:p>
          <a:p>
            <a:r>
              <a:rPr lang="en-US" dirty="0" err="1"/>
              <a:t>WebSockets</a:t>
            </a:r>
            <a:r>
              <a:rPr lang="en-US" dirty="0"/>
              <a:t>, </a:t>
            </a:r>
          </a:p>
          <a:p>
            <a:r>
              <a:rPr lang="en-US" dirty="0"/>
              <a:t>Canvas API.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ES6+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literals, </a:t>
            </a:r>
          </a:p>
          <a:p>
            <a:r>
              <a:rPr lang="en-US" dirty="0" err="1"/>
              <a:t>Destructuring</a:t>
            </a:r>
            <a:r>
              <a:rPr lang="en-US" dirty="0"/>
              <a:t>, </a:t>
            </a:r>
          </a:p>
          <a:p>
            <a:r>
              <a:rPr lang="en-US" dirty="0"/>
              <a:t>Default parameters, </a:t>
            </a:r>
          </a:p>
          <a:p>
            <a:r>
              <a:rPr lang="en-US" dirty="0"/>
              <a:t>Rest and spread operators, </a:t>
            </a:r>
          </a:p>
          <a:p>
            <a:r>
              <a:rPr lang="en-US" dirty="0"/>
              <a:t>Modules, </a:t>
            </a:r>
          </a:p>
          <a:p>
            <a:r>
              <a:rPr lang="en-US" dirty="0"/>
              <a:t>let and </a:t>
            </a:r>
            <a:r>
              <a:rPr lang="en-US" dirty="0" err="1"/>
              <a:t>const</a:t>
            </a:r>
            <a:r>
              <a:rPr lang="en-US" dirty="0"/>
              <a:t>,</a:t>
            </a:r>
          </a:p>
          <a:p>
            <a:r>
              <a:rPr lang="en-US" dirty="0"/>
              <a:t>Symbol (ES6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– es2015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The let keyword</a:t>
            </a:r>
            <a:endParaRPr lang="en-US" dirty="0"/>
          </a:p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const</a:t>
            </a:r>
            <a:r>
              <a:rPr lang="en-US" dirty="0">
                <a:hlinkClick r:id="rId3"/>
              </a:rPr>
              <a:t> keyword</a:t>
            </a:r>
            <a:endParaRPr lang="en-US" dirty="0"/>
          </a:p>
          <a:p>
            <a:r>
              <a:rPr lang="en-US" dirty="0">
                <a:hlinkClick r:id="rId4"/>
              </a:rPr>
              <a:t>Arrow Functions</a:t>
            </a:r>
            <a:endParaRPr lang="en-US" dirty="0"/>
          </a:p>
          <a:p>
            <a:r>
              <a:rPr lang="en-US" dirty="0">
                <a:hlinkClick r:id="rId5"/>
              </a:rPr>
              <a:t>The ... Operator</a:t>
            </a:r>
            <a:endParaRPr lang="en-US" dirty="0"/>
          </a:p>
          <a:p>
            <a:r>
              <a:rPr lang="en-US" dirty="0">
                <a:hlinkClick r:id="rId6"/>
              </a:rPr>
              <a:t>For/of</a:t>
            </a:r>
            <a:endParaRPr lang="en-US" dirty="0"/>
          </a:p>
          <a:p>
            <a:r>
              <a:rPr lang="en-US" dirty="0">
                <a:hlinkClick r:id="rId7"/>
              </a:rPr>
              <a:t>Map Objects</a:t>
            </a:r>
            <a:endParaRPr lang="en-US" dirty="0"/>
          </a:p>
          <a:p>
            <a:r>
              <a:rPr lang="en-US" dirty="0">
                <a:hlinkClick r:id="rId8"/>
              </a:rPr>
              <a:t>Set Objects</a:t>
            </a:r>
            <a:endParaRPr lang="en-US" dirty="0"/>
          </a:p>
          <a:p>
            <a:r>
              <a:rPr lang="en-US" dirty="0">
                <a:hlinkClick r:id="rId9"/>
              </a:rPr>
              <a:t>Classes</a:t>
            </a:r>
            <a:endParaRPr lang="en-US" dirty="0"/>
          </a:p>
          <a:p>
            <a:r>
              <a:rPr lang="en-US" dirty="0">
                <a:hlinkClick r:id="rId10"/>
              </a:rPr>
              <a:t>Promises</a:t>
            </a:r>
            <a:endParaRPr lang="en-US" dirty="0"/>
          </a:p>
          <a:p>
            <a:r>
              <a:rPr lang="en-US" dirty="0">
                <a:hlinkClick r:id="rId11"/>
              </a:rPr>
              <a:t>Symbol</a:t>
            </a:r>
            <a:endParaRPr lang="en-US" dirty="0"/>
          </a:p>
          <a:p>
            <a:r>
              <a:rPr lang="en-US" dirty="0">
                <a:hlinkClick r:id="rId12"/>
              </a:rPr>
              <a:t>Default Parameters</a:t>
            </a:r>
            <a:endParaRPr lang="en-US" dirty="0"/>
          </a:p>
          <a:p>
            <a:r>
              <a:rPr lang="en-US" dirty="0">
                <a:hlinkClick r:id="rId13"/>
              </a:rPr>
              <a:t>Function Rest Parameter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hlinkClick r:id="rId14"/>
              </a:rPr>
              <a:t>String.includes</a:t>
            </a:r>
            <a:r>
              <a:rPr lang="en-US" dirty="0">
                <a:hlinkClick r:id="rId14"/>
              </a:rPr>
              <a:t>()</a:t>
            </a:r>
            <a:endParaRPr lang="en-US" dirty="0"/>
          </a:p>
          <a:p>
            <a:r>
              <a:rPr lang="en-US" dirty="0" err="1">
                <a:hlinkClick r:id="rId15"/>
              </a:rPr>
              <a:t>String.startsWith</a:t>
            </a:r>
            <a:r>
              <a:rPr lang="en-US" dirty="0">
                <a:hlinkClick r:id="rId15"/>
              </a:rPr>
              <a:t>()</a:t>
            </a:r>
            <a:endParaRPr lang="en-US" dirty="0"/>
          </a:p>
          <a:p>
            <a:r>
              <a:rPr lang="en-US" dirty="0" err="1">
                <a:hlinkClick r:id="rId16"/>
              </a:rPr>
              <a:t>String.endsWith</a:t>
            </a:r>
            <a:r>
              <a:rPr lang="en-US" dirty="0">
                <a:hlinkClick r:id="rId16"/>
              </a:rPr>
              <a:t>()</a:t>
            </a:r>
            <a:endParaRPr lang="en-US" dirty="0"/>
          </a:p>
          <a:p>
            <a:r>
              <a:rPr lang="en-US" dirty="0" err="1">
                <a:hlinkClick r:id="rId17"/>
              </a:rPr>
              <a:t>Array.from</a:t>
            </a:r>
            <a:r>
              <a:rPr lang="en-US" dirty="0">
                <a:hlinkClick r:id="rId17"/>
              </a:rPr>
              <a:t>()</a:t>
            </a:r>
            <a:endParaRPr lang="en-US" dirty="0"/>
          </a:p>
          <a:p>
            <a:r>
              <a:rPr lang="en-US" dirty="0">
                <a:hlinkClick r:id="rId18"/>
              </a:rPr>
              <a:t>Array keys()</a:t>
            </a:r>
            <a:endParaRPr lang="en-US" dirty="0"/>
          </a:p>
          <a:p>
            <a:r>
              <a:rPr lang="en-US" dirty="0">
                <a:hlinkClick r:id="rId19"/>
              </a:rPr>
              <a:t>Array find()</a:t>
            </a:r>
            <a:endParaRPr lang="en-US" dirty="0"/>
          </a:p>
          <a:p>
            <a:r>
              <a:rPr lang="en-US" dirty="0">
                <a:hlinkClick r:id="rId20"/>
              </a:rPr>
              <a:t>Array </a:t>
            </a:r>
            <a:r>
              <a:rPr lang="en-US" dirty="0" err="1">
                <a:hlinkClick r:id="rId20"/>
              </a:rPr>
              <a:t>findIndex</a:t>
            </a:r>
            <a:r>
              <a:rPr lang="en-US" dirty="0">
                <a:hlinkClick r:id="rId20"/>
              </a:rPr>
              <a:t>()</a:t>
            </a:r>
            <a:endParaRPr lang="en-US" dirty="0"/>
          </a:p>
          <a:p>
            <a:r>
              <a:rPr lang="en-US" dirty="0">
                <a:hlinkClick r:id="rId21"/>
              </a:rPr>
              <a:t>New Math Methods</a:t>
            </a:r>
            <a:endParaRPr lang="en-US" dirty="0"/>
          </a:p>
          <a:p>
            <a:r>
              <a:rPr lang="en-US" dirty="0">
                <a:hlinkClick r:id="rId22"/>
              </a:rPr>
              <a:t>New Number Properties</a:t>
            </a:r>
            <a:endParaRPr lang="en-US" dirty="0"/>
          </a:p>
          <a:p>
            <a:r>
              <a:rPr lang="en-US" dirty="0">
                <a:hlinkClick r:id="rId23"/>
              </a:rPr>
              <a:t>New Number Methods</a:t>
            </a:r>
            <a:endParaRPr lang="en-US" dirty="0"/>
          </a:p>
          <a:p>
            <a:r>
              <a:rPr lang="en-US" dirty="0">
                <a:hlinkClick r:id="rId24"/>
              </a:rPr>
              <a:t>New Global Methods</a:t>
            </a:r>
            <a:endParaRPr lang="en-US" dirty="0"/>
          </a:p>
          <a:p>
            <a:r>
              <a:rPr lang="en-US" dirty="0">
                <a:hlinkClick r:id="rId25"/>
              </a:rPr>
              <a:t>Object entries</a:t>
            </a:r>
            <a:endParaRPr lang="en-US" dirty="0"/>
          </a:p>
          <a:p>
            <a:r>
              <a:rPr lang="en-US" dirty="0">
                <a:hlinkClick r:id="rId26"/>
              </a:rPr>
              <a:t>JavaScript Modules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Es7 - 2016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JavaScript Exponentiation (**)</a:t>
            </a:r>
          </a:p>
          <a:p>
            <a:r>
              <a:rPr lang="en-US" dirty="0"/>
              <a:t>JavaScript Exponentiation assignment (**=)</a:t>
            </a:r>
          </a:p>
          <a:p>
            <a:r>
              <a:rPr lang="en-US" dirty="0"/>
              <a:t>JavaScript Array includes()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Es8-2017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JavaScript String padding</a:t>
            </a:r>
            <a:endParaRPr lang="en-US" dirty="0"/>
          </a:p>
          <a:p>
            <a:r>
              <a:rPr lang="en-US" dirty="0">
                <a:hlinkClick r:id="rId3"/>
              </a:rPr>
              <a:t>JavaScript Object entries()</a:t>
            </a:r>
            <a:endParaRPr lang="en-US" dirty="0"/>
          </a:p>
          <a:p>
            <a:r>
              <a:rPr lang="en-US" dirty="0">
                <a:hlinkClick r:id="rId4"/>
              </a:rPr>
              <a:t>JavaScript Object values()</a:t>
            </a:r>
            <a:endParaRPr lang="en-US" dirty="0"/>
          </a:p>
          <a:p>
            <a:r>
              <a:rPr lang="en-US" dirty="0">
                <a:hlinkClick r:id="rId5"/>
              </a:rPr>
              <a:t>JavaScript </a:t>
            </a:r>
            <a:r>
              <a:rPr lang="en-US" dirty="0" err="1">
                <a:hlinkClick r:id="rId5"/>
              </a:rPr>
              <a:t>async</a:t>
            </a:r>
            <a:r>
              <a:rPr lang="en-US" dirty="0">
                <a:hlinkClick r:id="rId5"/>
              </a:rPr>
              <a:t> and await</a:t>
            </a:r>
            <a:endParaRPr lang="en-US" dirty="0"/>
          </a:p>
          <a:p>
            <a:r>
              <a:rPr lang="en-US" dirty="0">
                <a:hlinkClick r:id="rId6"/>
              </a:rPr>
              <a:t>Trailing Commas in Functions</a:t>
            </a:r>
            <a:endParaRPr lang="en-US" dirty="0"/>
          </a:p>
          <a:p>
            <a:r>
              <a:rPr lang="en-US" dirty="0"/>
              <a:t>JavaScript </a:t>
            </a:r>
            <a:r>
              <a:rPr lang="en-US" dirty="0" err="1"/>
              <a:t>Object.getOwnPropertyDescriptors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Es9-2018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Asynchronous Iteration</a:t>
            </a:r>
            <a:endParaRPr lang="en-US" dirty="0"/>
          </a:p>
          <a:p>
            <a:r>
              <a:rPr lang="en-US" dirty="0">
                <a:hlinkClick r:id="rId3"/>
              </a:rPr>
              <a:t>Promise Finally</a:t>
            </a:r>
            <a:endParaRPr lang="en-US" dirty="0"/>
          </a:p>
          <a:p>
            <a:r>
              <a:rPr lang="en-US" dirty="0">
                <a:hlinkClick r:id="rId4"/>
              </a:rPr>
              <a:t>Object Rest Properties</a:t>
            </a:r>
            <a:endParaRPr lang="en-US" dirty="0"/>
          </a:p>
          <a:p>
            <a:r>
              <a:rPr lang="en-US" dirty="0">
                <a:hlinkClick r:id="rId5"/>
              </a:rPr>
              <a:t>New </a:t>
            </a:r>
            <a:r>
              <a:rPr lang="en-US" dirty="0" err="1">
                <a:hlinkClick r:id="rId5"/>
              </a:rPr>
              <a:t>RegExp</a:t>
            </a:r>
            <a:r>
              <a:rPr lang="en-US" dirty="0">
                <a:hlinkClick r:id="rId5"/>
              </a:rPr>
              <a:t> Features</a:t>
            </a:r>
            <a:endParaRPr lang="en-US" dirty="0"/>
          </a:p>
          <a:p>
            <a:r>
              <a:rPr lang="en-US" dirty="0">
                <a:hlinkClick r:id="rId5"/>
              </a:rPr>
              <a:t>JavaScript Shared 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Es10-2019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hlinkClick r:id="rId2"/>
              </a:rPr>
              <a:t>String.trimStart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 err="1">
                <a:hlinkClick r:id="rId3"/>
              </a:rPr>
              <a:t>String.trimEnd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 err="1">
                <a:hlinkClick r:id="rId4"/>
              </a:rPr>
              <a:t>Object.fromEntries</a:t>
            </a:r>
            <a:endParaRPr lang="en-US" dirty="0"/>
          </a:p>
          <a:p>
            <a:r>
              <a:rPr lang="en-US" dirty="0">
                <a:hlinkClick r:id="rId5"/>
              </a:rPr>
              <a:t>Optional catch binding</a:t>
            </a:r>
            <a:endParaRPr lang="en-US" dirty="0"/>
          </a:p>
          <a:p>
            <a:r>
              <a:rPr lang="en-US" dirty="0" err="1">
                <a:hlinkClick r:id="rId6"/>
              </a:rPr>
              <a:t>Array.flat</a:t>
            </a:r>
            <a:r>
              <a:rPr lang="en-US" dirty="0">
                <a:hlinkClick r:id="rId6"/>
              </a:rPr>
              <a:t>()</a:t>
            </a:r>
            <a:endParaRPr lang="en-US" dirty="0"/>
          </a:p>
          <a:p>
            <a:r>
              <a:rPr lang="en-US" dirty="0" err="1">
                <a:hlinkClick r:id="rId7"/>
              </a:rPr>
              <a:t>Array.flatMap</a:t>
            </a:r>
            <a:r>
              <a:rPr lang="en-US" dirty="0">
                <a:hlinkClick r:id="rId7"/>
              </a:rPr>
              <a:t>()</a:t>
            </a:r>
            <a:endParaRPr lang="en-US" dirty="0"/>
          </a:p>
          <a:p>
            <a:r>
              <a:rPr lang="en-US" dirty="0">
                <a:hlinkClick r:id="rId8"/>
              </a:rPr>
              <a:t>Revised </a:t>
            </a:r>
            <a:r>
              <a:rPr lang="en-US" dirty="0" err="1">
                <a:hlinkClick r:id="rId8"/>
              </a:rPr>
              <a:t>Array.Sort</a:t>
            </a:r>
            <a:r>
              <a:rPr lang="en-US" dirty="0">
                <a:hlinkClick r:id="rId8"/>
              </a:rPr>
              <a:t>()</a:t>
            </a:r>
            <a:endParaRPr lang="en-US" dirty="0"/>
          </a:p>
          <a:p>
            <a:r>
              <a:rPr lang="en-US" dirty="0">
                <a:hlinkClick r:id="rId9"/>
              </a:rPr>
              <a:t>Revised </a:t>
            </a:r>
            <a:r>
              <a:rPr lang="en-US" dirty="0" err="1">
                <a:hlinkClick r:id="rId9"/>
              </a:rPr>
              <a:t>JSON.stringify</a:t>
            </a:r>
            <a:r>
              <a:rPr lang="en-US" dirty="0">
                <a:hlinkClick r:id="rId9"/>
              </a:rPr>
              <a:t>()</a:t>
            </a:r>
            <a:endParaRPr lang="en-US" dirty="0"/>
          </a:p>
          <a:p>
            <a:r>
              <a:rPr lang="en-US" dirty="0">
                <a:hlinkClick r:id="rId10"/>
              </a:rPr>
              <a:t>Separator symbols allowed in string </a:t>
            </a:r>
            <a:r>
              <a:rPr lang="en-US" dirty="0" err="1">
                <a:hlinkClick r:id="rId10"/>
              </a:rPr>
              <a:t>litterals</a:t>
            </a:r>
            <a:endParaRPr lang="en-US" dirty="0"/>
          </a:p>
          <a:p>
            <a:r>
              <a:rPr lang="en-US" dirty="0">
                <a:hlinkClick r:id="rId11"/>
              </a:rPr>
              <a:t>Revised </a:t>
            </a:r>
            <a:r>
              <a:rPr lang="en-US" dirty="0" err="1">
                <a:hlinkClick r:id="rId11"/>
              </a:rPr>
              <a:t>Function.toString</a:t>
            </a:r>
            <a:r>
              <a:rPr lang="en-US" dirty="0">
                <a:hlinkClick r:id="rId11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Es11-2020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hlinkClick r:id="rId2"/>
              </a:rPr>
              <a:t>BigInt</a:t>
            </a:r>
            <a:endParaRPr lang="en-US" dirty="0"/>
          </a:p>
          <a:p>
            <a:r>
              <a:rPr lang="en-US" dirty="0">
                <a:hlinkClick r:id="rId3"/>
              </a:rPr>
              <a:t>String </a:t>
            </a:r>
            <a:r>
              <a:rPr lang="en-US" dirty="0" err="1">
                <a:hlinkClick r:id="rId3"/>
              </a:rPr>
              <a:t>matchAll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>
                <a:hlinkClick r:id="rId4"/>
              </a:rPr>
              <a:t>The </a:t>
            </a:r>
            <a:r>
              <a:rPr lang="en-US" dirty="0" err="1">
                <a:hlinkClick r:id="rId4"/>
              </a:rPr>
              <a:t>Nullish</a:t>
            </a:r>
            <a:r>
              <a:rPr lang="en-US" dirty="0">
                <a:hlinkClick r:id="rId4"/>
              </a:rPr>
              <a:t> Coalescing Operator (??)</a:t>
            </a:r>
            <a:endParaRPr lang="en-US" dirty="0"/>
          </a:p>
          <a:p>
            <a:r>
              <a:rPr lang="en-US" dirty="0">
                <a:hlinkClick r:id="rId5"/>
              </a:rPr>
              <a:t>The Optional Chaining Operator (?.)</a:t>
            </a:r>
            <a:endParaRPr lang="en-US" dirty="0"/>
          </a:p>
          <a:p>
            <a:r>
              <a:rPr lang="en-US" dirty="0">
                <a:hlinkClick r:id="rId6"/>
              </a:rPr>
              <a:t>Logical AND Assignment Operator (&amp;&amp;=)</a:t>
            </a:r>
            <a:endParaRPr lang="en-US" dirty="0"/>
          </a:p>
          <a:p>
            <a:r>
              <a:rPr lang="en-US" dirty="0">
                <a:hlinkClick r:id="rId7"/>
              </a:rPr>
              <a:t>Logical OR Assignment (||=)</a:t>
            </a:r>
            <a:endParaRPr lang="en-US" dirty="0"/>
          </a:p>
          <a:p>
            <a:r>
              <a:rPr lang="en-US" dirty="0" err="1">
                <a:hlinkClick r:id="rId8"/>
              </a:rPr>
              <a:t>Nullish</a:t>
            </a:r>
            <a:r>
              <a:rPr lang="en-US" dirty="0">
                <a:hlinkClick r:id="rId8"/>
              </a:rPr>
              <a:t> Coalescing Assignment (??=)</a:t>
            </a:r>
            <a:endParaRPr lang="en-US" dirty="0"/>
          </a:p>
          <a:p>
            <a:r>
              <a:rPr lang="en-US" dirty="0" err="1">
                <a:hlinkClick r:id="rId9"/>
              </a:rPr>
              <a:t>Promise.allSettled</a:t>
            </a:r>
            <a:r>
              <a:rPr lang="en-US" dirty="0">
                <a:hlinkClick r:id="rId9"/>
              </a:rPr>
              <a:t>()</a:t>
            </a:r>
            <a:endParaRPr lang="en-US" dirty="0"/>
          </a:p>
          <a:p>
            <a:r>
              <a:rPr lang="en-US" dirty="0"/>
              <a:t>Dynamic Import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Es12-2021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Promise.any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>
                <a:hlinkClick r:id="rId3"/>
              </a:rPr>
              <a:t>String </a:t>
            </a:r>
            <a:r>
              <a:rPr lang="en-US" dirty="0" err="1">
                <a:hlinkClick r:id="rId3"/>
              </a:rPr>
              <a:t>replaceAll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>
                <a:hlinkClick r:id="rId4"/>
              </a:rPr>
              <a:t>Numeric Separators (_)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3058"/>
            <a:ext cx="10515600" cy="560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JavaScript Statements, Syntax,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www.w3schools.com/js/js_statements.asp</a:t>
            </a:r>
            <a:endParaRPr lang="en-US" dirty="0" smtClean="0"/>
          </a:p>
          <a:p>
            <a:r>
              <a:rPr lang="en-US" dirty="0" smtClean="0"/>
              <a:t>Semicolons </a:t>
            </a:r>
            <a:r>
              <a:rPr lang="en-US" dirty="0"/>
              <a:t>;</a:t>
            </a:r>
          </a:p>
          <a:p>
            <a:r>
              <a:rPr lang="en-US" dirty="0"/>
              <a:t>JavaScript White </a:t>
            </a:r>
            <a:r>
              <a:rPr lang="en-US" dirty="0" smtClean="0"/>
              <a:t>Space</a:t>
            </a:r>
          </a:p>
          <a:p>
            <a:r>
              <a:rPr lang="en-US" dirty="0"/>
              <a:t>JavaScript Line Length and Line Breaks</a:t>
            </a:r>
          </a:p>
          <a:p>
            <a:r>
              <a:rPr lang="en-US" dirty="0"/>
              <a:t>JavaScript Code Blocks</a:t>
            </a:r>
          </a:p>
          <a:p>
            <a:r>
              <a:rPr lang="en-US" dirty="0"/>
              <a:t>JavaScript </a:t>
            </a:r>
            <a:r>
              <a:rPr lang="en-US" dirty="0" smtClean="0"/>
              <a:t>Keywords</a:t>
            </a:r>
          </a:p>
          <a:p>
            <a:r>
              <a:rPr lang="en-US" dirty="0" smtClean="0"/>
              <a:t>--------------------------------------------</a:t>
            </a:r>
          </a:p>
          <a:p>
            <a:r>
              <a:rPr lang="en-US" dirty="0"/>
              <a:t>JavaScript Values</a:t>
            </a:r>
          </a:p>
          <a:p>
            <a:r>
              <a:rPr lang="en-US" dirty="0"/>
              <a:t>JavaScript Literals</a:t>
            </a:r>
          </a:p>
          <a:p>
            <a:r>
              <a:rPr lang="en-US" dirty="0"/>
              <a:t>JavaScript Variables</a:t>
            </a:r>
          </a:p>
          <a:p>
            <a:r>
              <a:rPr lang="en-US" dirty="0"/>
              <a:t>JavaScript </a:t>
            </a:r>
            <a:r>
              <a:rPr lang="en-US" dirty="0" smtClean="0"/>
              <a:t>Operators</a:t>
            </a:r>
          </a:p>
          <a:p>
            <a:r>
              <a:rPr lang="en-US" dirty="0"/>
              <a:t>JavaScript Expressions</a:t>
            </a:r>
          </a:p>
          <a:p>
            <a:r>
              <a:rPr lang="en-US" dirty="0"/>
              <a:t>JavaScript Identifiers / </a:t>
            </a:r>
            <a:r>
              <a:rPr lang="en-US" dirty="0" smtClean="0"/>
              <a:t>Names (How to name variables)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Es13-2022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Array at()</a:t>
            </a:r>
            <a:endParaRPr lang="en-US" dirty="0"/>
          </a:p>
          <a:p>
            <a:r>
              <a:rPr lang="en-US" dirty="0">
                <a:hlinkClick r:id="rId3"/>
              </a:rPr>
              <a:t>String at()</a:t>
            </a:r>
            <a:endParaRPr lang="en-US" dirty="0"/>
          </a:p>
          <a:p>
            <a:r>
              <a:rPr lang="en-US" dirty="0" err="1">
                <a:hlinkClick r:id="rId4"/>
              </a:rPr>
              <a:t>RegExp</a:t>
            </a:r>
            <a:r>
              <a:rPr lang="en-US" dirty="0">
                <a:hlinkClick r:id="rId4"/>
              </a:rPr>
              <a:t> /d</a:t>
            </a:r>
            <a:endParaRPr lang="en-US" dirty="0"/>
          </a:p>
          <a:p>
            <a:r>
              <a:rPr lang="en-US" dirty="0" err="1">
                <a:hlinkClick r:id="rId5"/>
              </a:rPr>
              <a:t>Object.hasOwn</a:t>
            </a:r>
            <a:r>
              <a:rPr lang="en-US" dirty="0">
                <a:hlinkClick r:id="rId5"/>
              </a:rPr>
              <a:t>()</a:t>
            </a:r>
            <a:endParaRPr lang="en-US" dirty="0"/>
          </a:p>
          <a:p>
            <a:r>
              <a:rPr lang="en-US" dirty="0" err="1">
                <a:hlinkClick r:id="rId6"/>
              </a:rPr>
              <a:t>error.cause</a:t>
            </a:r>
            <a:endParaRPr lang="en-US" dirty="0"/>
          </a:p>
          <a:p>
            <a:r>
              <a:rPr lang="en-US" dirty="0">
                <a:hlinkClick r:id="rId7"/>
              </a:rPr>
              <a:t>await import</a:t>
            </a:r>
            <a:endParaRPr lang="en-US" dirty="0"/>
          </a:p>
          <a:p>
            <a:r>
              <a:rPr lang="en-US" dirty="0">
                <a:hlinkClick r:id="rId8"/>
              </a:rPr>
              <a:t>Class field declarations</a:t>
            </a:r>
            <a:endParaRPr lang="en-US" dirty="0"/>
          </a:p>
          <a:p>
            <a:r>
              <a:rPr lang="en-US" dirty="0">
                <a:hlinkClick r:id="rId9"/>
              </a:rPr>
              <a:t>Private methods and fields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0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Es14-2023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Array </a:t>
            </a:r>
            <a:r>
              <a:rPr lang="en-US" dirty="0" err="1">
                <a:hlinkClick r:id="rId2"/>
              </a:rPr>
              <a:t>findLast</a:t>
            </a:r>
            <a:r>
              <a:rPr lang="en-US" dirty="0">
                <a:hlinkClick r:id="rId2"/>
              </a:rPr>
              <a:t>()</a:t>
            </a:r>
            <a:endParaRPr lang="en-US" dirty="0"/>
          </a:p>
          <a:p>
            <a:r>
              <a:rPr lang="en-US" dirty="0">
                <a:hlinkClick r:id="rId3"/>
              </a:rPr>
              <a:t>Array </a:t>
            </a:r>
            <a:r>
              <a:rPr lang="en-US" dirty="0" err="1">
                <a:hlinkClick r:id="rId3"/>
              </a:rPr>
              <a:t>findLastIndex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r>
              <a:rPr lang="en-US" dirty="0">
                <a:hlinkClick r:id="rId4"/>
              </a:rPr>
              <a:t>Array </a:t>
            </a:r>
            <a:r>
              <a:rPr lang="en-US" dirty="0" err="1">
                <a:hlinkClick r:id="rId4"/>
              </a:rPr>
              <a:t>toReversed</a:t>
            </a:r>
            <a:r>
              <a:rPr lang="en-US" dirty="0">
                <a:hlinkClick r:id="rId4"/>
              </a:rPr>
              <a:t>()</a:t>
            </a:r>
            <a:endParaRPr lang="en-US" dirty="0"/>
          </a:p>
          <a:p>
            <a:r>
              <a:rPr lang="en-US" dirty="0">
                <a:hlinkClick r:id="rId5"/>
              </a:rPr>
              <a:t>Array </a:t>
            </a:r>
            <a:r>
              <a:rPr lang="en-US" dirty="0" err="1">
                <a:hlinkClick r:id="rId5"/>
              </a:rPr>
              <a:t>toSorted</a:t>
            </a:r>
            <a:r>
              <a:rPr lang="en-US" dirty="0">
                <a:hlinkClick r:id="rId5"/>
              </a:rPr>
              <a:t>()</a:t>
            </a:r>
            <a:endParaRPr lang="en-US" dirty="0"/>
          </a:p>
          <a:p>
            <a:r>
              <a:rPr lang="en-US" dirty="0">
                <a:hlinkClick r:id="rId6"/>
              </a:rPr>
              <a:t>Array </a:t>
            </a:r>
            <a:r>
              <a:rPr lang="en-US" dirty="0" err="1">
                <a:hlinkClick r:id="rId6"/>
              </a:rPr>
              <a:t>toSpliced</a:t>
            </a:r>
            <a:r>
              <a:rPr lang="en-US" dirty="0">
                <a:hlinkClick r:id="rId6"/>
              </a:rPr>
              <a:t>()</a:t>
            </a:r>
            <a:endParaRPr lang="en-US" dirty="0"/>
          </a:p>
          <a:p>
            <a:r>
              <a:rPr lang="en-US" dirty="0">
                <a:hlinkClick r:id="rId7"/>
              </a:rPr>
              <a:t>Array with()</a:t>
            </a:r>
            <a:endParaRPr lang="en-US" dirty="0"/>
          </a:p>
          <a:p>
            <a:r>
              <a:rPr lang="en-US" dirty="0">
                <a:hlinkClick r:id="rId8"/>
              </a:rPr>
              <a:t>#! (Shebang)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try...catch statements,</a:t>
            </a:r>
          </a:p>
          <a:p>
            <a:r>
              <a:rPr lang="en-US" dirty="0"/>
              <a:t> Throwing and catching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Pattern matching with </a:t>
            </a:r>
            <a:r>
              <a:rPr lang="en-US" dirty="0" err="1"/>
              <a:t>RegExp</a:t>
            </a:r>
            <a:r>
              <a:rPr lang="en-US" dirty="0"/>
              <a:t>, </a:t>
            </a:r>
          </a:p>
          <a:p>
            <a:r>
              <a:rPr lang="en-US" dirty="0" err="1"/>
              <a:t>RegExp</a:t>
            </a:r>
            <a:r>
              <a:rPr lang="en-US" dirty="0"/>
              <a:t> methods (test, exec, etc</a:t>
            </a:r>
            <a:r>
              <a:rPr lang="en-US" dirty="0" smtClean="0"/>
              <a:t>.).</a:t>
            </a:r>
          </a:p>
          <a:p>
            <a:r>
              <a:rPr lang="en-US" dirty="0"/>
              <a:t>search</a:t>
            </a:r>
            <a:r>
              <a:rPr lang="en-US" dirty="0" smtClean="0"/>
              <a:t>()</a:t>
            </a:r>
          </a:p>
          <a:p>
            <a:r>
              <a:rPr lang="en-US" dirty="0"/>
              <a:t>replace()</a:t>
            </a:r>
          </a:p>
          <a:p>
            <a:r>
              <a:rPr lang="en-US" dirty="0"/>
              <a:t>test()</a:t>
            </a:r>
          </a:p>
          <a:p>
            <a:r>
              <a:rPr lang="en-US" dirty="0"/>
              <a:t>exec()</a:t>
            </a:r>
          </a:p>
          <a:p>
            <a:r>
              <a:rPr lang="en-US" b="1" dirty="0"/>
              <a:t>Modifiers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Patterns</a:t>
            </a:r>
            <a:endParaRPr lang="en-US" dirty="0" smtClean="0"/>
          </a:p>
          <a:p>
            <a:r>
              <a:rPr lang="en-US" b="1" dirty="0" err="1"/>
              <a:t>Metacharacters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/>
              <a:t>Quantifiers</a:t>
            </a:r>
            <a:r>
              <a:rPr lang="en-US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0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browser developer tools, </a:t>
            </a:r>
          </a:p>
          <a:p>
            <a:r>
              <a:rPr lang="en-US" dirty="0"/>
              <a:t>Console methods (console.log, </a:t>
            </a:r>
            <a:r>
              <a:rPr lang="en-US" dirty="0" err="1"/>
              <a:t>console.error</a:t>
            </a:r>
            <a:r>
              <a:rPr lang="en-US" dirty="0"/>
              <a:t>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Minification</a:t>
            </a:r>
            <a:r>
              <a:rPr lang="en-US" dirty="0"/>
              <a:t> and bundling, </a:t>
            </a:r>
          </a:p>
          <a:p>
            <a:r>
              <a:rPr lang="en-US" dirty="0"/>
              <a:t>Lazy loading, </a:t>
            </a:r>
          </a:p>
          <a:p>
            <a:r>
              <a:rPr lang="en-US" dirty="0"/>
              <a:t>Caching, </a:t>
            </a:r>
          </a:p>
          <a:p>
            <a:r>
              <a:rPr lang="en-US" dirty="0" err="1"/>
              <a:t>Debouncing</a:t>
            </a:r>
            <a:r>
              <a:rPr lang="en-US" dirty="0"/>
              <a:t> and throttling.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Cross-site scripting (XSS) prevention, </a:t>
            </a:r>
          </a:p>
          <a:p>
            <a:r>
              <a:rPr lang="en-US" dirty="0"/>
              <a:t>Cross-site request forgery (CSRF) prevention, </a:t>
            </a:r>
          </a:p>
          <a:p>
            <a:r>
              <a:rPr lang="en-US" dirty="0"/>
              <a:t>Content Security Policy (CSP).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React.js,</a:t>
            </a:r>
          </a:p>
          <a:p>
            <a:r>
              <a:rPr lang="en-US" dirty="0"/>
              <a:t> Vue.js,</a:t>
            </a:r>
          </a:p>
          <a:p>
            <a:r>
              <a:rPr lang="en-US" dirty="0"/>
              <a:t> Angular, </a:t>
            </a:r>
          </a:p>
          <a:p>
            <a:r>
              <a:rPr lang="en-US" dirty="0"/>
              <a:t>Express.js (for server-side JavaScript), </a:t>
            </a:r>
          </a:p>
          <a:p>
            <a:r>
              <a:rPr lang="en-US" dirty="0"/>
              <a:t>Node.js,</a:t>
            </a:r>
          </a:p>
          <a:p>
            <a:r>
              <a:rPr lang="en-US" dirty="0" err="1"/>
              <a:t>NextJS</a:t>
            </a:r>
            <a:r>
              <a:rPr lang="en-US" dirty="0"/>
              <a:t>,</a:t>
            </a:r>
          </a:p>
          <a:p>
            <a:r>
              <a:rPr lang="en-US" dirty="0"/>
              <a:t>Svelte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, </a:t>
            </a:r>
          </a:p>
          <a:p>
            <a:r>
              <a:rPr lang="en-US" dirty="0"/>
              <a:t>Yarn.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</a:t>
            </a:r>
            <a:r>
              <a:rPr lang="en-US" dirty="0"/>
              <a:t>, </a:t>
            </a:r>
          </a:p>
          <a:p>
            <a:r>
              <a:rPr lang="en-US" dirty="0"/>
              <a:t>Babel, </a:t>
            </a:r>
          </a:p>
          <a:p>
            <a:r>
              <a:rPr lang="en-US" dirty="0" err="1"/>
              <a:t>ESLint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www.w3schools.com/js/js_variables.asp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/>
              <a:t>,</a:t>
            </a:r>
          </a:p>
          <a:p>
            <a:r>
              <a:rPr lang="en-US" dirty="0"/>
              <a:t>Let,</a:t>
            </a:r>
          </a:p>
          <a:p>
            <a:r>
              <a:rPr lang="en-US" dirty="0" err="1"/>
              <a:t>Const</a:t>
            </a:r>
            <a:r>
              <a:rPr lang="en-US" dirty="0"/>
              <a:t>,</a:t>
            </a:r>
          </a:p>
          <a:p>
            <a:r>
              <a:rPr lang="en-US" dirty="0"/>
              <a:t>Global scope,</a:t>
            </a:r>
          </a:p>
          <a:p>
            <a:r>
              <a:rPr lang="en-US" dirty="0"/>
              <a:t>Local </a:t>
            </a:r>
            <a:r>
              <a:rPr lang="en-US" dirty="0" smtClean="0"/>
              <a:t>scope, Functional scope, block scope</a:t>
            </a:r>
            <a:endParaRPr lang="en-US" dirty="0"/>
          </a:p>
          <a:p>
            <a:r>
              <a:rPr lang="en-US" dirty="0"/>
              <a:t>Variable hoisting</a:t>
            </a:r>
            <a:r>
              <a:rPr lang="en-US" dirty="0" smtClean="0"/>
              <a:t>,</a:t>
            </a:r>
          </a:p>
          <a:p>
            <a:r>
              <a:rPr lang="en-US" dirty="0"/>
              <a:t>The "use strict" </a:t>
            </a:r>
            <a:r>
              <a:rPr lang="en-US" dirty="0" smtClean="0"/>
              <a:t>Directive</a:t>
            </a:r>
            <a:endParaRPr lang="en-US" dirty="0" smtClean="0"/>
          </a:p>
          <a:p>
            <a:r>
              <a:rPr lang="en-US" dirty="0"/>
              <a:t>https://www.w3schools.com/js/js_variables.asp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89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sym typeface="Wingdings" panose="05000000000000000000" pitchFamily="2" charset="2"/>
              </a:rPr>
              <a:t> </a:t>
            </a:r>
            <a:r>
              <a:rPr lang="en-US" smtClean="0"/>
              <a:t>THANK YOU </a:t>
            </a:r>
            <a:r>
              <a:rPr lang="en-US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Data Types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/>
            </a:r>
            <a:br>
              <a:rPr lang="en-US" sz="1800" dirty="0" smtClean="0">
                <a:latin typeface="+mn-lt"/>
                <a:ea typeface="+mn-ea"/>
                <a:cs typeface="+mn-cs"/>
              </a:rPr>
            </a:br>
            <a:r>
              <a:rPr lang="en-US" sz="1800" dirty="0" smtClean="0">
                <a:latin typeface="+mn-lt"/>
                <a:ea typeface="+mn-ea"/>
                <a:cs typeface="+mn-cs"/>
              </a:rPr>
              <a:t> (The </a:t>
            </a:r>
            <a:r>
              <a:rPr lang="en-US" sz="1800" dirty="0">
                <a:latin typeface="+mn-lt"/>
                <a:ea typeface="+mn-ea"/>
                <a:cs typeface="+mn-cs"/>
              </a:rPr>
              <a:t>object data type can 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contain: 1</a:t>
            </a:r>
            <a:r>
              <a:rPr lang="en-US" sz="1800" dirty="0">
                <a:latin typeface="+mn-lt"/>
                <a:ea typeface="+mn-ea"/>
                <a:cs typeface="+mn-cs"/>
              </a:rPr>
              <a:t>. An 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object 2</a:t>
            </a:r>
            <a:r>
              <a:rPr lang="en-US" sz="1800" dirty="0">
                <a:latin typeface="+mn-lt"/>
                <a:ea typeface="+mn-ea"/>
                <a:cs typeface="+mn-cs"/>
              </a:rPr>
              <a:t>. An </a:t>
            </a:r>
            <a:r>
              <a:rPr lang="en-US" sz="1800" dirty="0" smtClean="0">
                <a:latin typeface="+mn-lt"/>
                <a:ea typeface="+mn-ea"/>
                <a:cs typeface="+mn-cs"/>
              </a:rPr>
              <a:t>array 3</a:t>
            </a:r>
            <a:r>
              <a:rPr lang="en-US" sz="1800" dirty="0">
                <a:latin typeface="+mn-lt"/>
                <a:ea typeface="+mn-ea"/>
                <a:cs typeface="+mn-cs"/>
              </a:rPr>
              <a:t>. </a:t>
            </a:r>
            <a:r>
              <a:rPr lang="en-US" sz="1800" dirty="0">
                <a:latin typeface="+mn-lt"/>
                <a:ea typeface="+mn-ea"/>
                <a:cs typeface="+mn-cs"/>
              </a:rPr>
              <a:t>A </a:t>
            </a:r>
            <a:r>
              <a:rPr lang="en-US" sz="1800" dirty="0">
                <a:latin typeface="+mn-lt"/>
                <a:ea typeface="+mn-ea"/>
                <a:cs typeface="+mn-cs"/>
              </a:rPr>
              <a:t>date</a:t>
            </a:r>
            <a:r>
              <a:rPr lang="en-US" sz="1800" dirty="0"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www.w3schools.com/js/js_datatypes.asp</a:t>
            </a:r>
            <a:endParaRPr lang="en-US" dirty="0" smtClean="0"/>
          </a:p>
          <a:p>
            <a:r>
              <a:rPr lang="en-US" dirty="0" smtClean="0"/>
              <a:t>Primitive </a:t>
            </a:r>
            <a:r>
              <a:rPr lang="en-US" dirty="0"/>
              <a:t>datatypes, </a:t>
            </a:r>
          </a:p>
          <a:p>
            <a:r>
              <a:rPr lang="en-US" dirty="0"/>
              <a:t>Composite/non - primitive datatypes,</a:t>
            </a:r>
          </a:p>
          <a:p>
            <a:r>
              <a:rPr lang="en-US" dirty="0"/>
              <a:t>String,</a:t>
            </a:r>
          </a:p>
          <a:p>
            <a:r>
              <a:rPr lang="en-US" dirty="0"/>
              <a:t>Number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Bigint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Boolean,</a:t>
            </a:r>
          </a:p>
          <a:p>
            <a:r>
              <a:rPr lang="en-US" dirty="0"/>
              <a:t>Arrays</a:t>
            </a:r>
            <a:r>
              <a:rPr lang="en-US" dirty="0" smtClean="0"/>
              <a:t>,</a:t>
            </a:r>
          </a:p>
          <a:p>
            <a:r>
              <a:rPr lang="en-US" dirty="0"/>
              <a:t>JavaScript </a:t>
            </a:r>
            <a:r>
              <a:rPr lang="en-US" dirty="0" smtClean="0"/>
              <a:t>Date</a:t>
            </a:r>
            <a:endParaRPr lang="en-US" dirty="0"/>
          </a:p>
          <a:p>
            <a:r>
              <a:rPr lang="en-US" dirty="0" smtClean="0"/>
              <a:t>Objects (Number, Boolean, Strings, Arrays, Date, Math, </a:t>
            </a:r>
            <a:r>
              <a:rPr lang="en-US" dirty="0" err="1" smtClean="0"/>
              <a:t>RegEx</a:t>
            </a:r>
            <a:r>
              <a:rPr lang="en-US" dirty="0" smtClean="0"/>
              <a:t>, HTML DOM),</a:t>
            </a:r>
            <a:endParaRPr lang="en-US" dirty="0"/>
          </a:p>
          <a:p>
            <a:r>
              <a:rPr lang="en-US" dirty="0"/>
              <a:t>Function,</a:t>
            </a:r>
          </a:p>
          <a:p>
            <a:r>
              <a:rPr lang="en-US" dirty="0"/>
              <a:t>Iterating over arrays (e.g., </a:t>
            </a:r>
            <a:r>
              <a:rPr lang="en-US" dirty="0" err="1"/>
              <a:t>forEach</a:t>
            </a:r>
            <a:r>
              <a:rPr lang="en-US" dirty="0"/>
              <a:t>, map, filter),</a:t>
            </a:r>
          </a:p>
          <a:p>
            <a:r>
              <a:rPr lang="en-US" dirty="0"/>
              <a:t>Modifying arrays (e.g., push, pop, splice),</a:t>
            </a:r>
          </a:p>
          <a:p>
            <a:r>
              <a:rPr lang="en-US" dirty="0"/>
              <a:t>Array DE-structuring,</a:t>
            </a:r>
          </a:p>
          <a:p>
            <a:r>
              <a:rPr lang="en-US" dirty="0"/>
              <a:t>Creating objects,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Accessing and modifying object properties,</a:t>
            </a:r>
          </a:p>
          <a:p>
            <a:r>
              <a:rPr lang="en-US" dirty="0"/>
              <a:t>Object methods,</a:t>
            </a:r>
          </a:p>
          <a:p>
            <a:r>
              <a:rPr lang="en-US" dirty="0"/>
              <a:t>Prototypes and inheritance,</a:t>
            </a:r>
          </a:p>
          <a:p>
            <a:r>
              <a:rPr lang="en-US" dirty="0"/>
              <a:t>ES6 Classes,</a:t>
            </a:r>
          </a:p>
          <a:p>
            <a:r>
              <a:rPr lang="en-US" dirty="0"/>
              <a:t>Null,</a:t>
            </a:r>
          </a:p>
          <a:p>
            <a:r>
              <a:rPr lang="en-US" dirty="0"/>
              <a:t>Undefined,</a:t>
            </a:r>
          </a:p>
          <a:p>
            <a:r>
              <a:rPr lang="en-US" dirty="0"/>
              <a:t>Symbol (ES6)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www.w3schools.com/js/js_datatypes.asp</a:t>
            </a:r>
            <a:endParaRPr lang="en-US" dirty="0" smtClean="0"/>
          </a:p>
          <a:p>
            <a:r>
              <a:rPr lang="en-US" dirty="0"/>
              <a:t>Sets</a:t>
            </a:r>
          </a:p>
          <a:p>
            <a:r>
              <a:rPr lang="en-US" dirty="0" smtClean="0"/>
              <a:t>Maps, </a:t>
            </a:r>
            <a:r>
              <a:rPr lang="en-US" dirty="0"/>
              <a:t>Math , Random</a:t>
            </a:r>
            <a:r>
              <a:rPr lang="en-US" dirty="0" smtClean="0"/>
              <a:t>,</a:t>
            </a:r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/>
              <a:t>JavaScript Type </a:t>
            </a:r>
            <a:r>
              <a:rPr lang="en-US" dirty="0" smtClean="0"/>
              <a:t>Conversion</a:t>
            </a:r>
          </a:p>
          <a:p>
            <a:r>
              <a:rPr lang="en-US" dirty="0"/>
              <a:t>What is </a:t>
            </a:r>
            <a:r>
              <a:rPr lang="en-US" b="1" dirty="0" smtClean="0"/>
              <a:t>this,</a:t>
            </a:r>
          </a:p>
          <a:p>
            <a:r>
              <a:rPr lang="en-US" dirty="0"/>
              <a:t>JavaScript Classes</a:t>
            </a:r>
          </a:p>
          <a:p>
            <a:r>
              <a:rPr lang="en-US" dirty="0"/>
              <a:t>Modules</a:t>
            </a:r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u="sng" dirty="0" smtClean="0">
                <a:hlinkClick r:id="rId2"/>
              </a:rPr>
              <a:t>Object</a:t>
            </a:r>
            <a:endParaRPr lang="en-US" b="1" u="sng" dirty="0" smtClean="0"/>
          </a:p>
          <a:p>
            <a:r>
              <a:rPr lang="en-US" b="1" u="sng" dirty="0" smtClean="0">
                <a:hlinkClick r:id="rId3"/>
              </a:rPr>
              <a:t>Classes</a:t>
            </a:r>
            <a:endParaRPr lang="en-US" b="1" u="sng" dirty="0" smtClean="0"/>
          </a:p>
          <a:p>
            <a:r>
              <a:rPr lang="en-US" b="1" u="sng" dirty="0" smtClean="0">
                <a:hlinkClick r:id="rId4"/>
              </a:rPr>
              <a:t>Inheritance</a:t>
            </a:r>
            <a:endParaRPr lang="en-US" b="1" u="sng" dirty="0" smtClean="0"/>
          </a:p>
          <a:p>
            <a:r>
              <a:rPr lang="en-US" b="1" u="sng" dirty="0" smtClean="0">
                <a:hlinkClick r:id="rId5"/>
              </a:rPr>
              <a:t>Polymorphism</a:t>
            </a:r>
            <a:endParaRPr lang="en-US" b="1" u="sng" dirty="0" smtClean="0"/>
          </a:p>
          <a:p>
            <a:r>
              <a:rPr lang="en-US" b="1" dirty="0" smtClean="0"/>
              <a:t>Abstraction</a:t>
            </a:r>
          </a:p>
          <a:p>
            <a:r>
              <a:rPr lang="en-US" b="1" dirty="0" smtClean="0"/>
              <a:t>Encapsulation</a:t>
            </a:r>
          </a:p>
          <a:p>
            <a:r>
              <a:rPr lang="en-US" b="1" dirty="0" smtClean="0"/>
              <a:t>--------------------------------</a:t>
            </a:r>
          </a:p>
          <a:p>
            <a:pPr fontAlgn="base"/>
            <a:r>
              <a:rPr lang="en-US" u="sng" dirty="0">
                <a:hlinkClick r:id="rId6"/>
              </a:rPr>
              <a:t>Creating object with a constructor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Using object literals</a:t>
            </a:r>
            <a:endParaRPr lang="en-US" dirty="0"/>
          </a:p>
          <a:p>
            <a:pPr fontAlgn="base"/>
            <a:r>
              <a:rPr lang="en-US" u="sng" dirty="0">
                <a:hlinkClick r:id="rId8"/>
              </a:rPr>
              <a:t>Creating object with </a:t>
            </a:r>
            <a:r>
              <a:rPr lang="en-US" u="sng" dirty="0" err="1">
                <a:hlinkClick r:id="rId8"/>
              </a:rPr>
              <a:t>Object.create</a:t>
            </a:r>
            <a:r>
              <a:rPr lang="en-US" u="sng" dirty="0">
                <a:hlinkClick r:id="rId8"/>
              </a:rPr>
              <a:t>() method</a:t>
            </a:r>
            <a:endParaRPr lang="en-US" dirty="0"/>
          </a:p>
          <a:p>
            <a:pPr fontAlgn="base"/>
            <a:r>
              <a:rPr lang="en-US" u="sng" dirty="0">
                <a:hlinkClick r:id="rId9"/>
              </a:rPr>
              <a:t>Using es6 classes</a:t>
            </a:r>
            <a:endParaRPr lang="en-US" dirty="0"/>
          </a:p>
          <a:p>
            <a:r>
              <a:rPr lang="en-US" b="1" dirty="0"/>
              <a:t>Object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Built-In Objects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 fontAlgn="base"/>
            <a:r>
              <a:rPr lang="en-US" u="sng" dirty="0">
                <a:hlinkClick r:id="rId10"/>
              </a:rPr>
              <a:t>String</a:t>
            </a:r>
            <a:endParaRPr lang="en-US" dirty="0"/>
          </a:p>
          <a:p>
            <a:pPr fontAlgn="base"/>
            <a:r>
              <a:rPr lang="en-US" u="sng" dirty="0">
                <a:hlinkClick r:id="rId11"/>
              </a:rPr>
              <a:t>Number</a:t>
            </a:r>
            <a:endParaRPr lang="en-US" dirty="0"/>
          </a:p>
          <a:p>
            <a:pPr fontAlgn="base"/>
            <a:r>
              <a:rPr lang="en-US" u="sng" dirty="0">
                <a:hlinkClick r:id="rId12"/>
              </a:rPr>
              <a:t>Boolean</a:t>
            </a:r>
            <a:endParaRPr lang="en-US" dirty="0"/>
          </a:p>
          <a:p>
            <a:pPr fontAlgn="base"/>
            <a:r>
              <a:rPr lang="en-US" u="sng" dirty="0">
                <a:hlinkClick r:id="rId2"/>
              </a:rPr>
              <a:t>Object</a:t>
            </a:r>
            <a:endParaRPr lang="en-US" dirty="0"/>
          </a:p>
          <a:p>
            <a:pPr fontAlgn="base"/>
            <a:r>
              <a:rPr lang="en-US" u="sng" dirty="0">
                <a:hlinkClick r:id="rId13"/>
              </a:rPr>
              <a:t>Function</a:t>
            </a:r>
            <a:endParaRPr lang="en-US" dirty="0"/>
          </a:p>
          <a:p>
            <a:pPr fontAlgn="base"/>
            <a:r>
              <a:rPr lang="en-US" u="sng" dirty="0">
                <a:hlinkClick r:id="rId14"/>
              </a:rPr>
              <a:t>Array</a:t>
            </a:r>
            <a:endParaRPr lang="en-US" dirty="0"/>
          </a:p>
          <a:p>
            <a:pPr fontAlgn="base"/>
            <a:r>
              <a:rPr lang="en-US" u="sng" dirty="0">
                <a:hlinkClick r:id="rId15"/>
              </a:rPr>
              <a:t>Date</a:t>
            </a:r>
            <a:endParaRPr lang="en-US" dirty="0"/>
          </a:p>
          <a:p>
            <a:pPr fontAlgn="base"/>
            <a:r>
              <a:rPr lang="en-US" u="sng" dirty="0" err="1">
                <a:hlinkClick r:id="rId16"/>
              </a:rPr>
              <a:t>RegExp</a:t>
            </a:r>
            <a:endParaRPr lang="en-US" dirty="0"/>
          </a:p>
          <a:p>
            <a:pPr fontAlgn="base"/>
            <a:r>
              <a:rPr lang="en-US" dirty="0"/>
              <a:t>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US" u="sng" dirty="0">
                <a:hlinkClick r:id="rId2"/>
              </a:rPr>
              <a:t>JavaScript Arithmetic Operators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JavaScript Assignment Operators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JavaScript Comparison Operators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JavaScript Logical Operators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JavaScript Bitwise Operators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JavaScript Ternary Operators</a:t>
            </a:r>
            <a:endParaRPr lang="en-US" dirty="0"/>
          </a:p>
          <a:p>
            <a:pPr fontAlgn="base"/>
            <a:r>
              <a:rPr lang="en-US" u="sng" dirty="0">
                <a:hlinkClick r:id="rId8"/>
              </a:rPr>
              <a:t>JavaScript Comma Operators</a:t>
            </a:r>
            <a:endParaRPr lang="en-US" dirty="0"/>
          </a:p>
          <a:p>
            <a:pPr fontAlgn="base"/>
            <a:r>
              <a:rPr lang="en-US" u="sng" dirty="0">
                <a:hlinkClick r:id="rId9"/>
              </a:rPr>
              <a:t>JavaScript Unary Operators</a:t>
            </a:r>
            <a:endParaRPr lang="en-US" dirty="0"/>
          </a:p>
          <a:p>
            <a:pPr fontAlgn="base"/>
            <a:r>
              <a:rPr lang="en-US" u="sng" dirty="0">
                <a:hlinkClick r:id="rId10"/>
              </a:rPr>
              <a:t>JavaScript Relational Operators</a:t>
            </a:r>
            <a:endParaRPr lang="en-US" dirty="0"/>
          </a:p>
          <a:p>
            <a:pPr fontAlgn="base"/>
            <a:r>
              <a:rPr lang="en-US" u="sng" dirty="0">
                <a:hlinkClick r:id="rId11"/>
              </a:rPr>
              <a:t>JavaScript </a:t>
            </a:r>
            <a:r>
              <a:rPr lang="en-US" u="sng" dirty="0" err="1">
                <a:hlinkClick r:id="rId11"/>
              </a:rPr>
              <a:t>BigInt</a:t>
            </a:r>
            <a:r>
              <a:rPr lang="en-US" u="sng" dirty="0">
                <a:hlinkClick r:id="rId11"/>
              </a:rPr>
              <a:t> Operators</a:t>
            </a:r>
            <a:endParaRPr lang="en-US" dirty="0"/>
          </a:p>
          <a:p>
            <a:pPr fontAlgn="base"/>
            <a:r>
              <a:rPr lang="en-US" u="sng" dirty="0">
                <a:hlinkClick r:id="rId12"/>
              </a:rPr>
              <a:t>JavaScript String Operators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13"/>
              </a:rPr>
              <a:t>https://www.w3schools.com/js/js_operators.asp</a:t>
            </a:r>
            <a:endParaRPr lang="en-US" dirty="0"/>
          </a:p>
          <a:p>
            <a:r>
              <a:rPr lang="en-US" dirty="0">
                <a:hlinkClick r:id="rId14"/>
              </a:rPr>
              <a:t>https://</a:t>
            </a:r>
            <a:r>
              <a:rPr lang="en-US" dirty="0" smtClean="0">
                <a:hlinkClick r:id="rId14"/>
              </a:rPr>
              <a:t>www.w3schools.com/js/js_comparisons.asp</a:t>
            </a:r>
            <a:endParaRPr lang="en-US" dirty="0" smtClean="0"/>
          </a:p>
          <a:p>
            <a:r>
              <a:rPr lang="en-US" b="1" dirty="0"/>
              <a:t>Operator precedence</a:t>
            </a:r>
          </a:p>
          <a:p>
            <a:r>
              <a:rPr lang="en-US" b="1" dirty="0"/>
              <a:t>Ternary </a:t>
            </a:r>
          </a:p>
          <a:p>
            <a:r>
              <a:rPr lang="en-US" b="1" dirty="0" err="1" smtClean="0"/>
              <a:t>typeof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/>
              <a:t>yield </a:t>
            </a:r>
          </a:p>
          <a:p>
            <a:r>
              <a:rPr lang="en-US" b="1" dirty="0"/>
              <a:t>delete </a:t>
            </a:r>
          </a:p>
          <a:p>
            <a:r>
              <a:rPr lang="en-US" b="1" dirty="0"/>
              <a:t>Comma </a:t>
            </a:r>
          </a:p>
          <a:p>
            <a:r>
              <a:rPr lang="en-US" b="1" dirty="0"/>
              <a:t>Pipeline </a:t>
            </a:r>
          </a:p>
          <a:p>
            <a:r>
              <a:rPr lang="en-US" b="1" dirty="0"/>
              <a:t>in </a:t>
            </a:r>
          </a:p>
          <a:p>
            <a:r>
              <a:rPr lang="en-US" b="1" dirty="0"/>
              <a:t>Grouping </a:t>
            </a:r>
          </a:p>
          <a:p>
            <a:r>
              <a:rPr lang="en-US" b="1" dirty="0"/>
              <a:t>Short </a:t>
            </a:r>
            <a:r>
              <a:rPr lang="en-US" b="1" dirty="0" smtClean="0"/>
              <a:t>Circuiting (&amp;&amp;,||)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Conditional statements (if, else, else if),</a:t>
            </a:r>
          </a:p>
          <a:p>
            <a:r>
              <a:rPr lang="en-US" dirty="0"/>
              <a:t> Switch statements</a:t>
            </a:r>
          </a:p>
          <a:p>
            <a:r>
              <a:rPr lang="en-US" dirty="0"/>
              <a:t>JavaScript Break and Continue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LOOPS:</a:t>
            </a:r>
          </a:p>
          <a:p>
            <a:pPr fontAlgn="base"/>
            <a:r>
              <a:rPr lang="en-US" u="sng" dirty="0">
                <a:hlinkClick r:id="rId2"/>
              </a:rPr>
              <a:t>JavaScript for Loop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JavaScript while Loop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JavaScript do-while Loop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JavaScript for-in Loop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JavaScript for-of Loop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JavaScript </a:t>
            </a:r>
            <a:r>
              <a:rPr lang="en-US" u="sng" dirty="0" err="1">
                <a:hlinkClick r:id="rId7"/>
              </a:rPr>
              <a:t>forEach</a:t>
            </a:r>
            <a:r>
              <a:rPr lang="en-US" u="sng" dirty="0">
                <a:hlinkClick r:id="rId7"/>
              </a:rPr>
              <a:t> loop</a:t>
            </a:r>
            <a:endParaRPr lang="en-US" dirty="0"/>
          </a:p>
          <a:p>
            <a:pPr fontAlgn="base"/>
            <a:r>
              <a:rPr lang="en-US" u="sng" dirty="0">
                <a:hlinkClick r:id="rId8"/>
              </a:rPr>
              <a:t>JavaScript map Loop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www.w3schools.com/js/js_functions.asp</a:t>
            </a:r>
            <a:endParaRPr lang="en-US" dirty="0" smtClean="0"/>
          </a:p>
          <a:p>
            <a:r>
              <a:rPr lang="en-US" dirty="0" smtClean="0"/>
              <a:t>Declaring </a:t>
            </a:r>
            <a:r>
              <a:rPr lang="en-US" dirty="0" smtClean="0"/>
              <a:t>functions &amp; Syntax and </a:t>
            </a:r>
            <a:r>
              <a:rPr lang="en-US" dirty="0" smtClean="0"/>
              <a:t>Invocation &amp; Return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/>
              <a:t>Function expressions vs. function declarations,</a:t>
            </a:r>
          </a:p>
          <a:p>
            <a:r>
              <a:rPr lang="en-US" dirty="0"/>
              <a:t>Arrow functions,</a:t>
            </a:r>
          </a:p>
          <a:p>
            <a:r>
              <a:rPr lang="en-US" dirty="0"/>
              <a:t>Higher-order functions,</a:t>
            </a:r>
          </a:p>
          <a:p>
            <a:r>
              <a:rPr lang="en-US" dirty="0"/>
              <a:t>Closures,</a:t>
            </a:r>
          </a:p>
          <a:p>
            <a:r>
              <a:rPr lang="en-US" dirty="0"/>
              <a:t>Asynchronous JavaScript: Callbacks, Promises, </a:t>
            </a:r>
            <a:r>
              <a:rPr lang="en-US" dirty="0" err="1"/>
              <a:t>async</a:t>
            </a:r>
            <a:r>
              <a:rPr lang="en-US" dirty="0"/>
              <a:t>/await, Error handling in asynchronous code,</a:t>
            </a:r>
          </a:p>
          <a:p>
            <a:r>
              <a:rPr lang="en-US" dirty="0"/>
              <a:t>Functional Programming: Higher-order functions, Pure functions, Immutability,</a:t>
            </a:r>
          </a:p>
          <a:p>
            <a:r>
              <a:rPr lang="en-US" dirty="0"/>
              <a:t>First-class citizens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6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u="sng" dirty="0">
                <a:hlinkClick r:id="rId2"/>
              </a:rPr>
              <a:t>Function Declaration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Function Expression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Arrow Functions</a:t>
            </a:r>
            <a:endParaRPr lang="en-US" dirty="0"/>
          </a:p>
          <a:p>
            <a:r>
              <a:rPr lang="en-US" b="1" dirty="0"/>
              <a:t>Difference Between Function and Method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887</Words>
  <Application>Microsoft Office PowerPoint</Application>
  <PresentationFormat>Widescreen</PresentationFormat>
  <Paragraphs>292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L-Structure of JS</vt:lpstr>
      <vt:lpstr>JavaScript Statements, Syntax,  </vt:lpstr>
      <vt:lpstr>Variables</vt:lpstr>
      <vt:lpstr>Data Types  (The object data type can contain: 1. An object 2. An array 3. A date)</vt:lpstr>
      <vt:lpstr>Objects</vt:lpstr>
      <vt:lpstr>Operators</vt:lpstr>
      <vt:lpstr>Control Flow</vt:lpstr>
      <vt:lpstr>Functions 1</vt:lpstr>
      <vt:lpstr>Functions 2</vt:lpstr>
      <vt:lpstr>DOM Manipulation</vt:lpstr>
      <vt:lpstr>Browser APIs</vt:lpstr>
      <vt:lpstr>ES6+ Features</vt:lpstr>
      <vt:lpstr>Es6 – es2015</vt:lpstr>
      <vt:lpstr>Es7 - 2016</vt:lpstr>
      <vt:lpstr>Es8-2017</vt:lpstr>
      <vt:lpstr>Es9-2018</vt:lpstr>
      <vt:lpstr>Es10-2019</vt:lpstr>
      <vt:lpstr>Es11-2020</vt:lpstr>
      <vt:lpstr>Es12-2021</vt:lpstr>
      <vt:lpstr>Es13-2022</vt:lpstr>
      <vt:lpstr>Es14-2023</vt:lpstr>
      <vt:lpstr>Error Handling</vt:lpstr>
      <vt:lpstr>Regular Expressions</vt:lpstr>
      <vt:lpstr>Debugging</vt:lpstr>
      <vt:lpstr>Performance Optimization</vt:lpstr>
      <vt:lpstr>Security</vt:lpstr>
      <vt:lpstr>Frameworks and Libraries</vt:lpstr>
      <vt:lpstr>Package Managers</vt:lpstr>
      <vt:lpstr>Build Tools</vt:lpstr>
      <vt:lpstr>Topic</vt:lpstr>
      <vt:lpstr> THANK YOU </vt:lpstr>
    </vt:vector>
  </TitlesOfParts>
  <Company>Netcracker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Babu Miya</dc:creator>
  <cp:lastModifiedBy>Mohammad Babu Miya</cp:lastModifiedBy>
  <cp:revision>39</cp:revision>
  <dcterms:created xsi:type="dcterms:W3CDTF">2024-02-26T04:36:31Z</dcterms:created>
  <dcterms:modified xsi:type="dcterms:W3CDTF">2024-02-26T13:36:55Z</dcterms:modified>
</cp:coreProperties>
</file>