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55" r:id="rId1"/>
  </p:sldMasterIdLst>
  <p:notesMasterIdLst>
    <p:notesMasterId r:id="rId16"/>
  </p:notesMasterIdLst>
  <p:handoutMasterIdLst>
    <p:handoutMasterId r:id="rId17"/>
  </p:handoutMasterIdLst>
  <p:sldIdLst>
    <p:sldId id="331" r:id="rId2"/>
    <p:sldId id="400" r:id="rId3"/>
    <p:sldId id="332" r:id="rId4"/>
    <p:sldId id="390" r:id="rId5"/>
    <p:sldId id="393" r:id="rId6"/>
    <p:sldId id="394" r:id="rId7"/>
    <p:sldId id="395" r:id="rId8"/>
    <p:sldId id="396" r:id="rId9"/>
    <p:sldId id="397" r:id="rId10"/>
    <p:sldId id="401" r:id="rId11"/>
    <p:sldId id="398" r:id="rId12"/>
    <p:sldId id="374" r:id="rId13"/>
    <p:sldId id="365" r:id="rId14"/>
    <p:sldId id="378" r:id="rId15"/>
  </p:sldIdLst>
  <p:sldSz cx="9906000" cy="6858000" type="A4"/>
  <p:notesSz cx="6781800" cy="99187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ucida Sans Unicode" panose="020B0602030504020204" pitchFamily="3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96"/>
    <a:srgbClr val="7F7F7F"/>
    <a:srgbClr val="03E92F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89429" autoAdjust="0"/>
  </p:normalViewPr>
  <p:slideViewPr>
    <p:cSldViewPr>
      <p:cViewPr varScale="1">
        <p:scale>
          <a:sx n="89" d="100"/>
          <a:sy n="89" d="100"/>
        </p:scale>
        <p:origin x="878" y="31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47B7CA9B-62AA-4C4C-8247-3BF25E486B1C}"/>
    <pc:docChg chg="undo redo custSel addSld modSld">
      <pc:chgData name="Aboozar Taherkhani" userId="c2570633-3add-40a2-b63d-9e0537bf3dbc" providerId="ADAL" clId="{47B7CA9B-62AA-4C4C-8247-3BF25E486B1C}" dt="2024-12-09T15:56:36.806" v="115" actId="6549"/>
      <pc:docMkLst>
        <pc:docMk/>
      </pc:docMkLst>
      <pc:sldChg chg="modSp mod">
        <pc:chgData name="Aboozar Taherkhani" userId="c2570633-3add-40a2-b63d-9e0537bf3dbc" providerId="ADAL" clId="{47B7CA9B-62AA-4C4C-8247-3BF25E486B1C}" dt="2024-12-09T13:20:33.090" v="9" actId="20577"/>
        <pc:sldMkLst>
          <pc:docMk/>
          <pc:sldMk cId="0" sldId="331"/>
        </pc:sldMkLst>
        <pc:spChg chg="mod">
          <ac:chgData name="Aboozar Taherkhani" userId="c2570633-3add-40a2-b63d-9e0537bf3dbc" providerId="ADAL" clId="{47B7CA9B-62AA-4C4C-8247-3BF25E486B1C}" dt="2024-12-09T13:09:31.072" v="3" actId="6549"/>
          <ac:spMkLst>
            <pc:docMk/>
            <pc:sldMk cId="0" sldId="331"/>
            <ac:spMk id="2" creationId="{4B86DE59-B63F-49BC-BC93-88474E8715C6}"/>
          </ac:spMkLst>
        </pc:spChg>
        <pc:spChg chg="mod">
          <ac:chgData name="Aboozar Taherkhani" userId="c2570633-3add-40a2-b63d-9e0537bf3dbc" providerId="ADAL" clId="{47B7CA9B-62AA-4C4C-8247-3BF25E486B1C}" dt="2024-12-09T13:20:33.090" v="9" actId="20577"/>
          <ac:spMkLst>
            <pc:docMk/>
            <pc:sldMk cId="0" sldId="331"/>
            <ac:spMk id="3074" creationId="{00000000-0000-0000-0000-000000000000}"/>
          </ac:spMkLst>
        </pc:spChg>
        <pc:spChg chg="mod">
          <ac:chgData name="Aboozar Taherkhani" userId="c2570633-3add-40a2-b63d-9e0537bf3dbc" providerId="ADAL" clId="{47B7CA9B-62AA-4C4C-8247-3BF25E486B1C}" dt="2024-12-09T13:09:23.523" v="2" actId="27636"/>
          <ac:spMkLst>
            <pc:docMk/>
            <pc:sldMk cId="0" sldId="331"/>
            <ac:spMk id="5123" creationId="{00000000-0000-0000-0000-000000000000}"/>
          </ac:spMkLst>
        </pc:spChg>
      </pc:sldChg>
      <pc:sldChg chg="modSp mod">
        <pc:chgData name="Aboozar Taherkhani" userId="c2570633-3add-40a2-b63d-9e0537bf3dbc" providerId="ADAL" clId="{47B7CA9B-62AA-4C4C-8247-3BF25E486B1C}" dt="2024-12-09T15:56:12.004" v="100" actId="20577"/>
        <pc:sldMkLst>
          <pc:docMk/>
          <pc:sldMk cId="2968770251" sldId="374"/>
        </pc:sldMkLst>
        <pc:spChg chg="mod">
          <ac:chgData name="Aboozar Taherkhani" userId="c2570633-3add-40a2-b63d-9e0537bf3dbc" providerId="ADAL" clId="{47B7CA9B-62AA-4C4C-8247-3BF25E486B1C}" dt="2024-12-09T15:56:12.004" v="100" actId="20577"/>
          <ac:spMkLst>
            <pc:docMk/>
            <pc:sldMk cId="2968770251" sldId="374"/>
            <ac:spMk id="3" creationId="{30555E4B-1F00-42B0-B46C-A23706333618}"/>
          </ac:spMkLst>
        </pc:spChg>
      </pc:sldChg>
      <pc:sldChg chg="modSp mod">
        <pc:chgData name="Aboozar Taherkhani" userId="c2570633-3add-40a2-b63d-9e0537bf3dbc" providerId="ADAL" clId="{47B7CA9B-62AA-4C4C-8247-3BF25E486B1C}" dt="2024-12-09T15:56:36.806" v="115" actId="6549"/>
        <pc:sldMkLst>
          <pc:docMk/>
          <pc:sldMk cId="2565221146" sldId="390"/>
        </pc:sldMkLst>
        <pc:spChg chg="mod">
          <ac:chgData name="Aboozar Taherkhani" userId="c2570633-3add-40a2-b63d-9e0537bf3dbc" providerId="ADAL" clId="{47B7CA9B-62AA-4C4C-8247-3BF25E486B1C}" dt="2024-12-09T15:27:40.577" v="10" actId="313"/>
          <ac:spMkLst>
            <pc:docMk/>
            <pc:sldMk cId="2565221146" sldId="390"/>
            <ac:spMk id="2" creationId="{2628F0C1-7A18-48DC-9D00-AABDA8464A0E}"/>
          </ac:spMkLst>
        </pc:spChg>
        <pc:spChg chg="mod">
          <ac:chgData name="Aboozar Taherkhani" userId="c2570633-3add-40a2-b63d-9e0537bf3dbc" providerId="ADAL" clId="{47B7CA9B-62AA-4C4C-8247-3BF25E486B1C}" dt="2024-12-09T15:56:36.806" v="115" actId="6549"/>
          <ac:spMkLst>
            <pc:docMk/>
            <pc:sldMk cId="2565221146" sldId="390"/>
            <ac:spMk id="3" creationId="{884B8B54-6CDE-4E18-9CA8-2855FC6DF56A}"/>
          </ac:spMkLst>
        </pc:spChg>
      </pc:sldChg>
      <pc:sldChg chg="modSp mod">
        <pc:chgData name="Aboozar Taherkhani" userId="c2570633-3add-40a2-b63d-9e0537bf3dbc" providerId="ADAL" clId="{47B7CA9B-62AA-4C4C-8247-3BF25E486B1C}" dt="2024-12-09T15:56:26.838" v="112" actId="20577"/>
        <pc:sldMkLst>
          <pc:docMk/>
          <pc:sldMk cId="3636696107" sldId="393"/>
        </pc:sldMkLst>
        <pc:spChg chg="mod">
          <ac:chgData name="Aboozar Taherkhani" userId="c2570633-3add-40a2-b63d-9e0537bf3dbc" providerId="ADAL" clId="{47B7CA9B-62AA-4C4C-8247-3BF25E486B1C}" dt="2024-12-09T15:56:26.838" v="112" actId="20577"/>
          <ac:spMkLst>
            <pc:docMk/>
            <pc:sldMk cId="3636696107" sldId="393"/>
            <ac:spMk id="3" creationId="{884B8B54-6CDE-4E18-9CA8-2855FC6DF56A}"/>
          </ac:spMkLst>
        </pc:spChg>
      </pc:sldChg>
      <pc:sldChg chg="modSp mod">
        <pc:chgData name="Aboozar Taherkhani" userId="c2570633-3add-40a2-b63d-9e0537bf3dbc" providerId="ADAL" clId="{47B7CA9B-62AA-4C4C-8247-3BF25E486B1C}" dt="2024-12-09T15:56:22.616" v="110" actId="20577"/>
        <pc:sldMkLst>
          <pc:docMk/>
          <pc:sldMk cId="2798253217" sldId="394"/>
        </pc:sldMkLst>
        <pc:spChg chg="mod">
          <ac:chgData name="Aboozar Taherkhani" userId="c2570633-3add-40a2-b63d-9e0537bf3dbc" providerId="ADAL" clId="{47B7CA9B-62AA-4C4C-8247-3BF25E486B1C}" dt="2024-12-09T15:56:22.616" v="110" actId="20577"/>
          <ac:spMkLst>
            <pc:docMk/>
            <pc:sldMk cId="2798253217" sldId="394"/>
            <ac:spMk id="3" creationId="{884B8B54-6CDE-4E18-9CA8-2855FC6DF56A}"/>
          </ac:spMkLst>
        </pc:spChg>
      </pc:sldChg>
      <pc:sldChg chg="addSp delSp">
        <pc:chgData name="Aboozar Taherkhani" userId="c2570633-3add-40a2-b63d-9e0537bf3dbc" providerId="ADAL" clId="{47B7CA9B-62AA-4C4C-8247-3BF25E486B1C}" dt="2024-12-09T15:41:17.224" v="12"/>
        <pc:sldMkLst>
          <pc:docMk/>
          <pc:sldMk cId="4201131543" sldId="396"/>
        </pc:sldMkLst>
        <pc:spChg chg="add del">
          <ac:chgData name="Aboozar Taherkhani" userId="c2570633-3add-40a2-b63d-9e0537bf3dbc" providerId="ADAL" clId="{47B7CA9B-62AA-4C4C-8247-3BF25E486B1C}" dt="2024-12-09T15:41:17.224" v="12"/>
          <ac:spMkLst>
            <pc:docMk/>
            <pc:sldMk cId="4201131543" sldId="396"/>
            <ac:spMk id="2" creationId="{7F01761C-6D2D-48F0-A26C-7B8DE3B2F6EB}"/>
          </ac:spMkLst>
        </pc:spChg>
      </pc:sldChg>
      <pc:sldChg chg="addSp delSp modSp add mod">
        <pc:chgData name="Aboozar Taherkhani" userId="c2570633-3add-40a2-b63d-9e0537bf3dbc" providerId="ADAL" clId="{47B7CA9B-62AA-4C4C-8247-3BF25E486B1C}" dt="2024-12-09T15:44:34.480" v="98" actId="478"/>
        <pc:sldMkLst>
          <pc:docMk/>
          <pc:sldMk cId="3483003088" sldId="401"/>
        </pc:sldMkLst>
        <pc:spChg chg="mod">
          <ac:chgData name="Aboozar Taherkhani" userId="c2570633-3add-40a2-b63d-9e0537bf3dbc" providerId="ADAL" clId="{47B7CA9B-62AA-4C4C-8247-3BF25E486B1C}" dt="2024-12-09T15:43:43.733" v="97"/>
          <ac:spMkLst>
            <pc:docMk/>
            <pc:sldMk cId="3483003088" sldId="401"/>
            <ac:spMk id="2" creationId="{731D4525-B8A8-46AB-866B-1EF90D73D691}"/>
          </ac:spMkLst>
        </pc:spChg>
        <pc:spChg chg="add mod">
          <ac:chgData name="Aboozar Taherkhani" userId="c2570633-3add-40a2-b63d-9e0537bf3dbc" providerId="ADAL" clId="{47B7CA9B-62AA-4C4C-8247-3BF25E486B1C}" dt="2024-12-09T15:41:58.977" v="82" actId="21"/>
          <ac:spMkLst>
            <pc:docMk/>
            <pc:sldMk cId="3483003088" sldId="401"/>
            <ac:spMk id="3" creationId="{4B85CEAB-CBAE-4C55-9543-60BD7505218E}"/>
          </ac:spMkLst>
        </pc:spChg>
        <pc:picChg chg="del">
          <ac:chgData name="Aboozar Taherkhani" userId="c2570633-3add-40a2-b63d-9e0537bf3dbc" providerId="ADAL" clId="{47B7CA9B-62AA-4C4C-8247-3BF25E486B1C}" dt="2024-12-09T15:44:34.480" v="98" actId="478"/>
          <ac:picMkLst>
            <pc:docMk/>
            <pc:sldMk cId="3483003088" sldId="401"/>
            <ac:picMk id="8" creationId="{E92911EB-0BCA-4BCB-BEE5-512D2B4A01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First in the ‘code Editor’ check the folders that you have. Find the ‘</a:t>
            </a:r>
            <a:r>
              <a:rPr lang="en-GB" dirty="0" err="1"/>
              <a:t>catkin_ws’folder</a:t>
            </a:r>
            <a:r>
              <a:rPr lang="en-GB" dirty="0"/>
              <a:t>, catkin work space. </a:t>
            </a:r>
          </a:p>
          <a:p>
            <a:pPr lvl="0"/>
            <a:r>
              <a:rPr lang="en-GB" dirty="0"/>
              <a:t>Which folders are in ‘</a:t>
            </a:r>
            <a:r>
              <a:rPr lang="en-GB" dirty="0" err="1"/>
              <a:t>catkin_ws</a:t>
            </a:r>
            <a:r>
              <a:rPr lang="en-GB" dirty="0"/>
              <a:t>’?</a:t>
            </a:r>
          </a:p>
          <a:p>
            <a:pPr lvl="0"/>
            <a:r>
              <a:rPr lang="en-GB" dirty="0"/>
              <a:t>Open a web shell and go to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 folder by following command:</a:t>
            </a:r>
          </a:p>
          <a:p>
            <a:r>
              <a:rPr lang="en-GB" b="1" dirty="0"/>
              <a:t>$cd </a:t>
            </a:r>
            <a:r>
              <a:rPr lang="en-GB" b="1" dirty="0" err="1"/>
              <a:t>catkin_ws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r>
              <a:rPr lang="en-GB" b="1" dirty="0"/>
              <a:t>/</a:t>
            </a:r>
            <a:endParaRPr lang="en-GB" dirty="0"/>
          </a:p>
          <a:p>
            <a:pPr lvl="0"/>
            <a:r>
              <a:rPr lang="en-GB" dirty="0"/>
              <a:t>When you are in the ‘</a:t>
            </a:r>
            <a:r>
              <a:rPr lang="en-GB" dirty="0" err="1"/>
              <a:t>src</a:t>
            </a:r>
            <a:r>
              <a:rPr lang="en-GB" dirty="0"/>
              <a:t>’ folder run the following command to create a new ROS package called ‘</a:t>
            </a:r>
            <a:r>
              <a:rPr lang="en-GB" dirty="0" err="1"/>
              <a:t>my_pakage</a:t>
            </a:r>
            <a:r>
              <a:rPr lang="en-GB" dirty="0"/>
              <a:t>’:</a:t>
            </a:r>
          </a:p>
          <a:p>
            <a:r>
              <a:rPr lang="en-GB" b="1" dirty="0"/>
              <a:t>$</a:t>
            </a:r>
            <a:r>
              <a:rPr lang="en-GB" b="1" dirty="0" err="1"/>
              <a:t>catkin_creat_pkg</a:t>
            </a:r>
            <a:r>
              <a:rPr lang="en-GB" b="1" dirty="0"/>
              <a:t> </a:t>
            </a:r>
            <a:r>
              <a:rPr lang="en-GB" b="1" dirty="0" err="1"/>
              <a:t>my_pakage</a:t>
            </a:r>
            <a:r>
              <a:rPr lang="en-GB" b="1" dirty="0"/>
              <a:t> </a:t>
            </a:r>
            <a:r>
              <a:rPr lang="en-GB" b="1" dirty="0" err="1"/>
              <a:t>rospy</a:t>
            </a:r>
            <a:endParaRPr lang="en-GB" dirty="0"/>
          </a:p>
          <a:p>
            <a:r>
              <a:rPr lang="en-GB" dirty="0"/>
              <a:t>This will create a package that’s depend on </a:t>
            </a:r>
            <a:r>
              <a:rPr lang="en-GB" dirty="0" err="1"/>
              <a:t>rospy</a:t>
            </a:r>
            <a:r>
              <a:rPr lang="en-GB" dirty="0"/>
              <a:t>. </a:t>
            </a:r>
            <a:r>
              <a:rPr lang="en-GB" dirty="0" err="1"/>
              <a:t>rospy</a:t>
            </a:r>
            <a:r>
              <a:rPr lang="en-GB" dirty="0"/>
              <a:t> is a python module for ROS.</a:t>
            </a:r>
          </a:p>
          <a:p>
            <a:pPr lvl="0"/>
            <a:r>
              <a:rPr lang="en-GB" dirty="0"/>
              <a:t>what changes did happen in side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 ‘ folder?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22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First in the ‘code Editor’ check the folders that you have. Find the ‘</a:t>
            </a:r>
            <a:r>
              <a:rPr lang="en-GB" dirty="0" err="1"/>
              <a:t>catkin_ws’folder</a:t>
            </a:r>
            <a:r>
              <a:rPr lang="en-GB" dirty="0"/>
              <a:t>, catkin work space. </a:t>
            </a:r>
          </a:p>
          <a:p>
            <a:pPr lvl="0"/>
            <a:r>
              <a:rPr lang="en-GB" dirty="0"/>
              <a:t>Which folders are in ‘</a:t>
            </a:r>
            <a:r>
              <a:rPr lang="en-GB" dirty="0" err="1"/>
              <a:t>catkin_ws</a:t>
            </a:r>
            <a:r>
              <a:rPr lang="en-GB" dirty="0"/>
              <a:t>’?</a:t>
            </a:r>
          </a:p>
          <a:p>
            <a:pPr lvl="0"/>
            <a:r>
              <a:rPr lang="en-GB" dirty="0"/>
              <a:t>Open a web shell and go to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 folder by following command:</a:t>
            </a:r>
          </a:p>
          <a:p>
            <a:r>
              <a:rPr lang="en-GB" b="1" dirty="0"/>
              <a:t>$cd </a:t>
            </a:r>
            <a:r>
              <a:rPr lang="en-GB" b="1" dirty="0" err="1"/>
              <a:t>catkin_ws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r>
              <a:rPr lang="en-GB" b="1" dirty="0"/>
              <a:t>/</a:t>
            </a:r>
            <a:endParaRPr lang="en-GB" dirty="0"/>
          </a:p>
          <a:p>
            <a:pPr lvl="0"/>
            <a:r>
              <a:rPr lang="en-GB" dirty="0"/>
              <a:t>When you are in the ‘</a:t>
            </a:r>
            <a:r>
              <a:rPr lang="en-GB" dirty="0" err="1"/>
              <a:t>src</a:t>
            </a:r>
            <a:r>
              <a:rPr lang="en-GB" dirty="0"/>
              <a:t>’ folder run the following command to create a new ROS package called ‘</a:t>
            </a:r>
            <a:r>
              <a:rPr lang="en-GB" dirty="0" err="1"/>
              <a:t>my_pakage</a:t>
            </a:r>
            <a:r>
              <a:rPr lang="en-GB" dirty="0"/>
              <a:t>’:</a:t>
            </a:r>
          </a:p>
          <a:p>
            <a:r>
              <a:rPr lang="en-GB" b="1" dirty="0"/>
              <a:t>$</a:t>
            </a:r>
            <a:r>
              <a:rPr lang="en-GB" b="1" dirty="0" err="1"/>
              <a:t>catkin_creat_pkg</a:t>
            </a:r>
            <a:r>
              <a:rPr lang="en-GB" b="1" dirty="0"/>
              <a:t> </a:t>
            </a:r>
            <a:r>
              <a:rPr lang="en-GB" b="1" dirty="0" err="1"/>
              <a:t>my_pakage</a:t>
            </a:r>
            <a:r>
              <a:rPr lang="en-GB" b="1" dirty="0"/>
              <a:t> </a:t>
            </a:r>
            <a:r>
              <a:rPr lang="en-GB" b="1" dirty="0" err="1"/>
              <a:t>rospy</a:t>
            </a:r>
            <a:endParaRPr lang="en-GB" dirty="0"/>
          </a:p>
          <a:p>
            <a:r>
              <a:rPr lang="en-GB" dirty="0"/>
              <a:t>This will create a package that’s depend on </a:t>
            </a:r>
            <a:r>
              <a:rPr lang="en-GB" dirty="0" err="1"/>
              <a:t>rospy</a:t>
            </a:r>
            <a:r>
              <a:rPr lang="en-GB" dirty="0"/>
              <a:t>. </a:t>
            </a:r>
            <a:r>
              <a:rPr lang="en-GB" dirty="0" err="1"/>
              <a:t>rospy</a:t>
            </a:r>
            <a:r>
              <a:rPr lang="en-GB" dirty="0"/>
              <a:t> is a python module for ROS.</a:t>
            </a:r>
          </a:p>
          <a:p>
            <a:pPr lvl="0"/>
            <a:r>
              <a:rPr lang="en-GB" dirty="0"/>
              <a:t>what changes did happen in side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 ‘ folder?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87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First in the ‘code Editor’ check the folders that you have. Find the ‘</a:t>
            </a:r>
            <a:r>
              <a:rPr lang="en-GB" dirty="0" err="1"/>
              <a:t>catkin_ws’folder</a:t>
            </a:r>
            <a:r>
              <a:rPr lang="en-GB" dirty="0"/>
              <a:t>, catkin work space. </a:t>
            </a:r>
          </a:p>
          <a:p>
            <a:pPr lvl="0"/>
            <a:r>
              <a:rPr lang="en-GB" dirty="0"/>
              <a:t>Which folders are in ‘</a:t>
            </a:r>
            <a:r>
              <a:rPr lang="en-GB" dirty="0" err="1"/>
              <a:t>catkin_ws</a:t>
            </a:r>
            <a:r>
              <a:rPr lang="en-GB" dirty="0"/>
              <a:t>’?</a:t>
            </a:r>
          </a:p>
          <a:p>
            <a:pPr lvl="0"/>
            <a:r>
              <a:rPr lang="en-GB" dirty="0"/>
              <a:t>Open a web shell and go to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 folder by following command:</a:t>
            </a:r>
          </a:p>
          <a:p>
            <a:r>
              <a:rPr lang="en-GB" b="1" dirty="0"/>
              <a:t>$cd </a:t>
            </a:r>
            <a:r>
              <a:rPr lang="en-GB" b="1" dirty="0" err="1"/>
              <a:t>catkin_ws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r>
              <a:rPr lang="en-GB" b="1" dirty="0"/>
              <a:t>/</a:t>
            </a:r>
            <a:endParaRPr lang="en-GB" dirty="0"/>
          </a:p>
          <a:p>
            <a:pPr lvl="0"/>
            <a:r>
              <a:rPr lang="en-GB" dirty="0"/>
              <a:t>When you are in the ‘</a:t>
            </a:r>
            <a:r>
              <a:rPr lang="en-GB" dirty="0" err="1"/>
              <a:t>src</a:t>
            </a:r>
            <a:r>
              <a:rPr lang="en-GB" dirty="0"/>
              <a:t>’ folder run the following command to create a new ROS package called ‘</a:t>
            </a:r>
            <a:r>
              <a:rPr lang="en-GB" dirty="0" err="1"/>
              <a:t>my_pakage</a:t>
            </a:r>
            <a:r>
              <a:rPr lang="en-GB" dirty="0"/>
              <a:t>’:</a:t>
            </a:r>
          </a:p>
          <a:p>
            <a:r>
              <a:rPr lang="en-GB" b="1" dirty="0"/>
              <a:t>$</a:t>
            </a:r>
            <a:r>
              <a:rPr lang="en-GB" b="1" dirty="0" err="1"/>
              <a:t>catkin_creat_pkg</a:t>
            </a:r>
            <a:r>
              <a:rPr lang="en-GB" b="1" dirty="0"/>
              <a:t> </a:t>
            </a:r>
            <a:r>
              <a:rPr lang="en-GB" b="1" dirty="0" err="1"/>
              <a:t>my_pakage</a:t>
            </a:r>
            <a:r>
              <a:rPr lang="en-GB" b="1" dirty="0"/>
              <a:t> </a:t>
            </a:r>
            <a:r>
              <a:rPr lang="en-GB" b="1" dirty="0" err="1"/>
              <a:t>rospy</a:t>
            </a:r>
            <a:endParaRPr lang="en-GB" dirty="0"/>
          </a:p>
          <a:p>
            <a:r>
              <a:rPr lang="en-GB" dirty="0"/>
              <a:t>This will create a package that’s depend on </a:t>
            </a:r>
            <a:r>
              <a:rPr lang="en-GB" dirty="0" err="1"/>
              <a:t>rospy</a:t>
            </a:r>
            <a:r>
              <a:rPr lang="en-GB" dirty="0"/>
              <a:t>. </a:t>
            </a:r>
            <a:r>
              <a:rPr lang="en-GB" dirty="0" err="1"/>
              <a:t>rospy</a:t>
            </a:r>
            <a:r>
              <a:rPr lang="en-GB" dirty="0"/>
              <a:t> is a python module for ROS.</a:t>
            </a:r>
          </a:p>
          <a:p>
            <a:pPr lvl="0"/>
            <a:r>
              <a:rPr lang="en-GB" dirty="0"/>
              <a:t>what changes did happen in side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 ‘ folder?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5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16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28235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73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3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8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6955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.com/ros/ros_tutorials/kinetic-devel/rospy_tutorials/001_talker_listener/listener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Package" TargetMode="External"/><Relationship Id="rId2" Type="http://schemas.openxmlformats.org/officeDocument/2006/relationships/hyperlink" Target="http://wiki.ros.org/ROS/Tutorials/WritingPublisherSubscriber%28python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mu.summon.serialssolutions.com/?s.q=ROS+Robotics+By+Example&amp;s.cmd=" TargetMode="External"/><Relationship Id="rId5" Type="http://schemas.openxmlformats.org/officeDocument/2006/relationships/hyperlink" Target="https://www.google.co.uk/search?hl=en&amp;sxsrf=ALeKk03do47uK-yGYAeDO_ZHmwEOua1l_g:1612727144425&amp;q=inauthor:%22Dr.+Thomas+L.+Harman%22&amp;tbm=bks" TargetMode="External"/><Relationship Id="rId4" Type="http://schemas.openxmlformats.org/officeDocument/2006/relationships/hyperlink" Target="https://www.google.co.uk/search?hl=en&amp;sxsrf=ALeKk03do47uK-yGYAeDO_ZHmwEOua1l_g:1612727144425&amp;q=inauthor:%22Carol+Fairchild%22&amp;tbm=b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ros/ros_tutorials/kinetic-devel/rospy_tutorials/001_talker_listener/talker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ki.ros.org/ROS/Tutorials/WritingPublisherSubscriber%28python%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5612" y="548680"/>
            <a:ext cx="8599875" cy="1829761"/>
          </a:xfrm>
        </p:spPr>
        <p:txBody>
          <a:bodyPr/>
          <a:lstStyle/>
          <a:p>
            <a:pPr algn="l">
              <a:defRPr/>
            </a:pPr>
            <a:r>
              <a:rPr lang="en-GB" sz="2400" dirty="0"/>
              <a:t>Lesson 3 </a:t>
            </a:r>
            <a:r>
              <a:rPr lang="en-GB" sz="1000" dirty="0"/>
              <a:t>(Part 2)</a:t>
            </a:r>
            <a:br>
              <a:rPr lang="en-GB" sz="2400" dirty="0"/>
            </a:br>
            <a:r>
              <a:rPr lang="en-GB" sz="2400" dirty="0">
                <a:latin typeface="Calibri" pitchFamily="34" charset="0"/>
              </a:rPr>
              <a:t>Creating a ROS package containing publisher and subscriber nodes</a:t>
            </a: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 fontScale="85000" lnSpcReduction="20000"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it-IT" sz="1600" dirty="0">
                <a:solidFill>
                  <a:srgbClr val="202122"/>
                </a:solidFill>
                <a:latin typeface="Lato" panose="020F0502020204030203" pitchFamily="34" charset="0"/>
              </a:rPr>
              <a:t>AI for Mobile Robots - CSIP5202:</a:t>
            </a:r>
            <a:endParaRPr lang="en-GB" sz="2400" dirty="0">
              <a:latin typeface="Calibri" pitchFamily="34" charset="0"/>
            </a:endParaRPr>
          </a:p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 Intelligent Mobile Robotics (IMR)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r>
              <a:rPr lang="en-GB" dirty="0">
                <a:latin typeface="Arial"/>
                <a:ea typeface="Arial"/>
                <a:cs typeface="Arial"/>
                <a:sym typeface="Arial"/>
              </a:rPr>
              <a:t>Surgery Hours: </a:t>
            </a:r>
            <a:r>
              <a:rPr lang="en-GB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 appointment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D4525-B8A8-46AB-866B-1EF90D73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2204864"/>
            <a:ext cx="8778180" cy="4525963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dirty="0"/>
              <a:t> </a:t>
            </a:r>
            <a:r>
              <a:rPr lang="en-GB" i="1" dirty="0"/>
              <a:t>anonymous=True</a:t>
            </a:r>
            <a:r>
              <a:rPr lang="en-GB" dirty="0"/>
              <a:t>: Ensures the node has a unique name by appending random characters to talker (useful when running multiple instances)</a:t>
            </a:r>
          </a:p>
          <a:p>
            <a:r>
              <a:rPr lang="en-GB" i="1" dirty="0" err="1"/>
              <a:t>rospy.loginfo</a:t>
            </a:r>
            <a:r>
              <a:rPr lang="en-GB" i="1" dirty="0"/>
              <a:t>(</a:t>
            </a:r>
            <a:r>
              <a:rPr lang="en-GB" i="1" dirty="0" err="1"/>
              <a:t>hello_str</a:t>
            </a:r>
            <a:r>
              <a:rPr lang="en-GB" i="1" dirty="0"/>
              <a:t>): </a:t>
            </a:r>
            <a:r>
              <a:rPr lang="en-GB" dirty="0"/>
              <a:t>Logs the message to the ROS console.</a:t>
            </a:r>
            <a:endParaRPr lang="en-GB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96F7F6-A673-4617-8F77-394EFBD9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>
                <a:effectLst/>
              </a:rPr>
              <a:t>Write a python code to create a publisher node</a:t>
            </a:r>
            <a:br>
              <a:rPr lang="en-GB" u="sng" dirty="0">
                <a:effectLst/>
              </a:rPr>
            </a:b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85CEAB-CBAE-4C55-9543-60BD7505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D90B3-C48B-4106-87D2-01B16AA7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hlinkClick r:id="rId2"/>
              </a:rPr>
              <a:t>listener.py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55E4B-1F00-42B0-B46C-A237063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University, 2021, IMAT5233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EF535-95A0-4476-A81E-619BC78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ffectLst/>
              </a:rPr>
              <a:t>Write a python code for subscriber node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0050-84F5-43FE-BDE6-A7CDABDF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2060848"/>
            <a:ext cx="9171234" cy="48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D90B3-C48B-4106-87D2-01B16AA7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 we have newly added two python codes to the package, i.e. </a:t>
            </a:r>
            <a:r>
              <a:rPr lang="en-GB" dirty="0" err="1"/>
              <a:t>my_package</a:t>
            </a:r>
            <a:r>
              <a:rPr lang="en-GB" dirty="0"/>
              <a:t>, we need to compile ROS package using catkin as a build system</a:t>
            </a:r>
          </a:p>
          <a:p>
            <a:r>
              <a:rPr lang="en-GB" dirty="0"/>
              <a:t>To compile the package go to catkin work space, i.e. ‘</a:t>
            </a:r>
            <a:r>
              <a:rPr lang="en-GB" dirty="0" err="1"/>
              <a:t>catkin_ws</a:t>
            </a:r>
            <a:r>
              <a:rPr lang="en-GB" dirty="0"/>
              <a:t>’ folder, in a web shell by running the following commands:</a:t>
            </a:r>
          </a:p>
          <a:p>
            <a:pPr lvl="1"/>
            <a:r>
              <a:rPr lang="en-GB" b="1" dirty="0"/>
              <a:t>$ cd /</a:t>
            </a:r>
            <a:r>
              <a:rPr lang="en-GB" b="1" dirty="0" err="1"/>
              <a:t>catkin_ws</a:t>
            </a:r>
            <a:endParaRPr lang="en-GB" dirty="0"/>
          </a:p>
          <a:p>
            <a:pPr lvl="1"/>
            <a:r>
              <a:rPr lang="en-GB" b="1" dirty="0"/>
              <a:t>$ </a:t>
            </a:r>
            <a:r>
              <a:rPr lang="en-GB" b="1" dirty="0" err="1"/>
              <a:t>catkin_make</a:t>
            </a:r>
            <a:endParaRPr lang="en-GB" dirty="0"/>
          </a:p>
          <a:p>
            <a:r>
              <a:rPr lang="en-GB" dirty="0"/>
              <a:t>Run ROS master using </a:t>
            </a:r>
            <a:r>
              <a:rPr lang="en-GB" b="1" dirty="0"/>
              <a:t>‘$</a:t>
            </a:r>
            <a:r>
              <a:rPr lang="en-GB" b="1" dirty="0" err="1"/>
              <a:t>roscore</a:t>
            </a:r>
            <a:r>
              <a:rPr lang="en-GB" b="1" dirty="0"/>
              <a:t>’</a:t>
            </a:r>
            <a:r>
              <a:rPr lang="en-GB" dirty="0"/>
              <a:t> command</a:t>
            </a:r>
          </a:p>
          <a:p>
            <a:r>
              <a:rPr lang="en-GB" dirty="0"/>
              <a:t> Start both nodes with following comments:</a:t>
            </a:r>
          </a:p>
          <a:p>
            <a:r>
              <a:rPr lang="en-GB" b="1" dirty="0"/>
              <a:t>$ python talker.py</a:t>
            </a:r>
            <a:endParaRPr lang="en-GB" dirty="0"/>
          </a:p>
          <a:p>
            <a:r>
              <a:rPr lang="en-GB" b="1" dirty="0"/>
              <a:t>$ python listener.py.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55E4B-1F00-42B0-B46C-A237063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University,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EF535-95A0-4476-A81E-619BC78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u="sng" dirty="0"/>
              <a:t>Compile the package </a:t>
            </a:r>
            <a:br>
              <a:rPr lang="en-GB" sz="3200" u="sng" dirty="0"/>
            </a:br>
            <a:r>
              <a:rPr lang="en-GB" sz="3200" u="sng" dirty="0"/>
              <a:t>(Building publisher and subscriber nodes)</a:t>
            </a:r>
          </a:p>
        </p:txBody>
      </p:sp>
    </p:spTree>
    <p:extLst>
      <p:ext uri="{BB962C8B-B14F-4D97-AF65-F5344CB8AC3E}">
        <p14:creationId xmlns:p14="http://schemas.microsoft.com/office/powerpoint/2010/main" val="29687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628800"/>
            <a:ext cx="8915400" cy="482799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b="1" u="sng" dirty="0"/>
              <a:t>Create a ROS package</a:t>
            </a:r>
          </a:p>
          <a:p>
            <a:pPr lvl="1"/>
            <a:r>
              <a:rPr lang="en-GB" b="1" dirty="0"/>
              <a:t>$</a:t>
            </a:r>
            <a:r>
              <a:rPr lang="en-GB" b="1" dirty="0" err="1"/>
              <a:t>catkin_create_pkg</a:t>
            </a:r>
            <a:r>
              <a:rPr lang="en-GB" b="1" dirty="0"/>
              <a:t> </a:t>
            </a:r>
          </a:p>
          <a:p>
            <a:r>
              <a:rPr lang="en-GB" b="1" u="sng" dirty="0"/>
              <a:t>Write a python code to create a publisher node</a:t>
            </a:r>
          </a:p>
          <a:p>
            <a:endParaRPr lang="en-GB" b="1" u="sng" dirty="0"/>
          </a:p>
          <a:p>
            <a:endParaRPr lang="en-GB" b="1" u="sng" dirty="0"/>
          </a:p>
          <a:p>
            <a:r>
              <a:rPr lang="en-GB" b="1" u="sng" dirty="0"/>
              <a:t>Write a python code for subscriber node</a:t>
            </a:r>
          </a:p>
          <a:p>
            <a:endParaRPr lang="en-GB" b="1" u="sng" dirty="0"/>
          </a:p>
          <a:p>
            <a:endParaRPr lang="en-GB" b="1" u="sng" dirty="0"/>
          </a:p>
          <a:p>
            <a:r>
              <a:rPr lang="en-GB" b="1" u="sng" dirty="0"/>
              <a:t>Compile the package (Building publisher and subscriber nodes)</a:t>
            </a:r>
          </a:p>
          <a:p>
            <a:pPr lvl="1"/>
            <a:r>
              <a:rPr lang="en-GB" b="1" dirty="0"/>
              <a:t>$ cd /</a:t>
            </a:r>
            <a:r>
              <a:rPr lang="en-GB" b="1" dirty="0" err="1"/>
              <a:t>catkin_ws</a:t>
            </a:r>
            <a:endParaRPr lang="en-GB" dirty="0"/>
          </a:p>
          <a:p>
            <a:pPr lvl="1"/>
            <a:r>
              <a:rPr lang="en-GB" b="1" dirty="0"/>
              <a:t>$ </a:t>
            </a:r>
            <a:r>
              <a:rPr lang="en-GB" b="1" dirty="0" err="1"/>
              <a:t>catkin_make</a:t>
            </a:r>
            <a:endParaRPr lang="en-GB" b="1" u="sng" dirty="0"/>
          </a:p>
          <a:p>
            <a:endParaRPr lang="en-GB" b="1" u="sng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AD56C-35EB-465C-8F47-F14DDC533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32678" r="6886" b="58146"/>
          <a:stretch/>
        </p:blipFill>
        <p:spPr>
          <a:xfrm>
            <a:off x="992560" y="2910939"/>
            <a:ext cx="7704856" cy="50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E28A7-06B0-498E-BA5C-F7634707E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6" t="57546" r="26672" b="29174"/>
          <a:stretch/>
        </p:blipFill>
        <p:spPr>
          <a:xfrm>
            <a:off x="1568624" y="3963785"/>
            <a:ext cx="590465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807205-A1F4-4240-A21C-2FC71D2F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72" y="1417638"/>
            <a:ext cx="941945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/>
              <a:t>[1] Writing a Simple Publisher and Subscriber (Python)</a:t>
            </a:r>
          </a:p>
          <a:p>
            <a:pPr marL="109728" indent="0">
              <a:buNone/>
            </a:pPr>
            <a:r>
              <a:rPr lang="en-GB" sz="1700" u="sng" dirty="0">
                <a:hlinkClick r:id="rId2"/>
              </a:rPr>
              <a:t>http://wiki.ros.org/ROS/Tutorials/WritingPublisherSubscriber%28python%29</a:t>
            </a:r>
            <a:endParaRPr lang="en-GB" sz="1700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[2] Creating a ROS Package </a:t>
            </a:r>
          </a:p>
          <a:p>
            <a:pPr marL="109728" indent="0">
              <a:buNone/>
            </a:pPr>
            <a:r>
              <a:rPr lang="en-GB" sz="1700" u="sng" dirty="0">
                <a:hlinkClick r:id="rId3"/>
              </a:rPr>
              <a:t>http://wiki.ros.org/ROS/Tutorials/CreatingPackage</a:t>
            </a:r>
            <a:endParaRPr lang="en-GB" sz="1700" dirty="0"/>
          </a:p>
          <a:p>
            <a:pPr marL="109728" indent="0">
              <a:buNone/>
            </a:pPr>
            <a:r>
              <a:rPr lang="en-GB" dirty="0"/>
              <a:t> </a:t>
            </a:r>
          </a:p>
          <a:p>
            <a:pPr marL="109728" indent="0">
              <a:buNone/>
            </a:pPr>
            <a:r>
              <a:rPr lang="en-GB" dirty="0"/>
              <a:t>[3] ROS Robotics By Example</a:t>
            </a:r>
          </a:p>
          <a:p>
            <a:pPr marL="109728" indent="0">
              <a:buNone/>
            </a:pPr>
            <a:r>
              <a:rPr lang="en-GB" sz="1500" dirty="0"/>
              <a:t>By </a:t>
            </a:r>
            <a:r>
              <a:rPr lang="en-GB" sz="1500" u="sng" dirty="0">
                <a:hlinkClick r:id="rId4"/>
              </a:rPr>
              <a:t>Carol Fairchild</a:t>
            </a:r>
            <a:r>
              <a:rPr lang="en-GB" sz="1500" dirty="0"/>
              <a:t>, </a:t>
            </a:r>
            <a:r>
              <a:rPr lang="en-GB" sz="1500" u="sng" dirty="0" err="1">
                <a:hlinkClick r:id="rId5"/>
              </a:rPr>
              <a:t>Dr.</a:t>
            </a:r>
            <a:r>
              <a:rPr lang="en-GB" sz="1500" u="sng" dirty="0">
                <a:hlinkClick r:id="rId5"/>
              </a:rPr>
              <a:t> Thomas L. Harman</a:t>
            </a:r>
            <a:endParaRPr lang="en-GB" sz="1500" dirty="0"/>
          </a:p>
          <a:p>
            <a:pPr marL="109728" indent="0">
              <a:buNone/>
            </a:pPr>
            <a:r>
              <a:rPr lang="en-GB" sz="1500" dirty="0"/>
              <a:t>The pdf of the book is available on DMU library::</a:t>
            </a:r>
          </a:p>
          <a:p>
            <a:pPr marL="109728" indent="0">
              <a:buNone/>
            </a:pPr>
            <a:r>
              <a:rPr lang="en-GB" sz="1500" u="sng" dirty="0">
                <a:hlinkClick r:id="rId6"/>
              </a:rPr>
              <a:t>https://dmu.summon.serialssolutions.com/?s.q=ROS+Robotics+By+Example&amp;s.cmd=#!/search?ho=t&amp;l=en-UK&amp;q=ROS%20by%20example</a:t>
            </a:r>
            <a:endParaRPr lang="en-GB" sz="1500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E4414A-54AF-457D-9020-DC37829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913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 fontScale="92500"/>
          </a:bodyPr>
          <a:lstStyle/>
          <a:p>
            <a:r>
              <a:rPr lang="en-GB" dirty="0"/>
              <a:t>Four primary components of ROS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Nodes: the universal name for the individual components or modules that need to send or receive information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Messages: the object for holding information that needs communicated between nodes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Topics: the virtual “chat rooms" where messages are shared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Master: the “conductor" that organizes the nodes and topics</a:t>
            </a:r>
          </a:p>
          <a:p>
            <a:r>
              <a:rPr lang="en-GB" dirty="0"/>
              <a:t>ROS packages</a:t>
            </a:r>
          </a:p>
          <a:p>
            <a:pPr lvl="1"/>
            <a:r>
              <a:rPr lang="en-GB" dirty="0"/>
              <a:t>The ROS software is divided into packages that can contain various types of programs, images, data, and even tutorials</a:t>
            </a:r>
          </a:p>
          <a:p>
            <a:pPr>
              <a:lnSpc>
                <a:spcPct val="90000"/>
              </a:lnSpc>
              <a:tabLst>
                <a:tab pos="3810000" algn="l"/>
              </a:tabLst>
              <a:defRPr/>
            </a:pPr>
            <a:r>
              <a:rPr lang="en-GB" dirty="0"/>
              <a:t>Debugging </a:t>
            </a:r>
          </a:p>
          <a:p>
            <a:pPr lvl="1"/>
            <a:r>
              <a:rPr lang="en-GB" dirty="0"/>
              <a:t> </a:t>
            </a:r>
            <a:r>
              <a:rPr lang="en-GB" i="1" dirty="0" err="1"/>
              <a:t>rostopic</a:t>
            </a:r>
            <a:r>
              <a:rPr lang="en-GB" dirty="0"/>
              <a:t> monitors ROS topics in the command line,  </a:t>
            </a:r>
            <a:r>
              <a:rPr lang="en-GB" i="1" dirty="0" err="1"/>
              <a:t>rospy.loginfo</a:t>
            </a:r>
            <a:r>
              <a:rPr lang="en-GB" i="1" dirty="0"/>
              <a:t>() , and …</a:t>
            </a:r>
          </a:p>
          <a:p>
            <a:endParaRPr lang="en-GB" sz="2200" dirty="0"/>
          </a:p>
          <a:p>
            <a:pPr lvl="1"/>
            <a:endParaRPr lang="en-GB" sz="16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1907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Create a ROS package</a:t>
            </a:r>
          </a:p>
          <a:p>
            <a:pPr lvl="0"/>
            <a:r>
              <a:rPr lang="en-GB" dirty="0"/>
              <a:t>Create a simple publisher node using python</a:t>
            </a:r>
          </a:p>
          <a:p>
            <a:pPr lvl="0"/>
            <a:r>
              <a:rPr lang="en-GB" dirty="0"/>
              <a:t>Create a subscriber node</a:t>
            </a:r>
          </a:p>
          <a:p>
            <a:pPr lvl="0"/>
            <a:r>
              <a:rPr lang="en-GB" dirty="0"/>
              <a:t>Compile the created ROS package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9B2B89F-1ECE-483B-937C-3C6F7A49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5199495"/>
            <a:ext cx="331236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001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8F0C1-7A18-48DC-9D00-AABDA846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1329"/>
            <a:ext cx="4961756" cy="4525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Catkin work space,‘</a:t>
            </a:r>
            <a:r>
              <a:rPr lang="en-GB" dirty="0" err="1"/>
              <a:t>catkin_ws’folder</a:t>
            </a:r>
            <a:r>
              <a:rPr lang="en-GB" dirty="0"/>
              <a:t>, contain a number of folders </a:t>
            </a:r>
          </a:p>
          <a:p>
            <a:pPr lvl="0"/>
            <a:r>
              <a:rPr lang="en-GB" dirty="0"/>
              <a:t>Open a web shell and go to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 folder by following command:</a:t>
            </a:r>
          </a:p>
          <a:p>
            <a:r>
              <a:rPr lang="en-GB" b="1" dirty="0"/>
              <a:t>$cd </a:t>
            </a:r>
            <a:r>
              <a:rPr lang="en-GB" b="1" dirty="0" err="1"/>
              <a:t>catkin_ws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r>
              <a:rPr lang="en-GB" b="1" dirty="0"/>
              <a:t>/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B8B54-6CDE-4E18-9CA8-2855FC6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F049E-C460-4BD4-AE90-14632657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Create a ROS package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5707C-5D86-4F9B-9EA1-BCFB30D9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2" y="1340768"/>
            <a:ext cx="3991614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8F0C1-7A18-48DC-9D00-AABDA846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481329"/>
            <a:ext cx="5472608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Open a web shell and go to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 folder by following command:</a:t>
            </a:r>
          </a:p>
          <a:p>
            <a:pPr lvl="1"/>
            <a:r>
              <a:rPr lang="en-GB" b="1" dirty="0"/>
              <a:t>$cd </a:t>
            </a:r>
            <a:r>
              <a:rPr lang="en-GB" b="1" dirty="0" err="1"/>
              <a:t>catkin_ws</a:t>
            </a:r>
            <a:r>
              <a:rPr lang="en-GB" b="1" dirty="0"/>
              <a:t>/</a:t>
            </a:r>
            <a:r>
              <a:rPr lang="en-GB" b="1" dirty="0" err="1"/>
              <a:t>src</a:t>
            </a:r>
            <a:r>
              <a:rPr lang="en-GB" b="1" dirty="0"/>
              <a:t>/</a:t>
            </a:r>
          </a:p>
          <a:p>
            <a:pPr lvl="0"/>
            <a:r>
              <a:rPr lang="en-GB" dirty="0"/>
              <a:t>When you are in the ‘</a:t>
            </a:r>
            <a:r>
              <a:rPr lang="en-GB" dirty="0" err="1"/>
              <a:t>src</a:t>
            </a:r>
            <a:r>
              <a:rPr lang="en-GB" dirty="0"/>
              <a:t>’ folder run the following command to create a new ROS package called ‘</a:t>
            </a:r>
            <a:r>
              <a:rPr lang="en-GB" dirty="0" err="1"/>
              <a:t>my_package</a:t>
            </a:r>
            <a:r>
              <a:rPr lang="en-GB" dirty="0"/>
              <a:t>’:</a:t>
            </a:r>
          </a:p>
          <a:p>
            <a:pPr lvl="1"/>
            <a:r>
              <a:rPr lang="en-GB" sz="2100" b="1" dirty="0"/>
              <a:t>$</a:t>
            </a:r>
            <a:r>
              <a:rPr lang="en-GB" sz="2100" b="1" dirty="0" err="1">
                <a:highlight>
                  <a:srgbClr val="FFFF00"/>
                </a:highlight>
              </a:rPr>
              <a:t>catkin_create_pkg</a:t>
            </a:r>
            <a:r>
              <a:rPr lang="en-GB" sz="2100" b="1" dirty="0">
                <a:highlight>
                  <a:srgbClr val="FFFF00"/>
                </a:highlight>
              </a:rPr>
              <a:t> </a:t>
            </a:r>
            <a:r>
              <a:rPr lang="en-GB" sz="2100" b="1" dirty="0" err="1"/>
              <a:t>my_package</a:t>
            </a:r>
            <a:r>
              <a:rPr lang="en-GB" sz="2100" b="1" dirty="0"/>
              <a:t> </a:t>
            </a:r>
            <a:r>
              <a:rPr lang="en-GB" sz="2100" b="1" dirty="0" err="1">
                <a:highlight>
                  <a:srgbClr val="FFFF00"/>
                </a:highlight>
              </a:rPr>
              <a:t>rospy</a:t>
            </a:r>
            <a:endParaRPr lang="en-GB" sz="2100" b="1" dirty="0">
              <a:highlight>
                <a:srgbClr val="FFFF00"/>
              </a:highlight>
            </a:endParaRPr>
          </a:p>
          <a:p>
            <a:r>
              <a:rPr lang="en-GB" dirty="0"/>
              <a:t>This will create a package that’s depend on </a:t>
            </a:r>
            <a:r>
              <a:rPr lang="en-GB" dirty="0" err="1"/>
              <a:t>rospy</a:t>
            </a:r>
            <a:r>
              <a:rPr lang="en-GB" dirty="0"/>
              <a:t>. </a:t>
            </a:r>
          </a:p>
          <a:p>
            <a:pPr lvl="1"/>
            <a:r>
              <a:rPr lang="en-GB" dirty="0" err="1"/>
              <a:t>rospy</a:t>
            </a:r>
            <a:r>
              <a:rPr lang="en-GB" dirty="0"/>
              <a:t> is a python module for ROS.</a:t>
            </a:r>
          </a:p>
          <a:p>
            <a:pPr lvl="0"/>
            <a:r>
              <a:rPr lang="en-GB" dirty="0"/>
              <a:t>what changes did happen in side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 ‘ folder?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B8B54-6CDE-4E18-9CA8-2855FC6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© De Montfort University,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F049E-C460-4BD4-AE90-14632657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Create a ROS package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006DD-611C-4FFC-A763-8A267965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1340768"/>
            <a:ext cx="4276155" cy="31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8F0C1-7A18-48DC-9D00-AABDA846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481329"/>
            <a:ext cx="5472608" cy="4525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what changes did happen in side ‘</a:t>
            </a:r>
            <a:r>
              <a:rPr lang="en-GB" dirty="0" err="1"/>
              <a:t>catkin_ws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 ‘ folder?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B8B54-6CDE-4E18-9CA8-2855FC6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4968" y="6505336"/>
            <a:ext cx="2546571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© De Montfort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F049E-C460-4BD4-AE90-14632657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Create a ROS package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6CC66-B4FE-4317-BFC8-0AA56A6A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00" y="903635"/>
            <a:ext cx="2736307" cy="55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D4525-B8A8-46AB-866B-1EF90D73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1329"/>
            <a:ext cx="8778180" cy="4525963"/>
          </a:xfrm>
        </p:spPr>
        <p:txBody>
          <a:bodyPr/>
          <a:lstStyle/>
          <a:p>
            <a:r>
              <a:rPr lang="en-GB" dirty="0"/>
              <a:t>Right click on the ‘</a:t>
            </a:r>
            <a:r>
              <a:rPr lang="en-GB" dirty="0" err="1"/>
              <a:t>src</a:t>
            </a:r>
            <a:r>
              <a:rPr lang="en-GB" dirty="0"/>
              <a:t>’ folder in the package folder that you want to put your publisher node, i.e. ‘</a:t>
            </a:r>
            <a:r>
              <a:rPr lang="en-GB" dirty="0" err="1"/>
              <a:t>my_package</a:t>
            </a:r>
            <a:r>
              <a:rPr lang="en-GB" dirty="0"/>
              <a:t>/</a:t>
            </a:r>
            <a:r>
              <a:rPr lang="en-GB" dirty="0" err="1"/>
              <a:t>src</a:t>
            </a:r>
            <a:r>
              <a:rPr lang="en-GB" dirty="0"/>
              <a:t>’, and create a new file. Call it talker.py</a:t>
            </a:r>
          </a:p>
          <a:p>
            <a:pPr lvl="0"/>
            <a:r>
              <a:rPr lang="en-GB" dirty="0"/>
              <a:t>Get the python code for a simple publisher here:  </a:t>
            </a:r>
            <a:r>
              <a:rPr lang="en-GB" dirty="0">
                <a:hlinkClick r:id="rId2"/>
              </a:rPr>
              <a:t>talker.py</a:t>
            </a:r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96F7F6-A673-4617-8F77-394EFBD9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>
                <a:effectLst/>
              </a:rPr>
              <a:t>Write a python code to create a publisher node</a:t>
            </a:r>
            <a:br>
              <a:rPr lang="en-GB" u="sng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6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6F7F6-A673-4617-8F77-394EFBD9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>
                <a:effectLst/>
              </a:rPr>
              <a:t>Write a python code to create a publisher node</a:t>
            </a:r>
            <a:br>
              <a:rPr lang="en-GB" u="sng" dirty="0">
                <a:effectLst/>
              </a:rPr>
            </a:b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A0C8C-4F47-42C9-993B-EAE3F037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4525963"/>
          </a:xfrm>
        </p:spPr>
        <p:txBody>
          <a:bodyPr>
            <a:normAutofit/>
          </a:bodyPr>
          <a:lstStyle/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69229-865D-4145-80EE-F24DC7BF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082"/>
            <a:ext cx="9906000" cy="6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D4525-B8A8-46AB-866B-1EF90D73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2204864"/>
            <a:ext cx="8778180" cy="4525963"/>
          </a:xfrm>
        </p:spPr>
        <p:txBody>
          <a:bodyPr>
            <a:normAutofit/>
          </a:bodyPr>
          <a:lstStyle/>
          <a:p>
            <a:r>
              <a:rPr lang="en-GB" sz="2000" i="1" dirty="0"/>
              <a:t>pub = </a:t>
            </a:r>
            <a:r>
              <a:rPr lang="en-GB" sz="2000" i="1" dirty="0" err="1"/>
              <a:t>rospy.Publisher</a:t>
            </a:r>
            <a:r>
              <a:rPr lang="en-GB" sz="2000" i="1" dirty="0"/>
              <a:t>("chatter", String, </a:t>
            </a:r>
            <a:r>
              <a:rPr lang="en-GB" sz="2000" i="1" dirty="0" err="1"/>
              <a:t>queue_size</a:t>
            </a:r>
            <a:r>
              <a:rPr lang="en-GB" sz="2000" i="1" dirty="0"/>
              <a:t>=10)</a:t>
            </a:r>
          </a:p>
          <a:p>
            <a:pPr lvl="1"/>
            <a:r>
              <a:rPr lang="en-GB" sz="1600" i="1" dirty="0"/>
              <a:t> </a:t>
            </a:r>
            <a:r>
              <a:rPr lang="en-GB" dirty="0"/>
              <a:t>declares that we have a ‘chatter’ topic that the node can publish messages with the type of String. (String is the class </a:t>
            </a:r>
            <a:r>
              <a:rPr lang="en-GB" dirty="0" err="1"/>
              <a:t>std_msgs.msg.String</a:t>
            </a:r>
            <a:r>
              <a:rPr lang="en-GB" dirty="0"/>
              <a:t>).</a:t>
            </a:r>
          </a:p>
          <a:p>
            <a:r>
              <a:rPr lang="en-GB" sz="2400" i="1" dirty="0" err="1"/>
              <a:t>rospy.init_node</a:t>
            </a:r>
            <a:r>
              <a:rPr lang="en-GB" sz="2400" i="1" dirty="0"/>
              <a:t>(NAME, ...) </a:t>
            </a:r>
          </a:p>
          <a:p>
            <a:pPr lvl="1"/>
            <a:r>
              <a:rPr lang="en-GB" dirty="0"/>
              <a:t>tells </a:t>
            </a:r>
            <a:r>
              <a:rPr lang="en-GB" dirty="0" err="1"/>
              <a:t>rospy</a:t>
            </a:r>
            <a:r>
              <a:rPr lang="en-GB" dirty="0"/>
              <a:t> the name of the node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rospy.init_node</a:t>
            </a:r>
            <a:r>
              <a:rPr lang="en-GB" dirty="0"/>
              <a:t>('talker', anonymous=True)the node’s name is talker</a:t>
            </a:r>
          </a:p>
          <a:p>
            <a:r>
              <a:rPr lang="en-GB" sz="2400" dirty="0"/>
              <a:t>[1] Writing a Simple Publisher and Subscriber (Python)</a:t>
            </a:r>
          </a:p>
          <a:p>
            <a:pPr lvl="1"/>
            <a:r>
              <a:rPr lang="en-GB" sz="1300" u="sng" dirty="0">
                <a:hlinkClick r:id="rId2"/>
              </a:rPr>
              <a:t>http://wiki.ros.org/ROS/Tutorials/WritingPublisherSubscriber%28python%29</a:t>
            </a:r>
            <a:endParaRPr lang="en-GB" sz="1300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96F7F6-A673-4617-8F77-394EFBD9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>
                <a:effectLst/>
              </a:rPr>
              <a:t>Write a python code to create a publisher node</a:t>
            </a:r>
            <a:br>
              <a:rPr lang="en-GB" u="sng" dirty="0">
                <a:effectLst/>
              </a:rPr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911EB-0BCA-4BCB-BEE5-512D2B4A0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27436" r="3320" b="58146"/>
          <a:stretch/>
        </p:blipFill>
        <p:spPr>
          <a:xfrm>
            <a:off x="1136576" y="980728"/>
            <a:ext cx="80581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1295</Words>
  <Application>Microsoft Office PowerPoint</Application>
  <PresentationFormat>A4 Paper (210x297 mm)</PresentationFormat>
  <Paragraphs>115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Lato</vt:lpstr>
      <vt:lpstr>Verdana</vt:lpstr>
      <vt:lpstr>Lucida Sans Unicode</vt:lpstr>
      <vt:lpstr>Wingdings 2</vt:lpstr>
      <vt:lpstr>Arial</vt:lpstr>
      <vt:lpstr>Calibri</vt:lpstr>
      <vt:lpstr>Times New Roman</vt:lpstr>
      <vt:lpstr>Wingdings 3</vt:lpstr>
      <vt:lpstr>Theme1</vt:lpstr>
      <vt:lpstr>Lesson 3 (Part 2) Creating a ROS package containing publisher and subscriber nodes </vt:lpstr>
      <vt:lpstr>Recap</vt:lpstr>
      <vt:lpstr>Overview</vt:lpstr>
      <vt:lpstr>Create a ROS package</vt:lpstr>
      <vt:lpstr>Create a ROS package</vt:lpstr>
      <vt:lpstr>Create a ROS package</vt:lpstr>
      <vt:lpstr>Write a python code to create a publisher node </vt:lpstr>
      <vt:lpstr>Write a python code to create a publisher node </vt:lpstr>
      <vt:lpstr>Write a python code to create a publisher node </vt:lpstr>
      <vt:lpstr>Write a python code to create a publisher node </vt:lpstr>
      <vt:lpstr>Write a python code for subscriber node</vt:lpstr>
      <vt:lpstr>Compile the package  (Building publisher and subscriber nodes)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Robot Operating System (ROS)</dc:title>
  <dc:creator>ERD204</dc:creator>
  <cp:lastModifiedBy>Aboozar Taherkhani</cp:lastModifiedBy>
  <cp:revision>10</cp:revision>
  <dcterms:created xsi:type="dcterms:W3CDTF">2021-02-08T10:25:14Z</dcterms:created>
  <dcterms:modified xsi:type="dcterms:W3CDTF">2024-12-09T15:57:29Z</dcterms:modified>
</cp:coreProperties>
</file>