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6" r:id="rId4"/>
  </p:sldMasterIdLst>
  <p:notesMasterIdLst>
    <p:notesMasterId r:id="rId18"/>
  </p:notesMasterIdLst>
  <p:handoutMasterIdLst>
    <p:handoutMasterId r:id="rId19"/>
  </p:handoutMasterIdLst>
  <p:sldIdLst>
    <p:sldId id="259" r:id="rId5"/>
    <p:sldId id="270" r:id="rId6"/>
    <p:sldId id="275" r:id="rId7"/>
    <p:sldId id="276" r:id="rId8"/>
    <p:sldId id="271" r:id="rId9"/>
    <p:sldId id="269" r:id="rId10"/>
    <p:sldId id="272" r:id="rId11"/>
    <p:sldId id="273" r:id="rId12"/>
    <p:sldId id="274" r:id="rId13"/>
    <p:sldId id="277" r:id="rId14"/>
    <p:sldId id="278" r:id="rId15"/>
    <p:sldId id="279" r:id="rId16"/>
    <p:sldId id="261" r:id="rId17"/>
  </p:sldIdLst>
  <p:sldSz cx="12192000" cy="6858000"/>
  <p:notesSz cx="6858000" cy="9144000"/>
  <p:embeddedFontLst>
    <p:embeddedFont>
      <p:font typeface="Ericsson Hilda" panose="00000500000000000000" pitchFamily="2" charset="0"/>
      <p:regular r:id="rId20"/>
      <p:bold r:id="rId21"/>
    </p:embeddedFont>
    <p:embeddedFont>
      <p:font typeface="Ericsson Hilda Light" panose="00000400000000000000" pitchFamily="2" charset="0"/>
      <p:regular r:id="rId22"/>
    </p:embeddedFont>
    <p:embeddedFont>
      <p:font typeface="Ericsson Technical Icons" panose="00000500000000000000" pitchFamily="2" charset="0"/>
      <p:regular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66A37-A15F-4286-A085-FDAD07BC7BBF}" v="33" dt="2019-08-19T09:46:54.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84" autoAdjust="0"/>
  </p:normalViewPr>
  <p:slideViewPr>
    <p:cSldViewPr snapToGrid="0" snapToObjects="1" showGuides="1">
      <p:cViewPr varScale="1">
        <p:scale>
          <a:sx n="67" d="100"/>
          <a:sy n="67" d="100"/>
        </p:scale>
        <p:origin x="644"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Sen" userId="13eee8ee-a6df-412f-a3c8-998bc1e7f43f" providerId="ADAL" clId="{12866A37-A15F-4286-A085-FDAD07BC7BBF}"/>
    <pc:docChg chg="custSel mod addSld delSld modSld sldOrd modMainMaster">
      <pc:chgData name="Tanmay Sen" userId="13eee8ee-a6df-412f-a3c8-998bc1e7f43f" providerId="ADAL" clId="{12866A37-A15F-4286-A085-FDAD07BC7BBF}" dt="2019-08-19T09:46:54.286" v="453"/>
      <pc:docMkLst>
        <pc:docMk/>
      </pc:docMkLst>
      <pc:sldChg chg="modSp">
        <pc:chgData name="Tanmay Sen" userId="13eee8ee-a6df-412f-a3c8-998bc1e7f43f" providerId="ADAL" clId="{12866A37-A15F-4286-A085-FDAD07BC7BBF}" dt="2019-08-14T08:30:29.326" v="19" actId="20577"/>
        <pc:sldMkLst>
          <pc:docMk/>
          <pc:sldMk cId="2189475887" sldId="259"/>
        </pc:sldMkLst>
        <pc:spChg chg="mod">
          <ac:chgData name="Tanmay Sen" userId="13eee8ee-a6df-412f-a3c8-998bc1e7f43f" providerId="ADAL" clId="{12866A37-A15F-4286-A085-FDAD07BC7BBF}" dt="2019-08-14T08:30:29.326" v="19" actId="20577"/>
          <ac:spMkLst>
            <pc:docMk/>
            <pc:sldMk cId="2189475887" sldId="259"/>
            <ac:spMk id="2" creationId="{3B965DB9-990D-42FA-8A96-AE9E2B1A33B1}"/>
          </ac:spMkLst>
        </pc:spChg>
      </pc:sldChg>
      <pc:sldChg chg="modSp">
        <pc:chgData name="Tanmay Sen" userId="13eee8ee-a6df-412f-a3c8-998bc1e7f43f" providerId="ADAL" clId="{12866A37-A15F-4286-A085-FDAD07BC7BBF}" dt="2019-08-14T08:30:22.455" v="1" actId="27636"/>
        <pc:sldMkLst>
          <pc:docMk/>
          <pc:sldMk cId="1383928708" sldId="261"/>
        </pc:sldMkLst>
        <pc:spChg chg="mod">
          <ac:chgData name="Tanmay Sen" userId="13eee8ee-a6df-412f-a3c8-998bc1e7f43f" providerId="ADAL" clId="{12866A37-A15F-4286-A085-FDAD07BC7BBF}" dt="2019-08-14T08:30:22.455" v="1" actId="27636"/>
          <ac:spMkLst>
            <pc:docMk/>
            <pc:sldMk cId="1383928708" sldId="261"/>
            <ac:spMk id="2" creationId="{623854EA-CEFE-4DA8-92CF-3180BAF519C2}"/>
          </ac:spMkLst>
        </pc:spChg>
      </pc:sldChg>
      <pc:sldChg chg="modSp">
        <pc:chgData name="Tanmay Sen" userId="13eee8ee-a6df-412f-a3c8-998bc1e7f43f" providerId="ADAL" clId="{12866A37-A15F-4286-A085-FDAD07BC7BBF}" dt="2019-08-14T08:35:51.898" v="53" actId="20577"/>
        <pc:sldMkLst>
          <pc:docMk/>
          <pc:sldMk cId="3197411155" sldId="269"/>
        </pc:sldMkLst>
        <pc:spChg chg="mod">
          <ac:chgData name="Tanmay Sen" userId="13eee8ee-a6df-412f-a3c8-998bc1e7f43f" providerId="ADAL" clId="{12866A37-A15F-4286-A085-FDAD07BC7BBF}" dt="2019-08-14T08:35:51.898" v="53" actId="20577"/>
          <ac:spMkLst>
            <pc:docMk/>
            <pc:sldMk cId="3197411155" sldId="269"/>
            <ac:spMk id="3" creationId="{FAC8223F-8EF3-4A0D-92A2-73391DA384E1}"/>
          </ac:spMkLst>
        </pc:spChg>
      </pc:sldChg>
      <pc:sldChg chg="addSp delSp modSp add mod ord setBg">
        <pc:chgData name="Tanmay Sen" userId="13eee8ee-a6df-412f-a3c8-998bc1e7f43f" providerId="ADAL" clId="{12866A37-A15F-4286-A085-FDAD07BC7BBF}" dt="2019-08-14T09:57:06.993" v="220" actId="26606"/>
        <pc:sldMkLst>
          <pc:docMk/>
          <pc:sldMk cId="1272668502" sldId="270"/>
        </pc:sldMkLst>
        <pc:spChg chg="mod">
          <ac:chgData name="Tanmay Sen" userId="13eee8ee-a6df-412f-a3c8-998bc1e7f43f" providerId="ADAL" clId="{12866A37-A15F-4286-A085-FDAD07BC7BBF}" dt="2019-08-14T09:57:06.993" v="220" actId="26606"/>
          <ac:spMkLst>
            <pc:docMk/>
            <pc:sldMk cId="1272668502" sldId="270"/>
            <ac:spMk id="2" creationId="{61FE62D5-C611-4936-82C8-51A719AA33EC}"/>
          </ac:spMkLst>
        </pc:spChg>
        <pc:spChg chg="del mod">
          <ac:chgData name="Tanmay Sen" userId="13eee8ee-a6df-412f-a3c8-998bc1e7f43f" providerId="ADAL" clId="{12866A37-A15F-4286-A085-FDAD07BC7BBF}" dt="2019-08-14T09:57:06.993" v="220" actId="26606"/>
          <ac:spMkLst>
            <pc:docMk/>
            <pc:sldMk cId="1272668502" sldId="270"/>
            <ac:spMk id="3" creationId="{597FE797-449F-4413-95DD-C9C95D51EDA2}"/>
          </ac:spMkLst>
        </pc:spChg>
        <pc:spChg chg="add">
          <ac:chgData name="Tanmay Sen" userId="13eee8ee-a6df-412f-a3c8-998bc1e7f43f" providerId="ADAL" clId="{12866A37-A15F-4286-A085-FDAD07BC7BBF}" dt="2019-08-14T09:57:06.993" v="220" actId="26606"/>
          <ac:spMkLst>
            <pc:docMk/>
            <pc:sldMk cId="1272668502" sldId="270"/>
            <ac:spMk id="16" creationId="{AD50BBC6-5944-49AE-A819-558AB05AB178}"/>
          </ac:spMkLst>
        </pc:spChg>
        <pc:spChg chg="add">
          <ac:chgData name="Tanmay Sen" userId="13eee8ee-a6df-412f-a3c8-998bc1e7f43f" providerId="ADAL" clId="{12866A37-A15F-4286-A085-FDAD07BC7BBF}" dt="2019-08-14T09:57:06.993" v="220" actId="26606"/>
          <ac:spMkLst>
            <pc:docMk/>
            <pc:sldMk cId="1272668502" sldId="270"/>
            <ac:spMk id="18" creationId="{4F2E428D-A109-43BE-8AC2-C83EF031EF73}"/>
          </ac:spMkLst>
        </pc:spChg>
        <pc:spChg chg="add">
          <ac:chgData name="Tanmay Sen" userId="13eee8ee-a6df-412f-a3c8-998bc1e7f43f" providerId="ADAL" clId="{12866A37-A15F-4286-A085-FDAD07BC7BBF}" dt="2019-08-14T09:57:06.993" v="220" actId="26606"/>
          <ac:spMkLst>
            <pc:docMk/>
            <pc:sldMk cId="1272668502" sldId="270"/>
            <ac:spMk id="20" creationId="{B2A773CA-28F4-49C2-BFA3-49A5867C7AFB}"/>
          </ac:spMkLst>
        </pc:spChg>
        <pc:spChg chg="add">
          <ac:chgData name="Tanmay Sen" userId="13eee8ee-a6df-412f-a3c8-998bc1e7f43f" providerId="ADAL" clId="{12866A37-A15F-4286-A085-FDAD07BC7BBF}" dt="2019-08-14T09:57:06.993" v="220" actId="26606"/>
          <ac:spMkLst>
            <pc:docMk/>
            <pc:sldMk cId="1272668502" sldId="270"/>
            <ac:spMk id="24" creationId="{3009A16D-868B-4145-BBC6-555098537EC2}"/>
          </ac:spMkLst>
        </pc:spChg>
        <pc:spChg chg="add">
          <ac:chgData name="Tanmay Sen" userId="13eee8ee-a6df-412f-a3c8-998bc1e7f43f" providerId="ADAL" clId="{12866A37-A15F-4286-A085-FDAD07BC7BBF}" dt="2019-08-14T09:57:06.993" v="220" actId="26606"/>
          <ac:spMkLst>
            <pc:docMk/>
            <pc:sldMk cId="1272668502" sldId="270"/>
            <ac:spMk id="28" creationId="{2DCAE5CF-5D29-4779-83E1-BDB64E4F30E5}"/>
          </ac:spMkLst>
        </pc:spChg>
        <pc:graphicFrameChg chg="add">
          <ac:chgData name="Tanmay Sen" userId="13eee8ee-a6df-412f-a3c8-998bc1e7f43f" providerId="ADAL" clId="{12866A37-A15F-4286-A085-FDAD07BC7BBF}" dt="2019-08-14T09:57:06.993" v="220" actId="26606"/>
          <ac:graphicFrameMkLst>
            <pc:docMk/>
            <pc:sldMk cId="1272668502" sldId="270"/>
            <ac:graphicFrameMk id="5" creationId="{878F32F5-2E7E-45DA-ADA5-92FF2FE5C336}"/>
          </ac:graphicFrameMkLst>
        </pc:graphicFrameChg>
        <pc:picChg chg="add">
          <ac:chgData name="Tanmay Sen" userId="13eee8ee-a6df-412f-a3c8-998bc1e7f43f" providerId="ADAL" clId="{12866A37-A15F-4286-A085-FDAD07BC7BBF}" dt="2019-08-14T09:57:06.993" v="220" actId="26606"/>
          <ac:picMkLst>
            <pc:docMk/>
            <pc:sldMk cId="1272668502" sldId="270"/>
            <ac:picMk id="10" creationId="{8100D021-ED8E-4951-8376-73996A82CD4A}"/>
          </ac:picMkLst>
        </pc:picChg>
        <pc:picChg chg="add">
          <ac:chgData name="Tanmay Sen" userId="13eee8ee-a6df-412f-a3c8-998bc1e7f43f" providerId="ADAL" clId="{12866A37-A15F-4286-A085-FDAD07BC7BBF}" dt="2019-08-14T09:57:06.993" v="220" actId="26606"/>
          <ac:picMkLst>
            <pc:docMk/>
            <pc:sldMk cId="1272668502" sldId="270"/>
            <ac:picMk id="12" creationId="{46FE219C-22F7-4734-B3C1-28E70390CE17}"/>
          </ac:picMkLst>
        </pc:picChg>
        <pc:picChg chg="add">
          <ac:chgData name="Tanmay Sen" userId="13eee8ee-a6df-412f-a3c8-998bc1e7f43f" providerId="ADAL" clId="{12866A37-A15F-4286-A085-FDAD07BC7BBF}" dt="2019-08-14T09:57:06.993" v="220" actId="26606"/>
          <ac:picMkLst>
            <pc:docMk/>
            <pc:sldMk cId="1272668502" sldId="270"/>
            <ac:picMk id="14" creationId="{EF2EC4B6-5524-4806-8575-59DB6B8F81C0}"/>
          </ac:picMkLst>
        </pc:picChg>
        <pc:picChg chg="add">
          <ac:chgData name="Tanmay Sen" userId="13eee8ee-a6df-412f-a3c8-998bc1e7f43f" providerId="ADAL" clId="{12866A37-A15F-4286-A085-FDAD07BC7BBF}" dt="2019-08-14T09:57:06.993" v="220" actId="26606"/>
          <ac:picMkLst>
            <pc:docMk/>
            <pc:sldMk cId="1272668502" sldId="270"/>
            <ac:picMk id="22" creationId="{5D7C72BA-4476-4E4B-BC37-9A75FD0C5951}"/>
          </ac:picMkLst>
        </pc:picChg>
        <pc:picChg chg="add">
          <ac:chgData name="Tanmay Sen" userId="13eee8ee-a6df-412f-a3c8-998bc1e7f43f" providerId="ADAL" clId="{12866A37-A15F-4286-A085-FDAD07BC7BBF}" dt="2019-08-14T09:57:06.993" v="220" actId="26606"/>
          <ac:picMkLst>
            <pc:docMk/>
            <pc:sldMk cId="1272668502" sldId="270"/>
            <ac:picMk id="26" creationId="{3992EB33-38E1-4175-8EE2-9BB8CC159C7B}"/>
          </ac:picMkLst>
        </pc:picChg>
      </pc:sldChg>
      <pc:sldChg chg="modSp add">
        <pc:chgData name="Tanmay Sen" userId="13eee8ee-a6df-412f-a3c8-998bc1e7f43f" providerId="ADAL" clId="{12866A37-A15F-4286-A085-FDAD07BC7BBF}" dt="2019-08-14T09:55:54.526" v="219" actId="20577"/>
        <pc:sldMkLst>
          <pc:docMk/>
          <pc:sldMk cId="1394730562" sldId="271"/>
        </pc:sldMkLst>
        <pc:spChg chg="mod">
          <ac:chgData name="Tanmay Sen" userId="13eee8ee-a6df-412f-a3c8-998bc1e7f43f" providerId="ADAL" clId="{12866A37-A15F-4286-A085-FDAD07BC7BBF}" dt="2019-08-14T09:55:44.558" v="216" actId="14100"/>
          <ac:spMkLst>
            <pc:docMk/>
            <pc:sldMk cId="1394730562" sldId="271"/>
            <ac:spMk id="2" creationId="{9342F723-54EF-4CB4-B2A3-F8F5D65E80CB}"/>
          </ac:spMkLst>
        </pc:spChg>
        <pc:spChg chg="mod">
          <ac:chgData name="Tanmay Sen" userId="13eee8ee-a6df-412f-a3c8-998bc1e7f43f" providerId="ADAL" clId="{12866A37-A15F-4286-A085-FDAD07BC7BBF}" dt="2019-08-14T09:55:54.526" v="219" actId="20577"/>
          <ac:spMkLst>
            <pc:docMk/>
            <pc:sldMk cId="1394730562" sldId="271"/>
            <ac:spMk id="3" creationId="{B210AFD2-4E74-40FD-A5F7-DE46B48BE59B}"/>
          </ac:spMkLst>
        </pc:spChg>
      </pc:sldChg>
      <pc:sldChg chg="modSp add">
        <pc:chgData name="Tanmay Sen" userId="13eee8ee-a6df-412f-a3c8-998bc1e7f43f" providerId="ADAL" clId="{12866A37-A15F-4286-A085-FDAD07BC7BBF}" dt="2019-08-14T10:23:56.767" v="279" actId="20577"/>
        <pc:sldMkLst>
          <pc:docMk/>
          <pc:sldMk cId="2551063627" sldId="272"/>
        </pc:sldMkLst>
        <pc:spChg chg="mod">
          <ac:chgData name="Tanmay Sen" userId="13eee8ee-a6df-412f-a3c8-998bc1e7f43f" providerId="ADAL" clId="{12866A37-A15F-4286-A085-FDAD07BC7BBF}" dt="2019-08-14T10:22:25.810" v="255" actId="20577"/>
          <ac:spMkLst>
            <pc:docMk/>
            <pc:sldMk cId="2551063627" sldId="272"/>
            <ac:spMk id="2" creationId="{2E239EF2-5AD9-4E17-AB00-8DEA34900A40}"/>
          </ac:spMkLst>
        </pc:spChg>
        <pc:spChg chg="mod">
          <ac:chgData name="Tanmay Sen" userId="13eee8ee-a6df-412f-a3c8-998bc1e7f43f" providerId="ADAL" clId="{12866A37-A15F-4286-A085-FDAD07BC7BBF}" dt="2019-08-14T10:23:56.767" v="279" actId="20577"/>
          <ac:spMkLst>
            <pc:docMk/>
            <pc:sldMk cId="2551063627" sldId="272"/>
            <ac:spMk id="3" creationId="{7039656C-35EC-4B60-93BD-1BE9B9E1C82C}"/>
          </ac:spMkLst>
        </pc:spChg>
      </pc:sldChg>
      <pc:sldChg chg="addSp delSp modSp add mod setBg">
        <pc:chgData name="Tanmay Sen" userId="13eee8ee-a6df-412f-a3c8-998bc1e7f43f" providerId="ADAL" clId="{12866A37-A15F-4286-A085-FDAD07BC7BBF}" dt="2019-08-16T04:41:22.227" v="325" actId="26606"/>
        <pc:sldMkLst>
          <pc:docMk/>
          <pc:sldMk cId="293239167" sldId="273"/>
        </pc:sldMkLst>
        <pc:spChg chg="mod">
          <ac:chgData name="Tanmay Sen" userId="13eee8ee-a6df-412f-a3c8-998bc1e7f43f" providerId="ADAL" clId="{12866A37-A15F-4286-A085-FDAD07BC7BBF}" dt="2019-08-16T04:41:22.227" v="325" actId="26606"/>
          <ac:spMkLst>
            <pc:docMk/>
            <pc:sldMk cId="293239167" sldId="273"/>
            <ac:spMk id="2" creationId="{13F43B63-A35E-435F-A836-5C78EF9219C8}"/>
          </ac:spMkLst>
        </pc:spChg>
        <pc:spChg chg="mod">
          <ac:chgData name="Tanmay Sen" userId="13eee8ee-a6df-412f-a3c8-998bc1e7f43f" providerId="ADAL" clId="{12866A37-A15F-4286-A085-FDAD07BC7BBF}" dt="2019-08-16T04:41:22.227" v="325" actId="26606"/>
          <ac:spMkLst>
            <pc:docMk/>
            <pc:sldMk cId="293239167" sldId="273"/>
            <ac:spMk id="3" creationId="{95FC73C0-738D-4793-9910-16DA2FF85E1B}"/>
          </ac:spMkLst>
        </pc:spChg>
        <pc:spChg chg="add del">
          <ac:chgData name="Tanmay Sen" userId="13eee8ee-a6df-412f-a3c8-998bc1e7f43f" providerId="ADAL" clId="{12866A37-A15F-4286-A085-FDAD07BC7BBF}" dt="2019-08-16T04:41:22.227" v="325" actId="26606"/>
          <ac:spMkLst>
            <pc:docMk/>
            <pc:sldMk cId="293239167" sldId="273"/>
            <ac:spMk id="15" creationId="{6478287C-E119-4E9C-95B0-518478BD9D07}"/>
          </ac:spMkLst>
        </pc:spChg>
        <pc:spChg chg="add del">
          <ac:chgData name="Tanmay Sen" userId="13eee8ee-a6df-412f-a3c8-998bc1e7f43f" providerId="ADAL" clId="{12866A37-A15F-4286-A085-FDAD07BC7BBF}" dt="2019-08-16T04:41:22.227" v="325" actId="26606"/>
          <ac:spMkLst>
            <pc:docMk/>
            <pc:sldMk cId="293239167" sldId="273"/>
            <ac:spMk id="17" creationId="{EA4A294F-6D36-425B-8632-27FD6A284D09}"/>
          </ac:spMkLst>
        </pc:spChg>
        <pc:spChg chg="add">
          <ac:chgData name="Tanmay Sen" userId="13eee8ee-a6df-412f-a3c8-998bc1e7f43f" providerId="ADAL" clId="{12866A37-A15F-4286-A085-FDAD07BC7BBF}" dt="2019-08-16T04:41:22.227" v="325" actId="26606"/>
          <ac:spMkLst>
            <pc:docMk/>
            <pc:sldMk cId="293239167" sldId="273"/>
            <ac:spMk id="28" creationId="{78C9D07A-5A22-4E55-B18A-47CF07E5080D}"/>
          </ac:spMkLst>
        </pc:spChg>
        <pc:spChg chg="add">
          <ac:chgData name="Tanmay Sen" userId="13eee8ee-a6df-412f-a3c8-998bc1e7f43f" providerId="ADAL" clId="{12866A37-A15F-4286-A085-FDAD07BC7BBF}" dt="2019-08-16T04:41:22.227" v="325" actId="26606"/>
          <ac:spMkLst>
            <pc:docMk/>
            <pc:sldMk cId="293239167" sldId="273"/>
            <ac:spMk id="30" creationId="{3D71E629-0739-4A59-972B-A9E9A4500E31}"/>
          </ac:spMkLst>
        </pc:spChg>
        <pc:spChg chg="add">
          <ac:chgData name="Tanmay Sen" userId="13eee8ee-a6df-412f-a3c8-998bc1e7f43f" providerId="ADAL" clId="{12866A37-A15F-4286-A085-FDAD07BC7BBF}" dt="2019-08-16T04:41:22.227" v="325" actId="26606"/>
          <ac:spMkLst>
            <pc:docMk/>
            <pc:sldMk cId="293239167" sldId="273"/>
            <ac:spMk id="32" creationId="{2F84762E-7FCC-4EAF-B9E7-CE7214491E0D}"/>
          </ac:spMkLst>
        </pc:spChg>
        <pc:spChg chg="add">
          <ac:chgData name="Tanmay Sen" userId="13eee8ee-a6df-412f-a3c8-998bc1e7f43f" providerId="ADAL" clId="{12866A37-A15F-4286-A085-FDAD07BC7BBF}" dt="2019-08-16T04:41:22.227" v="325" actId="26606"/>
          <ac:spMkLst>
            <pc:docMk/>
            <pc:sldMk cId="293239167" sldId="273"/>
            <ac:spMk id="36" creationId="{A1038667-0C3F-4764-A24D-DA9D9B474851}"/>
          </ac:spMkLst>
        </pc:spChg>
        <pc:spChg chg="add">
          <ac:chgData name="Tanmay Sen" userId="13eee8ee-a6df-412f-a3c8-998bc1e7f43f" providerId="ADAL" clId="{12866A37-A15F-4286-A085-FDAD07BC7BBF}" dt="2019-08-16T04:41:22.227" v="325" actId="26606"/>
          <ac:spMkLst>
            <pc:docMk/>
            <pc:sldMk cId="293239167" sldId="273"/>
            <ac:spMk id="40" creationId="{571EEFCA-9235-4BC2-85C3-A4EC6EE57AC4}"/>
          </ac:spMkLst>
        </pc:spChg>
        <pc:picChg chg="add mod">
          <ac:chgData name="Tanmay Sen" userId="13eee8ee-a6df-412f-a3c8-998bc1e7f43f" providerId="ADAL" clId="{12866A37-A15F-4286-A085-FDAD07BC7BBF}" dt="2019-08-16T04:41:22.227" v="325" actId="26606"/>
          <ac:picMkLst>
            <pc:docMk/>
            <pc:sldMk cId="293239167" sldId="273"/>
            <ac:picMk id="4" creationId="{D0F6B264-FC79-4AD6-8A5D-5E13683BE616}"/>
          </ac:picMkLst>
        </pc:picChg>
        <pc:picChg chg="add del">
          <ac:chgData name="Tanmay Sen" userId="13eee8ee-a6df-412f-a3c8-998bc1e7f43f" providerId="ADAL" clId="{12866A37-A15F-4286-A085-FDAD07BC7BBF}" dt="2019-08-16T04:41:22.227" v="325" actId="26606"/>
          <ac:picMkLst>
            <pc:docMk/>
            <pc:sldMk cId="293239167" sldId="273"/>
            <ac:picMk id="9" creationId="{5321D838-2C7E-4177-9DD3-DAC78324A2B2}"/>
          </ac:picMkLst>
        </pc:picChg>
        <pc:picChg chg="add del">
          <ac:chgData name="Tanmay Sen" userId="13eee8ee-a6df-412f-a3c8-998bc1e7f43f" providerId="ADAL" clId="{12866A37-A15F-4286-A085-FDAD07BC7BBF}" dt="2019-08-16T04:41:22.227" v="325" actId="26606"/>
          <ac:picMkLst>
            <pc:docMk/>
            <pc:sldMk cId="293239167" sldId="273"/>
            <ac:picMk id="11" creationId="{224C28B3-E902-49D1-98A0-582D277A0E00}"/>
          </ac:picMkLst>
        </pc:picChg>
        <pc:picChg chg="add del">
          <ac:chgData name="Tanmay Sen" userId="13eee8ee-a6df-412f-a3c8-998bc1e7f43f" providerId="ADAL" clId="{12866A37-A15F-4286-A085-FDAD07BC7BBF}" dt="2019-08-16T04:41:22.227" v="325" actId="26606"/>
          <ac:picMkLst>
            <pc:docMk/>
            <pc:sldMk cId="293239167" sldId="273"/>
            <ac:picMk id="13" creationId="{F3A6C14C-E755-4A02-821B-6EA2D4C9F20D}"/>
          </ac:picMkLst>
        </pc:picChg>
        <pc:picChg chg="add">
          <ac:chgData name="Tanmay Sen" userId="13eee8ee-a6df-412f-a3c8-998bc1e7f43f" providerId="ADAL" clId="{12866A37-A15F-4286-A085-FDAD07BC7BBF}" dt="2019-08-16T04:41:22.227" v="325" actId="26606"/>
          <ac:picMkLst>
            <pc:docMk/>
            <pc:sldMk cId="293239167" sldId="273"/>
            <ac:picMk id="22" creationId="{5321D838-2C7E-4177-9DD3-DAC78324A2B2}"/>
          </ac:picMkLst>
        </pc:picChg>
        <pc:picChg chg="add">
          <ac:chgData name="Tanmay Sen" userId="13eee8ee-a6df-412f-a3c8-998bc1e7f43f" providerId="ADAL" clId="{12866A37-A15F-4286-A085-FDAD07BC7BBF}" dt="2019-08-16T04:41:22.227" v="325" actId="26606"/>
          <ac:picMkLst>
            <pc:docMk/>
            <pc:sldMk cId="293239167" sldId="273"/>
            <ac:picMk id="24" creationId="{0146E45C-1450-4186-B501-74F221F897A8}"/>
          </ac:picMkLst>
        </pc:picChg>
        <pc:picChg chg="add">
          <ac:chgData name="Tanmay Sen" userId="13eee8ee-a6df-412f-a3c8-998bc1e7f43f" providerId="ADAL" clId="{12866A37-A15F-4286-A085-FDAD07BC7BBF}" dt="2019-08-16T04:41:22.227" v="325" actId="26606"/>
          <ac:picMkLst>
            <pc:docMk/>
            <pc:sldMk cId="293239167" sldId="273"/>
            <ac:picMk id="26" creationId="{EEDDA48B-BC04-4915-ADA3-A1A9522EB0D1}"/>
          </ac:picMkLst>
        </pc:picChg>
        <pc:picChg chg="add">
          <ac:chgData name="Tanmay Sen" userId="13eee8ee-a6df-412f-a3c8-998bc1e7f43f" providerId="ADAL" clId="{12866A37-A15F-4286-A085-FDAD07BC7BBF}" dt="2019-08-16T04:41:22.227" v="325" actId="26606"/>
          <ac:picMkLst>
            <pc:docMk/>
            <pc:sldMk cId="293239167" sldId="273"/>
            <ac:picMk id="34" creationId="{927A1389-2A5D-4886-AD82-F213767E673F}"/>
          </ac:picMkLst>
        </pc:picChg>
        <pc:picChg chg="add">
          <ac:chgData name="Tanmay Sen" userId="13eee8ee-a6df-412f-a3c8-998bc1e7f43f" providerId="ADAL" clId="{12866A37-A15F-4286-A085-FDAD07BC7BBF}" dt="2019-08-16T04:41:22.227" v="325" actId="26606"/>
          <ac:picMkLst>
            <pc:docMk/>
            <pc:sldMk cId="293239167" sldId="273"/>
            <ac:picMk id="38" creationId="{6AC2195B-895A-4535-8ECD-9F5B669C5CA5}"/>
          </ac:picMkLst>
        </pc:picChg>
      </pc:sldChg>
      <pc:sldChg chg="modSp add">
        <pc:chgData name="Tanmay Sen" userId="13eee8ee-a6df-412f-a3c8-998bc1e7f43f" providerId="ADAL" clId="{12866A37-A15F-4286-A085-FDAD07BC7BBF}" dt="2019-08-16T04:57:22.730" v="345" actId="20577"/>
        <pc:sldMkLst>
          <pc:docMk/>
          <pc:sldMk cId="1021688190" sldId="274"/>
        </pc:sldMkLst>
        <pc:spChg chg="mod">
          <ac:chgData name="Tanmay Sen" userId="13eee8ee-a6df-412f-a3c8-998bc1e7f43f" providerId="ADAL" clId="{12866A37-A15F-4286-A085-FDAD07BC7BBF}" dt="2019-08-16T04:57:09.377" v="341" actId="20577"/>
          <ac:spMkLst>
            <pc:docMk/>
            <pc:sldMk cId="1021688190" sldId="274"/>
            <ac:spMk id="2" creationId="{29D385EB-53EE-44DE-979D-D8919E8C3995}"/>
          </ac:spMkLst>
        </pc:spChg>
        <pc:spChg chg="mod">
          <ac:chgData name="Tanmay Sen" userId="13eee8ee-a6df-412f-a3c8-998bc1e7f43f" providerId="ADAL" clId="{12866A37-A15F-4286-A085-FDAD07BC7BBF}" dt="2019-08-16T04:57:22.730" v="345" actId="20577"/>
          <ac:spMkLst>
            <pc:docMk/>
            <pc:sldMk cId="1021688190" sldId="274"/>
            <ac:spMk id="3" creationId="{B51D0BEB-B0DC-4C39-A030-DF43B438717C}"/>
          </ac:spMkLst>
        </pc:spChg>
      </pc:sldChg>
      <pc:sldChg chg="modSp add">
        <pc:chgData name="Tanmay Sen" userId="13eee8ee-a6df-412f-a3c8-998bc1e7f43f" providerId="ADAL" clId="{12866A37-A15F-4286-A085-FDAD07BC7BBF}" dt="2019-08-16T06:59:56.490" v="394" actId="20577"/>
        <pc:sldMkLst>
          <pc:docMk/>
          <pc:sldMk cId="1467785433" sldId="275"/>
        </pc:sldMkLst>
        <pc:spChg chg="mod">
          <ac:chgData name="Tanmay Sen" userId="13eee8ee-a6df-412f-a3c8-998bc1e7f43f" providerId="ADAL" clId="{12866A37-A15F-4286-A085-FDAD07BC7BBF}" dt="2019-08-16T06:47:06.210" v="352" actId="20577"/>
          <ac:spMkLst>
            <pc:docMk/>
            <pc:sldMk cId="1467785433" sldId="275"/>
            <ac:spMk id="2" creationId="{16BB1D08-6CE9-4FC6-838B-E35D4CA45835}"/>
          </ac:spMkLst>
        </pc:spChg>
        <pc:spChg chg="mod">
          <ac:chgData name="Tanmay Sen" userId="13eee8ee-a6df-412f-a3c8-998bc1e7f43f" providerId="ADAL" clId="{12866A37-A15F-4286-A085-FDAD07BC7BBF}" dt="2019-08-16T06:59:56.490" v="394" actId="20577"/>
          <ac:spMkLst>
            <pc:docMk/>
            <pc:sldMk cId="1467785433" sldId="275"/>
            <ac:spMk id="3" creationId="{D5F4A557-4960-4B93-9039-ADEE0DCBC0C2}"/>
          </ac:spMkLst>
        </pc:spChg>
      </pc:sldChg>
      <pc:sldChg chg="modSp add">
        <pc:chgData name="Tanmay Sen" userId="13eee8ee-a6df-412f-a3c8-998bc1e7f43f" providerId="ADAL" clId="{12866A37-A15F-4286-A085-FDAD07BC7BBF}" dt="2019-08-16T06:49:13.284" v="388"/>
        <pc:sldMkLst>
          <pc:docMk/>
          <pc:sldMk cId="3043099673" sldId="276"/>
        </pc:sldMkLst>
        <pc:spChg chg="mod">
          <ac:chgData name="Tanmay Sen" userId="13eee8ee-a6df-412f-a3c8-998bc1e7f43f" providerId="ADAL" clId="{12866A37-A15F-4286-A085-FDAD07BC7BBF}" dt="2019-08-16T06:49:13.284" v="388"/>
          <ac:spMkLst>
            <pc:docMk/>
            <pc:sldMk cId="3043099673" sldId="276"/>
            <ac:spMk id="3" creationId="{36FE903C-6A3F-4780-985D-DDC4CBACAE28}"/>
          </ac:spMkLst>
        </pc:spChg>
      </pc:sldChg>
      <pc:sldChg chg="modSp add">
        <pc:chgData name="Tanmay Sen" userId="13eee8ee-a6df-412f-a3c8-998bc1e7f43f" providerId="ADAL" clId="{12866A37-A15F-4286-A085-FDAD07BC7BBF}" dt="2019-08-16T08:51:24.878" v="418" actId="20577"/>
        <pc:sldMkLst>
          <pc:docMk/>
          <pc:sldMk cId="3517899426" sldId="277"/>
        </pc:sldMkLst>
        <pc:spChg chg="mod">
          <ac:chgData name="Tanmay Sen" userId="13eee8ee-a6df-412f-a3c8-998bc1e7f43f" providerId="ADAL" clId="{12866A37-A15F-4286-A085-FDAD07BC7BBF}" dt="2019-08-16T08:51:24.878" v="418" actId="20577"/>
          <ac:spMkLst>
            <pc:docMk/>
            <pc:sldMk cId="3517899426" sldId="277"/>
            <ac:spMk id="3" creationId="{92F49735-33D1-4A03-B09A-BD25CCEF5176}"/>
          </ac:spMkLst>
        </pc:spChg>
      </pc:sldChg>
      <pc:sldChg chg="addSp delSp modSp add">
        <pc:chgData name="Tanmay Sen" userId="13eee8ee-a6df-412f-a3c8-998bc1e7f43f" providerId="ADAL" clId="{12866A37-A15F-4286-A085-FDAD07BC7BBF}" dt="2019-08-17T13:35:58.639" v="449" actId="20577"/>
        <pc:sldMkLst>
          <pc:docMk/>
          <pc:sldMk cId="375983691" sldId="278"/>
        </pc:sldMkLst>
        <pc:spChg chg="mod">
          <ac:chgData name="Tanmay Sen" userId="13eee8ee-a6df-412f-a3c8-998bc1e7f43f" providerId="ADAL" clId="{12866A37-A15F-4286-A085-FDAD07BC7BBF}" dt="2019-08-17T13:35:58.639" v="449" actId="20577"/>
          <ac:spMkLst>
            <pc:docMk/>
            <pc:sldMk cId="375983691" sldId="278"/>
            <ac:spMk id="2" creationId="{72A8C1ED-3379-4555-A114-6A4B7CDC1212}"/>
          </ac:spMkLst>
        </pc:spChg>
        <pc:spChg chg="del">
          <ac:chgData name="Tanmay Sen" userId="13eee8ee-a6df-412f-a3c8-998bc1e7f43f" providerId="ADAL" clId="{12866A37-A15F-4286-A085-FDAD07BC7BBF}" dt="2019-08-17T13:35:47.110" v="420"/>
          <ac:spMkLst>
            <pc:docMk/>
            <pc:sldMk cId="375983691" sldId="278"/>
            <ac:spMk id="3" creationId="{71EC01AF-FF4D-4279-8249-E9D0464275AF}"/>
          </ac:spMkLst>
        </pc:spChg>
        <pc:picChg chg="add mod">
          <ac:chgData name="Tanmay Sen" userId="13eee8ee-a6df-412f-a3c8-998bc1e7f43f" providerId="ADAL" clId="{12866A37-A15F-4286-A085-FDAD07BC7BBF}" dt="2019-08-17T13:35:47.110" v="420"/>
          <ac:picMkLst>
            <pc:docMk/>
            <pc:sldMk cId="375983691" sldId="278"/>
            <ac:picMk id="4" creationId="{AE71BD44-E98C-4DD7-BA6D-E82761F8DD7E}"/>
          </ac:picMkLst>
        </pc:picChg>
      </pc:sldChg>
      <pc:sldChg chg="modSp add">
        <pc:chgData name="Tanmay Sen" userId="13eee8ee-a6df-412f-a3c8-998bc1e7f43f" providerId="ADAL" clId="{12866A37-A15F-4286-A085-FDAD07BC7BBF}" dt="2019-08-19T09:46:54.286" v="453"/>
        <pc:sldMkLst>
          <pc:docMk/>
          <pc:sldMk cId="1664992748" sldId="279"/>
        </pc:sldMkLst>
        <pc:spChg chg="mod">
          <ac:chgData name="Tanmay Sen" userId="13eee8ee-a6df-412f-a3c8-998bc1e7f43f" providerId="ADAL" clId="{12866A37-A15F-4286-A085-FDAD07BC7BBF}" dt="2019-08-19T09:46:54.286" v="453"/>
          <ac:spMkLst>
            <pc:docMk/>
            <pc:sldMk cId="1664992748" sldId="279"/>
            <ac:spMk id="3" creationId="{E4E5CF02-E5AD-4923-892F-3B3F0FB3F59D}"/>
          </ac:spMkLst>
        </pc:spChg>
      </pc:sldChg>
      <pc:sldMasterChg chg="addSp">
        <pc:chgData name="Tanmay Sen" userId="13eee8ee-a6df-412f-a3c8-998bc1e7f43f" providerId="ADAL" clId="{12866A37-A15F-4286-A085-FDAD07BC7BBF}" dt="2019-08-14T08:30:22.157" v="0"/>
        <pc:sldMasterMkLst>
          <pc:docMk/>
          <pc:sldMasterMk cId="1006508255" sldId="2147483706"/>
        </pc:sldMasterMkLst>
        <pc:spChg chg="add">
          <ac:chgData name="Tanmay Sen" userId="13eee8ee-a6df-412f-a3c8-998bc1e7f43f" providerId="ADAL" clId="{12866A37-A15F-4286-A085-FDAD07BC7BBF}" dt="2019-08-14T08:30:22.157" v="0"/>
          <ac:spMkLst>
            <pc:docMk/>
            <pc:sldMasterMk cId="1006508255" sldId="2147483706"/>
            <ac:spMk id="8" creationId="{716F13F4-D0D3-4526-9B9C-EDDB6CD93FE9}"/>
          </ac:spMkLst>
        </pc:spChg>
        <pc:picChg chg="add">
          <ac:chgData name="Tanmay Sen" userId="13eee8ee-a6df-412f-a3c8-998bc1e7f43f" providerId="ADAL" clId="{12866A37-A15F-4286-A085-FDAD07BC7BBF}" dt="2019-08-14T08:30:22.157" v="0"/>
          <ac:picMkLst>
            <pc:docMk/>
            <pc:sldMasterMk cId="1006508255" sldId="2147483706"/>
            <ac:picMk id="9" creationId="{04C37EA1-E195-49E5-B2FC-A92DB312DD1B}"/>
          </ac:picMkLst>
        </pc:pic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144C4-864F-40FF-848E-D68DF830E4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11D774-0320-4BCD-9B9A-DDF340A622D3}">
      <dgm:prSet/>
      <dgm:spPr/>
      <dgm:t>
        <a:bodyPr/>
        <a:lstStyle/>
        <a:p>
          <a:r>
            <a:rPr lang="en-US"/>
            <a:t>Machine learning on Centralized data</a:t>
          </a:r>
        </a:p>
      </dgm:t>
    </dgm:pt>
    <dgm:pt modelId="{5D2ED302-2251-436E-B045-B132A6BD10D6}" type="parTrans" cxnId="{AD0033C9-98FB-4904-A949-D3EFD94EEBD3}">
      <dgm:prSet/>
      <dgm:spPr/>
      <dgm:t>
        <a:bodyPr/>
        <a:lstStyle/>
        <a:p>
          <a:endParaRPr lang="en-US"/>
        </a:p>
      </dgm:t>
    </dgm:pt>
    <dgm:pt modelId="{28E4BCDA-FB23-44F0-83B0-2FB80FF9CAD2}" type="sibTrans" cxnId="{AD0033C9-98FB-4904-A949-D3EFD94EEBD3}">
      <dgm:prSet/>
      <dgm:spPr/>
      <dgm:t>
        <a:bodyPr/>
        <a:lstStyle/>
        <a:p>
          <a:endParaRPr lang="en-US"/>
        </a:p>
      </dgm:t>
    </dgm:pt>
    <dgm:pt modelId="{447A26D7-A77F-4E5B-B876-5FAAC83B2235}">
      <dgm:prSet/>
      <dgm:spPr/>
      <dgm:t>
        <a:bodyPr/>
        <a:lstStyle/>
        <a:p>
          <a:r>
            <a:rPr lang="en-US"/>
            <a:t>Why Federated Learning (FL)?</a:t>
          </a:r>
        </a:p>
      </dgm:t>
    </dgm:pt>
    <dgm:pt modelId="{46CD60D0-F6D9-42AD-9D82-139D7A0D6DFD}" type="parTrans" cxnId="{0B847DB8-6385-4AF3-9DF6-28F97B392585}">
      <dgm:prSet/>
      <dgm:spPr/>
      <dgm:t>
        <a:bodyPr/>
        <a:lstStyle/>
        <a:p>
          <a:endParaRPr lang="en-US"/>
        </a:p>
      </dgm:t>
    </dgm:pt>
    <dgm:pt modelId="{993C469C-CE4A-4045-B242-6102A4937328}" type="sibTrans" cxnId="{0B847DB8-6385-4AF3-9DF6-28F97B392585}">
      <dgm:prSet/>
      <dgm:spPr/>
      <dgm:t>
        <a:bodyPr/>
        <a:lstStyle/>
        <a:p>
          <a:endParaRPr lang="en-US"/>
        </a:p>
      </dgm:t>
    </dgm:pt>
    <dgm:pt modelId="{BA019C59-B233-4E2C-B545-52BB38E5F5DF}">
      <dgm:prSet/>
      <dgm:spPr/>
      <dgm:t>
        <a:bodyPr/>
        <a:lstStyle/>
        <a:p>
          <a:r>
            <a:rPr lang="en-US"/>
            <a:t>FL vs. other distributed optimization</a:t>
          </a:r>
        </a:p>
      </dgm:t>
    </dgm:pt>
    <dgm:pt modelId="{FB423967-B565-4BE2-BAF4-A12D660DD584}" type="parTrans" cxnId="{3F980F0A-AE24-43E5-AAF6-B5B60EE7A1BC}">
      <dgm:prSet/>
      <dgm:spPr/>
      <dgm:t>
        <a:bodyPr/>
        <a:lstStyle/>
        <a:p>
          <a:endParaRPr lang="en-US"/>
        </a:p>
      </dgm:t>
    </dgm:pt>
    <dgm:pt modelId="{943B3A88-4B55-4C18-8746-657A17533EAB}" type="sibTrans" cxnId="{3F980F0A-AE24-43E5-AAF6-B5B60EE7A1BC}">
      <dgm:prSet/>
      <dgm:spPr/>
      <dgm:t>
        <a:bodyPr/>
        <a:lstStyle/>
        <a:p>
          <a:endParaRPr lang="en-US"/>
        </a:p>
      </dgm:t>
    </dgm:pt>
    <dgm:pt modelId="{AECF6099-A4C0-4EE4-95AB-E90EDB42993A}">
      <dgm:prSet/>
      <dgm:spPr/>
      <dgm:t>
        <a:bodyPr/>
        <a:lstStyle/>
        <a:p>
          <a:r>
            <a:rPr lang="en-US"/>
            <a:t>FL Algorithms</a:t>
          </a:r>
        </a:p>
      </dgm:t>
    </dgm:pt>
    <dgm:pt modelId="{DEE3F9A1-AE13-4448-9BF9-B4FA42314AAD}" type="parTrans" cxnId="{4F6017F7-E73B-4656-B38F-FDF13EDB55AC}">
      <dgm:prSet/>
      <dgm:spPr/>
      <dgm:t>
        <a:bodyPr/>
        <a:lstStyle/>
        <a:p>
          <a:endParaRPr lang="en-US"/>
        </a:p>
      </dgm:t>
    </dgm:pt>
    <dgm:pt modelId="{3EC8DDB8-12E0-4AE2-A387-E77BAE4A432B}" type="sibTrans" cxnId="{4F6017F7-E73B-4656-B38F-FDF13EDB55AC}">
      <dgm:prSet/>
      <dgm:spPr/>
      <dgm:t>
        <a:bodyPr/>
        <a:lstStyle/>
        <a:p>
          <a:endParaRPr lang="en-US"/>
        </a:p>
      </dgm:t>
    </dgm:pt>
    <dgm:pt modelId="{FCE2C815-63CA-4EDB-8ABE-990667828933}" type="pres">
      <dgm:prSet presAssocID="{A4E144C4-864F-40FF-848E-D68DF830E490}" presName="root" presStyleCnt="0">
        <dgm:presLayoutVars>
          <dgm:dir/>
          <dgm:resizeHandles val="exact"/>
        </dgm:presLayoutVars>
      </dgm:prSet>
      <dgm:spPr/>
    </dgm:pt>
    <dgm:pt modelId="{6B660BCD-874B-421D-9665-BEF4FCCA94DC}" type="pres">
      <dgm:prSet presAssocID="{ED11D774-0320-4BCD-9B9A-DDF340A622D3}" presName="compNode" presStyleCnt="0"/>
      <dgm:spPr/>
    </dgm:pt>
    <dgm:pt modelId="{03152937-1BD5-4A2B-9AEF-01098F3CA381}" type="pres">
      <dgm:prSet presAssocID="{ED11D774-0320-4BCD-9B9A-DDF340A622D3}" presName="bgRect" presStyleLbl="bgShp" presStyleIdx="0" presStyleCnt="4"/>
      <dgm:spPr/>
    </dgm:pt>
    <dgm:pt modelId="{87E1C2E6-1740-4E9A-BA7A-DBB5575B249F}" type="pres">
      <dgm:prSet presAssocID="{ED11D774-0320-4BCD-9B9A-DDF340A622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EC4B57C-6FD9-47DF-9F2D-277486C7E9FF}" type="pres">
      <dgm:prSet presAssocID="{ED11D774-0320-4BCD-9B9A-DDF340A622D3}" presName="spaceRect" presStyleCnt="0"/>
      <dgm:spPr/>
    </dgm:pt>
    <dgm:pt modelId="{909BD63F-7571-4422-AB5E-6FD6664A9EDF}" type="pres">
      <dgm:prSet presAssocID="{ED11D774-0320-4BCD-9B9A-DDF340A622D3}" presName="parTx" presStyleLbl="revTx" presStyleIdx="0" presStyleCnt="4">
        <dgm:presLayoutVars>
          <dgm:chMax val="0"/>
          <dgm:chPref val="0"/>
        </dgm:presLayoutVars>
      </dgm:prSet>
      <dgm:spPr/>
    </dgm:pt>
    <dgm:pt modelId="{FECC8290-1A6B-4B04-BD12-420965AF3F36}" type="pres">
      <dgm:prSet presAssocID="{28E4BCDA-FB23-44F0-83B0-2FB80FF9CAD2}" presName="sibTrans" presStyleCnt="0"/>
      <dgm:spPr/>
    </dgm:pt>
    <dgm:pt modelId="{743D0D1A-6A91-4FBE-B992-8FCFC4646CA3}" type="pres">
      <dgm:prSet presAssocID="{447A26D7-A77F-4E5B-B876-5FAAC83B2235}" presName="compNode" presStyleCnt="0"/>
      <dgm:spPr/>
    </dgm:pt>
    <dgm:pt modelId="{EB49462F-F302-4401-8B22-554D3113E326}" type="pres">
      <dgm:prSet presAssocID="{447A26D7-A77F-4E5B-B876-5FAAC83B2235}" presName="bgRect" presStyleLbl="bgShp" presStyleIdx="1" presStyleCnt="4"/>
      <dgm:spPr/>
    </dgm:pt>
    <dgm:pt modelId="{9B922B76-A840-4A28-88A1-DA63F33B6C4A}" type="pres">
      <dgm:prSet presAssocID="{447A26D7-A77F-4E5B-B876-5FAAC83B22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B2518AB0-0742-4C38-8060-0EEC04A68DA3}" type="pres">
      <dgm:prSet presAssocID="{447A26D7-A77F-4E5B-B876-5FAAC83B2235}" presName="spaceRect" presStyleCnt="0"/>
      <dgm:spPr/>
    </dgm:pt>
    <dgm:pt modelId="{5B80DBE9-DC92-4706-87C2-0EF6CE9AFC77}" type="pres">
      <dgm:prSet presAssocID="{447A26D7-A77F-4E5B-B876-5FAAC83B2235}" presName="parTx" presStyleLbl="revTx" presStyleIdx="1" presStyleCnt="4">
        <dgm:presLayoutVars>
          <dgm:chMax val="0"/>
          <dgm:chPref val="0"/>
        </dgm:presLayoutVars>
      </dgm:prSet>
      <dgm:spPr/>
    </dgm:pt>
    <dgm:pt modelId="{C0970D04-44BF-45DE-A1D1-0C521D0986A2}" type="pres">
      <dgm:prSet presAssocID="{993C469C-CE4A-4045-B242-6102A4937328}" presName="sibTrans" presStyleCnt="0"/>
      <dgm:spPr/>
    </dgm:pt>
    <dgm:pt modelId="{D91D6F70-3B1E-476D-B671-1355BF302FE8}" type="pres">
      <dgm:prSet presAssocID="{BA019C59-B233-4E2C-B545-52BB38E5F5DF}" presName="compNode" presStyleCnt="0"/>
      <dgm:spPr/>
    </dgm:pt>
    <dgm:pt modelId="{3652DFD4-9682-42BD-8495-669470F1DE47}" type="pres">
      <dgm:prSet presAssocID="{BA019C59-B233-4E2C-B545-52BB38E5F5DF}" presName="bgRect" presStyleLbl="bgShp" presStyleIdx="2" presStyleCnt="4"/>
      <dgm:spPr/>
    </dgm:pt>
    <dgm:pt modelId="{E77C5234-F570-4B0B-B059-85F48246D4D3}" type="pres">
      <dgm:prSet presAssocID="{BA019C59-B233-4E2C-B545-52BB38E5F5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40AA9781-E67A-4850-B1BB-B5DC6D8868B1}" type="pres">
      <dgm:prSet presAssocID="{BA019C59-B233-4E2C-B545-52BB38E5F5DF}" presName="spaceRect" presStyleCnt="0"/>
      <dgm:spPr/>
    </dgm:pt>
    <dgm:pt modelId="{33AA1A87-4430-4D55-B7CE-67142D06397E}" type="pres">
      <dgm:prSet presAssocID="{BA019C59-B233-4E2C-B545-52BB38E5F5DF}" presName="parTx" presStyleLbl="revTx" presStyleIdx="2" presStyleCnt="4">
        <dgm:presLayoutVars>
          <dgm:chMax val="0"/>
          <dgm:chPref val="0"/>
        </dgm:presLayoutVars>
      </dgm:prSet>
      <dgm:spPr/>
    </dgm:pt>
    <dgm:pt modelId="{514B717D-45FA-4AAB-A0D4-CAC4D79216E3}" type="pres">
      <dgm:prSet presAssocID="{943B3A88-4B55-4C18-8746-657A17533EAB}" presName="sibTrans" presStyleCnt="0"/>
      <dgm:spPr/>
    </dgm:pt>
    <dgm:pt modelId="{BC80D625-D2C0-43B8-9BF0-D6BC46513E8D}" type="pres">
      <dgm:prSet presAssocID="{AECF6099-A4C0-4EE4-95AB-E90EDB42993A}" presName="compNode" presStyleCnt="0"/>
      <dgm:spPr/>
    </dgm:pt>
    <dgm:pt modelId="{ED7EFCAE-C8FA-4A46-B130-AFECD7D725D9}" type="pres">
      <dgm:prSet presAssocID="{AECF6099-A4C0-4EE4-95AB-E90EDB42993A}" presName="bgRect" presStyleLbl="bgShp" presStyleIdx="3" presStyleCnt="4"/>
      <dgm:spPr/>
    </dgm:pt>
    <dgm:pt modelId="{5B6C25C5-629B-42FE-BED6-FA80DC9983AF}" type="pres">
      <dgm:prSet presAssocID="{AECF6099-A4C0-4EE4-95AB-E90EDB4299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FC1DAE6-858F-4F43-AF77-0771EC7E7306}" type="pres">
      <dgm:prSet presAssocID="{AECF6099-A4C0-4EE4-95AB-E90EDB42993A}" presName="spaceRect" presStyleCnt="0"/>
      <dgm:spPr/>
    </dgm:pt>
    <dgm:pt modelId="{E03B2600-916D-4716-BE05-2A057665B0C5}" type="pres">
      <dgm:prSet presAssocID="{AECF6099-A4C0-4EE4-95AB-E90EDB42993A}" presName="parTx" presStyleLbl="revTx" presStyleIdx="3" presStyleCnt="4">
        <dgm:presLayoutVars>
          <dgm:chMax val="0"/>
          <dgm:chPref val="0"/>
        </dgm:presLayoutVars>
      </dgm:prSet>
      <dgm:spPr/>
    </dgm:pt>
  </dgm:ptLst>
  <dgm:cxnLst>
    <dgm:cxn modelId="{3F980F0A-AE24-43E5-AAF6-B5B60EE7A1BC}" srcId="{A4E144C4-864F-40FF-848E-D68DF830E490}" destId="{BA019C59-B233-4E2C-B545-52BB38E5F5DF}" srcOrd="2" destOrd="0" parTransId="{FB423967-B565-4BE2-BAF4-A12D660DD584}" sibTransId="{943B3A88-4B55-4C18-8746-657A17533EAB}"/>
    <dgm:cxn modelId="{E1436624-8F9F-4578-AF2F-1D2D91281498}" type="presOf" srcId="{447A26D7-A77F-4E5B-B876-5FAAC83B2235}" destId="{5B80DBE9-DC92-4706-87C2-0EF6CE9AFC77}" srcOrd="0" destOrd="0" presId="urn:microsoft.com/office/officeart/2018/2/layout/IconVerticalSolidList"/>
    <dgm:cxn modelId="{D6A1D13F-2163-4EF5-817B-B814582310E1}" type="presOf" srcId="{A4E144C4-864F-40FF-848E-D68DF830E490}" destId="{FCE2C815-63CA-4EDB-8ABE-990667828933}" srcOrd="0" destOrd="0" presId="urn:microsoft.com/office/officeart/2018/2/layout/IconVerticalSolidList"/>
    <dgm:cxn modelId="{9073EA8E-AF0D-4CE4-82C2-A0263C70793B}" type="presOf" srcId="{ED11D774-0320-4BCD-9B9A-DDF340A622D3}" destId="{909BD63F-7571-4422-AB5E-6FD6664A9EDF}" srcOrd="0" destOrd="0" presId="urn:microsoft.com/office/officeart/2018/2/layout/IconVerticalSolidList"/>
    <dgm:cxn modelId="{5832EF90-D1F0-4B0F-8184-5E65E3F15BCD}" type="presOf" srcId="{AECF6099-A4C0-4EE4-95AB-E90EDB42993A}" destId="{E03B2600-916D-4716-BE05-2A057665B0C5}" srcOrd="0" destOrd="0" presId="urn:microsoft.com/office/officeart/2018/2/layout/IconVerticalSolidList"/>
    <dgm:cxn modelId="{0B847DB8-6385-4AF3-9DF6-28F97B392585}" srcId="{A4E144C4-864F-40FF-848E-D68DF830E490}" destId="{447A26D7-A77F-4E5B-B876-5FAAC83B2235}" srcOrd="1" destOrd="0" parTransId="{46CD60D0-F6D9-42AD-9D82-139D7A0D6DFD}" sibTransId="{993C469C-CE4A-4045-B242-6102A4937328}"/>
    <dgm:cxn modelId="{AD0033C9-98FB-4904-A949-D3EFD94EEBD3}" srcId="{A4E144C4-864F-40FF-848E-D68DF830E490}" destId="{ED11D774-0320-4BCD-9B9A-DDF340A622D3}" srcOrd="0" destOrd="0" parTransId="{5D2ED302-2251-436E-B045-B132A6BD10D6}" sibTransId="{28E4BCDA-FB23-44F0-83B0-2FB80FF9CAD2}"/>
    <dgm:cxn modelId="{535781D2-DEB1-492B-B754-60EE15838295}" type="presOf" srcId="{BA019C59-B233-4E2C-B545-52BB38E5F5DF}" destId="{33AA1A87-4430-4D55-B7CE-67142D06397E}" srcOrd="0" destOrd="0" presId="urn:microsoft.com/office/officeart/2018/2/layout/IconVerticalSolidList"/>
    <dgm:cxn modelId="{4F6017F7-E73B-4656-B38F-FDF13EDB55AC}" srcId="{A4E144C4-864F-40FF-848E-D68DF830E490}" destId="{AECF6099-A4C0-4EE4-95AB-E90EDB42993A}" srcOrd="3" destOrd="0" parTransId="{DEE3F9A1-AE13-4448-9BF9-B4FA42314AAD}" sibTransId="{3EC8DDB8-12E0-4AE2-A387-E77BAE4A432B}"/>
    <dgm:cxn modelId="{439619F4-FEED-45DD-B435-C410B9DF2379}" type="presParOf" srcId="{FCE2C815-63CA-4EDB-8ABE-990667828933}" destId="{6B660BCD-874B-421D-9665-BEF4FCCA94DC}" srcOrd="0" destOrd="0" presId="urn:microsoft.com/office/officeart/2018/2/layout/IconVerticalSolidList"/>
    <dgm:cxn modelId="{715F15CD-4CE7-43E6-821A-CEE83ECFAC37}" type="presParOf" srcId="{6B660BCD-874B-421D-9665-BEF4FCCA94DC}" destId="{03152937-1BD5-4A2B-9AEF-01098F3CA381}" srcOrd="0" destOrd="0" presId="urn:microsoft.com/office/officeart/2018/2/layout/IconVerticalSolidList"/>
    <dgm:cxn modelId="{D42BA650-2EF5-4D15-9DF1-049A1A96B6A3}" type="presParOf" srcId="{6B660BCD-874B-421D-9665-BEF4FCCA94DC}" destId="{87E1C2E6-1740-4E9A-BA7A-DBB5575B249F}" srcOrd="1" destOrd="0" presId="urn:microsoft.com/office/officeart/2018/2/layout/IconVerticalSolidList"/>
    <dgm:cxn modelId="{B8CC5C98-7195-44C2-A2A4-12758874D500}" type="presParOf" srcId="{6B660BCD-874B-421D-9665-BEF4FCCA94DC}" destId="{4EC4B57C-6FD9-47DF-9F2D-277486C7E9FF}" srcOrd="2" destOrd="0" presId="urn:microsoft.com/office/officeart/2018/2/layout/IconVerticalSolidList"/>
    <dgm:cxn modelId="{373C56FB-1EC9-4254-99DB-9618FC6F3A66}" type="presParOf" srcId="{6B660BCD-874B-421D-9665-BEF4FCCA94DC}" destId="{909BD63F-7571-4422-AB5E-6FD6664A9EDF}" srcOrd="3" destOrd="0" presId="urn:microsoft.com/office/officeart/2018/2/layout/IconVerticalSolidList"/>
    <dgm:cxn modelId="{8C2E0CEF-6456-4086-9F33-0FA96A52D620}" type="presParOf" srcId="{FCE2C815-63CA-4EDB-8ABE-990667828933}" destId="{FECC8290-1A6B-4B04-BD12-420965AF3F36}" srcOrd="1" destOrd="0" presId="urn:microsoft.com/office/officeart/2018/2/layout/IconVerticalSolidList"/>
    <dgm:cxn modelId="{166B4A86-4114-4E4D-96C0-FC112F13D99A}" type="presParOf" srcId="{FCE2C815-63CA-4EDB-8ABE-990667828933}" destId="{743D0D1A-6A91-4FBE-B992-8FCFC4646CA3}" srcOrd="2" destOrd="0" presId="urn:microsoft.com/office/officeart/2018/2/layout/IconVerticalSolidList"/>
    <dgm:cxn modelId="{3D16E80C-400F-49F2-A68E-73DC356BD551}" type="presParOf" srcId="{743D0D1A-6A91-4FBE-B992-8FCFC4646CA3}" destId="{EB49462F-F302-4401-8B22-554D3113E326}" srcOrd="0" destOrd="0" presId="urn:microsoft.com/office/officeart/2018/2/layout/IconVerticalSolidList"/>
    <dgm:cxn modelId="{DD7BD0ED-8CF4-4D9B-A613-2F02E212A6BF}" type="presParOf" srcId="{743D0D1A-6A91-4FBE-B992-8FCFC4646CA3}" destId="{9B922B76-A840-4A28-88A1-DA63F33B6C4A}" srcOrd="1" destOrd="0" presId="urn:microsoft.com/office/officeart/2018/2/layout/IconVerticalSolidList"/>
    <dgm:cxn modelId="{995BD894-902B-40A1-A030-07DB0DE3D1FA}" type="presParOf" srcId="{743D0D1A-6A91-4FBE-B992-8FCFC4646CA3}" destId="{B2518AB0-0742-4C38-8060-0EEC04A68DA3}" srcOrd="2" destOrd="0" presId="urn:microsoft.com/office/officeart/2018/2/layout/IconVerticalSolidList"/>
    <dgm:cxn modelId="{A2D87179-295F-4C32-BB5C-3983B133395B}" type="presParOf" srcId="{743D0D1A-6A91-4FBE-B992-8FCFC4646CA3}" destId="{5B80DBE9-DC92-4706-87C2-0EF6CE9AFC77}" srcOrd="3" destOrd="0" presId="urn:microsoft.com/office/officeart/2018/2/layout/IconVerticalSolidList"/>
    <dgm:cxn modelId="{FFE1FD14-3CB4-49EB-805F-E7E90288C910}" type="presParOf" srcId="{FCE2C815-63CA-4EDB-8ABE-990667828933}" destId="{C0970D04-44BF-45DE-A1D1-0C521D0986A2}" srcOrd="3" destOrd="0" presId="urn:microsoft.com/office/officeart/2018/2/layout/IconVerticalSolidList"/>
    <dgm:cxn modelId="{B15FB1A0-2E05-422F-90D8-14B0E685B573}" type="presParOf" srcId="{FCE2C815-63CA-4EDB-8ABE-990667828933}" destId="{D91D6F70-3B1E-476D-B671-1355BF302FE8}" srcOrd="4" destOrd="0" presId="urn:microsoft.com/office/officeart/2018/2/layout/IconVerticalSolidList"/>
    <dgm:cxn modelId="{53091E01-F898-4B75-8414-1CD353A01565}" type="presParOf" srcId="{D91D6F70-3B1E-476D-B671-1355BF302FE8}" destId="{3652DFD4-9682-42BD-8495-669470F1DE47}" srcOrd="0" destOrd="0" presId="urn:microsoft.com/office/officeart/2018/2/layout/IconVerticalSolidList"/>
    <dgm:cxn modelId="{E3487B50-394B-4B8F-9B7C-1FA48E032EA9}" type="presParOf" srcId="{D91D6F70-3B1E-476D-B671-1355BF302FE8}" destId="{E77C5234-F570-4B0B-B059-85F48246D4D3}" srcOrd="1" destOrd="0" presId="urn:microsoft.com/office/officeart/2018/2/layout/IconVerticalSolidList"/>
    <dgm:cxn modelId="{A6375F77-00D7-46D6-A095-90988B67F7E8}" type="presParOf" srcId="{D91D6F70-3B1E-476D-B671-1355BF302FE8}" destId="{40AA9781-E67A-4850-B1BB-B5DC6D8868B1}" srcOrd="2" destOrd="0" presId="urn:microsoft.com/office/officeart/2018/2/layout/IconVerticalSolidList"/>
    <dgm:cxn modelId="{A352142E-F3D3-48F7-9650-188054F3A0A0}" type="presParOf" srcId="{D91D6F70-3B1E-476D-B671-1355BF302FE8}" destId="{33AA1A87-4430-4D55-B7CE-67142D06397E}" srcOrd="3" destOrd="0" presId="urn:microsoft.com/office/officeart/2018/2/layout/IconVerticalSolidList"/>
    <dgm:cxn modelId="{EAF4647D-930E-4191-A6E7-F921C2D4A894}" type="presParOf" srcId="{FCE2C815-63CA-4EDB-8ABE-990667828933}" destId="{514B717D-45FA-4AAB-A0D4-CAC4D79216E3}" srcOrd="5" destOrd="0" presId="urn:microsoft.com/office/officeart/2018/2/layout/IconVerticalSolidList"/>
    <dgm:cxn modelId="{E4C317C8-38D6-4E68-BA69-E39E7A6F23BD}" type="presParOf" srcId="{FCE2C815-63CA-4EDB-8ABE-990667828933}" destId="{BC80D625-D2C0-43B8-9BF0-D6BC46513E8D}" srcOrd="6" destOrd="0" presId="urn:microsoft.com/office/officeart/2018/2/layout/IconVerticalSolidList"/>
    <dgm:cxn modelId="{940531CA-C33B-41AE-9EB1-BAFD0C845EE4}" type="presParOf" srcId="{BC80D625-D2C0-43B8-9BF0-D6BC46513E8D}" destId="{ED7EFCAE-C8FA-4A46-B130-AFECD7D725D9}" srcOrd="0" destOrd="0" presId="urn:microsoft.com/office/officeart/2018/2/layout/IconVerticalSolidList"/>
    <dgm:cxn modelId="{B3803507-A4BE-4B3B-9BCA-CE2395D2BC9F}" type="presParOf" srcId="{BC80D625-D2C0-43B8-9BF0-D6BC46513E8D}" destId="{5B6C25C5-629B-42FE-BED6-FA80DC9983AF}" srcOrd="1" destOrd="0" presId="urn:microsoft.com/office/officeart/2018/2/layout/IconVerticalSolidList"/>
    <dgm:cxn modelId="{91AA7429-63B1-47F8-946A-B5BDFDE3EFE4}" type="presParOf" srcId="{BC80D625-D2C0-43B8-9BF0-D6BC46513E8D}" destId="{4FC1DAE6-858F-4F43-AF77-0771EC7E7306}" srcOrd="2" destOrd="0" presId="urn:microsoft.com/office/officeart/2018/2/layout/IconVerticalSolidList"/>
    <dgm:cxn modelId="{8B9B6B1D-1A72-49C2-840F-BECD7C07683A}" type="presParOf" srcId="{BC80D625-D2C0-43B8-9BF0-D6BC46513E8D}" destId="{E03B2600-916D-4716-BE05-2A057665B0C5}"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52937-1BD5-4A2B-9AEF-01098F3CA381}">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1C2E6-1740-4E9A-BA7A-DBB5575B249F}">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9BD63F-7571-4422-AB5E-6FD6664A9EDF}">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a:t>Machine learning on Centralized data</a:t>
          </a:r>
        </a:p>
      </dsp:txBody>
      <dsp:txXfrm>
        <a:off x="1355324" y="2315"/>
        <a:ext cx="4905775" cy="1173440"/>
      </dsp:txXfrm>
    </dsp:sp>
    <dsp:sp modelId="{EB49462F-F302-4401-8B22-554D3113E326}">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22B76-A840-4A28-88A1-DA63F33B6C4A}">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80DBE9-DC92-4706-87C2-0EF6CE9AFC77}">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a:t>Why Federated Learning (FL)?</a:t>
          </a:r>
        </a:p>
      </dsp:txBody>
      <dsp:txXfrm>
        <a:off x="1355324" y="1469116"/>
        <a:ext cx="4905775" cy="1173440"/>
      </dsp:txXfrm>
    </dsp:sp>
    <dsp:sp modelId="{3652DFD4-9682-42BD-8495-669470F1DE47}">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C5234-F570-4B0B-B059-85F48246D4D3}">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AA1A87-4430-4D55-B7CE-67142D06397E}">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a:t>FL vs. other distributed optimization</a:t>
          </a:r>
        </a:p>
      </dsp:txBody>
      <dsp:txXfrm>
        <a:off x="1355324" y="2935917"/>
        <a:ext cx="4905775" cy="1173440"/>
      </dsp:txXfrm>
    </dsp:sp>
    <dsp:sp modelId="{ED7EFCAE-C8FA-4A46-B130-AFECD7D725D9}">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C25C5-629B-42FE-BED6-FA80DC9983AF}">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3B2600-916D-4716-BE05-2A057665B0C5}">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a:t>FL Algorithms</a:t>
          </a:r>
        </a:p>
      </dsp:txBody>
      <dsp:txXfrm>
        <a:off x="1355324" y="4402718"/>
        <a:ext cx="4905775" cy="11734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2018-02-21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2018-02-21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C9DD1CB-DD7E-47C0-8C73-DFDF434617D9}" type="slidenum">
              <a:rPr lang="en-US" smtClean="0"/>
              <a:t>1</a:t>
            </a:fld>
            <a:endParaRPr lang="en-US" dirty="0"/>
          </a:p>
        </p:txBody>
      </p:sp>
    </p:spTree>
    <p:extLst>
      <p:ext uri="{BB962C8B-B14F-4D97-AF65-F5344CB8AC3E}">
        <p14:creationId xmlns:p14="http://schemas.microsoft.com/office/powerpoint/2010/main" val="362423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92AC96B-4D67-4510-9E86-C4D3070C1282}" type="slidenum">
              <a:rPr lang="en-US" smtClean="0"/>
              <a:t>13</a:t>
            </a:fld>
            <a:endParaRPr lang="en-US"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040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4067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3404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89713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40001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306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9965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514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71744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398168786"/>
      </p:ext>
    </p:extLst>
  </p:cSld>
  <p:clrMapOvr>
    <a:masterClrMapping/>
  </p:clrMapOvr>
  <p:hf sldNum="0" hdr="0" ftr="0"/>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44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2051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787263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999758604"/>
      </p:ext>
    </p:extLst>
  </p:cSld>
  <p:clrMapOvr>
    <a:masterClrMapping/>
  </p:clrMapOvr>
  <p:hf sldNum="0" hdr="0" ftr="0"/>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787326472"/>
      </p:ext>
    </p:extLst>
  </p:cSld>
  <p:clrMapOvr>
    <a:masterClrMapping/>
  </p:clrMapOvr>
  <p:hf sldNum="0" hdr="0" ftr="0"/>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hf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07164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hf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6961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079995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52171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545725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486120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60640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4350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785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38937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6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
        <p:nvSpPr>
          <p:cNvPr id="8" name="txtfooterCopy">
            <a:extLst>
              <a:ext uri="{FF2B5EF4-FFF2-40B4-BE49-F238E27FC236}">
                <a16:creationId xmlns:a16="http://schemas.microsoft.com/office/drawing/2014/main" id="{716F13F4-D0D3-4526-9B9C-EDDB6CD93FE9}"/>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dirty="0">
                <a:solidFill>
                  <a:schemeClr val="bg1"/>
                </a:solidFill>
                <a:latin typeface="+mn-lt"/>
              </a:rPr>
              <a:t>Ericsson Internal  |  2018-02-21</a:t>
            </a:r>
          </a:p>
        </p:txBody>
      </p:sp>
      <p:pic>
        <p:nvPicPr>
          <p:cNvPr id="9" name="Graphic 8">
            <a:extLst>
              <a:ext uri="{FF2B5EF4-FFF2-40B4-BE49-F238E27FC236}">
                <a16:creationId xmlns:a16="http://schemas.microsoft.com/office/drawing/2014/main" id="{04C37EA1-E195-49E5-B2FC-A92DB312DD1B}"/>
              </a:ext>
            </a:extLst>
          </p:cNvPr>
          <p:cNvPicPr>
            <a:picLocks noChangeAspect="1"/>
          </p:cNvPicPr>
          <p:nvPr userDrawn="1"/>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006508255"/>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695" r:id="rId21"/>
    <p:sldLayoutId id="2147483693"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3" r:id="rId34"/>
    <p:sldLayoutId id="2147483697" r:id="rId35"/>
    <p:sldLayoutId id="2147483698" r:id="rId36"/>
    <p:sldLayoutId id="2147483699" r:id="rId37"/>
    <p:sldLayoutId id="2147483700" r:id="rId38"/>
    <p:sldLayoutId id="2147483701" r:id="rId39"/>
    <p:sldLayoutId id="2147483702" r:id="rId40"/>
    <p:sldLayoutId id="2147483703" r:id="rId41"/>
    <p:sldLayoutId id="2147483694" r:id="rId42"/>
    <p:sldLayoutId id="2147483682" r:id="rId43"/>
    <p:sldLayoutId id="2147483683" r:id="rId44"/>
    <p:sldLayoutId id="2147483684" r:id="rId45"/>
    <p:sldLayoutId id="2147483685" r:id="rId46"/>
    <p:sldLayoutId id="2147483675" r:id="rId47"/>
    <p:sldLayoutId id="2147483676" r:id="rId48"/>
    <p:sldLayoutId id="2147483686" r:id="rId49"/>
    <p:sldLayoutId id="2147483687" r:id="rId50"/>
    <p:sldLayoutId id="2147483688" r:id="rId51"/>
    <p:sldLayoutId id="2147483689" r:id="rId52"/>
    <p:sldLayoutId id="2147483696" r:id="rId53"/>
    <p:sldLayoutId id="2147483677" r:id="rId54"/>
    <p:sldLayoutId id="2147483678" r:id="rId55"/>
    <p:sldLayoutId id="2147483679" r:id="rId56"/>
    <p:sldLayoutId id="2147483680" r:id="rId57"/>
    <p:sldLayoutId id="2147483690" r:id="rId58"/>
    <p:sldLayoutId id="2147483681" r:id="rId59"/>
    <p:sldLayoutId id="2147483704" r:id="rId60"/>
    <p:sldLayoutId id="2147483705" r:id="rId6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hyperlink" Target="https://ai.googleblog.com/2017/04/federated-learning-collaborative.html"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DB9-990D-42FA-8A96-AE9E2B1A33B1}"/>
              </a:ext>
            </a:extLst>
          </p:cNvPr>
          <p:cNvSpPr>
            <a:spLocks noGrp="1"/>
          </p:cNvSpPr>
          <p:nvPr>
            <p:ph type="ctrTitle"/>
          </p:nvPr>
        </p:nvSpPr>
        <p:spPr/>
        <p:txBody>
          <a:bodyPr/>
          <a:lstStyle/>
          <a:p>
            <a:r>
              <a:rPr lang="en-US" dirty="0"/>
              <a:t>Federated Learning</a:t>
            </a:r>
          </a:p>
        </p:txBody>
      </p:sp>
      <p:sp>
        <p:nvSpPr>
          <p:cNvPr id="3" name="Subtitle 2">
            <a:extLst>
              <a:ext uri="{FF2B5EF4-FFF2-40B4-BE49-F238E27FC236}">
                <a16:creationId xmlns:a16="http://schemas.microsoft.com/office/drawing/2014/main" id="{BB1DC945-4710-4796-AC34-0832F26E36A9}"/>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C3A7152E-1193-42D5-AAAE-792423D85737}"/>
              </a:ext>
            </a:extLst>
          </p:cNvPr>
          <p:cNvSpPr>
            <a:spLocks noGrp="1"/>
          </p:cNvSpPr>
          <p:nvPr>
            <p:ph sz="quarter" idx="10"/>
          </p:nvPr>
        </p:nvSpPr>
        <p:spPr/>
        <p:txBody>
          <a:bodyPr/>
          <a:lstStyle/>
          <a:p>
            <a:endParaRPr lang="en-US"/>
          </a:p>
        </p:txBody>
      </p:sp>
      <p:sp>
        <p:nvSpPr>
          <p:cNvPr id="5" name="Content Placeholder 4">
            <a:extLst>
              <a:ext uri="{FF2B5EF4-FFF2-40B4-BE49-F238E27FC236}">
                <a16:creationId xmlns:a16="http://schemas.microsoft.com/office/drawing/2014/main" id="{7986FD49-9B2F-4208-8540-5F97918FA12C}"/>
              </a:ext>
            </a:extLst>
          </p:cNvPr>
          <p:cNvSpPr>
            <a:spLocks noGrp="1"/>
          </p:cNvSpPr>
          <p:nvPr>
            <p:ph sz="quarter" idx="11"/>
          </p:nvPr>
        </p:nvSpPr>
        <p:spPr/>
        <p:txBody>
          <a:bodyPr/>
          <a:lstStyle/>
          <a:p>
            <a:endParaRPr lang="en-US"/>
          </a:p>
        </p:txBody>
      </p:sp>
      <p:sp>
        <p:nvSpPr>
          <p:cNvPr id="6" name="Content Placeholder 5">
            <a:extLst>
              <a:ext uri="{FF2B5EF4-FFF2-40B4-BE49-F238E27FC236}">
                <a16:creationId xmlns:a16="http://schemas.microsoft.com/office/drawing/2014/main" id="{216FD6E6-EB04-48C7-AAF4-64C6EAFFEBA2}"/>
              </a:ext>
            </a:extLst>
          </p:cNvPr>
          <p:cNvSpPr>
            <a:spLocks noGrp="1"/>
          </p:cNvSpPr>
          <p:nvPr>
            <p:ph sz="quarter" idx="12"/>
          </p:nvPr>
        </p:nvSpPr>
        <p:spPr/>
        <p:txBody>
          <a:bodyPr/>
          <a:lstStyle/>
          <a:p>
            <a:endParaRPr lang="en-US"/>
          </a:p>
        </p:txBody>
      </p:sp>
    </p:spTree>
    <p:extLst>
      <p:ext uri="{BB962C8B-B14F-4D97-AF65-F5344CB8AC3E}">
        <p14:creationId xmlns:p14="http://schemas.microsoft.com/office/powerpoint/2010/main" val="218947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D1BC-68AB-473F-8A3A-6AB05297008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F49735-33D1-4A03-B09A-BD25CCEF5176}"/>
              </a:ext>
            </a:extLst>
          </p:cNvPr>
          <p:cNvSpPr>
            <a:spLocks noGrp="1"/>
          </p:cNvSpPr>
          <p:nvPr>
            <p:ph sz="quarter" idx="10"/>
          </p:nvPr>
        </p:nvSpPr>
        <p:spPr/>
        <p:txBody>
          <a:bodyPr/>
          <a:lstStyle/>
          <a:p>
            <a:r>
              <a:rPr lang="en-US" dirty="0"/>
              <a:t>One popular application of Federated Learning is for learning the </a:t>
            </a:r>
            <a:r>
              <a:rPr lang="en-US" u="sng" dirty="0">
                <a:hlinkClick r:id="rId2"/>
              </a:rPr>
              <a:t>next word prediction" model on your mobile phone</a:t>
            </a:r>
            <a:r>
              <a:rPr lang="en-US" dirty="0"/>
              <a:t> when you write SMS messages: you don't want the data used for training that predictor — i.e. your text messages — to be sent to a central server.</a:t>
            </a:r>
          </a:p>
          <a:p>
            <a:endParaRPr lang="en-US" dirty="0"/>
          </a:p>
          <a:p>
            <a:r>
              <a:rPr lang="en-US" dirty="0"/>
              <a:t>One simple example of Federated Learning in the real world happens with Apple devices. </a:t>
            </a:r>
          </a:p>
          <a:p>
            <a:r>
              <a:rPr lang="en-US" dirty="0"/>
              <a:t>The application </a:t>
            </a:r>
            <a:r>
              <a:rPr lang="en-US" dirty="0" err="1"/>
              <a:t>QuickType</a:t>
            </a:r>
            <a:r>
              <a:rPr lang="en-US" dirty="0"/>
              <a:t> (Apple's text prediction tool) actually uses models that are sent time to time to iOS devices via </a:t>
            </a:r>
            <a:r>
              <a:rPr lang="en-US" dirty="0" err="1"/>
              <a:t>WiFi</a:t>
            </a:r>
            <a:r>
              <a:rPr lang="en-US" dirty="0"/>
              <a:t>, are trained locally with users' data and are sent back to Apple's central server with their weights updated.</a:t>
            </a:r>
          </a:p>
        </p:txBody>
      </p:sp>
    </p:spTree>
    <p:extLst>
      <p:ext uri="{BB962C8B-B14F-4D97-AF65-F5344CB8AC3E}">
        <p14:creationId xmlns:p14="http://schemas.microsoft.com/office/powerpoint/2010/main" val="351789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C1ED-3379-4555-A114-6A4B7CDC1212}"/>
              </a:ext>
            </a:extLst>
          </p:cNvPr>
          <p:cNvSpPr>
            <a:spLocks noGrp="1"/>
          </p:cNvSpPr>
          <p:nvPr>
            <p:ph type="title"/>
          </p:nvPr>
        </p:nvSpPr>
        <p:spPr/>
        <p:txBody>
          <a:bodyPr/>
          <a:lstStyle/>
          <a:p>
            <a:r>
              <a:rPr lang="en-US" dirty="0" err="1"/>
              <a:t>Scehema</a:t>
            </a:r>
            <a:r>
              <a:rPr lang="en-US" dirty="0"/>
              <a:t> of FL</a:t>
            </a:r>
          </a:p>
        </p:txBody>
      </p:sp>
      <p:pic>
        <p:nvPicPr>
          <p:cNvPr id="4" name="Content Placeholder 3">
            <a:extLst>
              <a:ext uri="{FF2B5EF4-FFF2-40B4-BE49-F238E27FC236}">
                <a16:creationId xmlns:a16="http://schemas.microsoft.com/office/drawing/2014/main" id="{AE71BD44-E98C-4DD7-BA6D-E82761F8DD7E}"/>
              </a:ext>
            </a:extLst>
          </p:cNvPr>
          <p:cNvPicPr>
            <a:picLocks noGrp="1" noChangeAspect="1"/>
          </p:cNvPicPr>
          <p:nvPr>
            <p:ph sz="quarter" idx="10"/>
          </p:nvPr>
        </p:nvPicPr>
        <p:blipFill>
          <a:blip r:embed="rId2"/>
          <a:stretch>
            <a:fillRect/>
          </a:stretch>
        </p:blipFill>
        <p:spPr>
          <a:xfrm>
            <a:off x="3247199" y="1844675"/>
            <a:ext cx="5697602" cy="4392613"/>
          </a:xfrm>
          <a:prstGeom prst="rect">
            <a:avLst/>
          </a:prstGeom>
        </p:spPr>
      </p:pic>
    </p:spTree>
    <p:extLst>
      <p:ext uri="{BB962C8B-B14F-4D97-AF65-F5344CB8AC3E}">
        <p14:creationId xmlns:p14="http://schemas.microsoft.com/office/powerpoint/2010/main" val="37598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A468-DE0C-430A-8BD4-8875282E63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5CF02-E5AD-4923-892F-3B3F0FB3F59D}"/>
              </a:ext>
            </a:extLst>
          </p:cNvPr>
          <p:cNvSpPr>
            <a:spLocks noGrp="1"/>
          </p:cNvSpPr>
          <p:nvPr>
            <p:ph sz="quarter" idx="10"/>
          </p:nvPr>
        </p:nvSpPr>
        <p:spPr/>
        <p:txBody>
          <a:bodyPr/>
          <a:lstStyle/>
          <a:p>
            <a:r>
              <a:rPr lang="en-US" b="1" dirty="0"/>
              <a:t>Federated Learning</a:t>
            </a:r>
          </a:p>
          <a:p>
            <a:r>
              <a:rPr lang="en-US" dirty="0"/>
              <a:t>Instead of bringing data all to one place for training, federated learning is done by bringing the model to the data. This allows a data owner to maintain the only copy of their information.</a:t>
            </a:r>
          </a:p>
          <a:p>
            <a:r>
              <a:rPr lang="en-US" b="1" dirty="0"/>
              <a:t>Differential Privacy</a:t>
            </a:r>
          </a:p>
          <a:p>
            <a:r>
              <a:rPr lang="en-US" dirty="0"/>
              <a:t>Differential Privacy is a set of techniques for preventing a model from accidentally memorizing secrets present in a training dataset during the learning process.</a:t>
            </a:r>
          </a:p>
          <a:p>
            <a:endParaRPr lang="en-US" dirty="0"/>
          </a:p>
          <a:p>
            <a:endParaRPr lang="en-US" dirty="0"/>
          </a:p>
        </p:txBody>
      </p:sp>
    </p:spTree>
    <p:extLst>
      <p:ext uri="{BB962C8B-B14F-4D97-AF65-F5344CB8AC3E}">
        <p14:creationId xmlns:p14="http://schemas.microsoft.com/office/powerpoint/2010/main" val="16649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3854EA-CEFE-4DA8-92CF-3180BAF519C2}"/>
              </a:ext>
            </a:extLst>
          </p:cNvPr>
          <p:cNvSpPr>
            <a:spLocks noGrp="1"/>
          </p:cNvSpPr>
          <p:nvPr>
            <p:ph type="subTitle" idx="1"/>
          </p:nvPr>
        </p:nvSpPr>
        <p:spPr>
          <a:xfrm>
            <a:off x="3071812" y="4156317"/>
            <a:ext cx="6048375" cy="347472"/>
          </a:xfrm>
        </p:spPr>
        <p:txBody>
          <a:bodyPr>
            <a:normAutofit fontScale="92500" lnSpcReduction="20000"/>
          </a:bodyPr>
          <a:lstStyle/>
          <a:p>
            <a:endParaRPr lang="en-US" dirty="0"/>
          </a:p>
        </p:txBody>
      </p:sp>
    </p:spTree>
    <p:extLst>
      <p:ext uri="{BB962C8B-B14F-4D97-AF65-F5344CB8AC3E}">
        <p14:creationId xmlns:p14="http://schemas.microsoft.com/office/powerpoint/2010/main" val="138392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8" name="Rectangle 2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FE62D5-C611-4936-82C8-51A719AA33EC}"/>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a:t>Content</a:t>
            </a:r>
          </a:p>
        </p:txBody>
      </p:sp>
      <p:graphicFrame>
        <p:nvGraphicFramePr>
          <p:cNvPr id="5" name="Content Placeholder 2">
            <a:extLst>
              <a:ext uri="{FF2B5EF4-FFF2-40B4-BE49-F238E27FC236}">
                <a16:creationId xmlns:a16="http://schemas.microsoft.com/office/drawing/2014/main" id="{878F32F5-2E7E-45DA-ADA5-92FF2FE5C336}"/>
              </a:ext>
            </a:extLst>
          </p:cNvPr>
          <p:cNvGraphicFramePr>
            <a:graphicFrameLocks noGrp="1"/>
          </p:cNvGraphicFramePr>
          <p:nvPr>
            <p:ph sz="quarter" idx="10"/>
            <p:extLst>
              <p:ext uri="{D42A27DB-BD31-4B8C-83A1-F6EECF244321}">
                <p14:modId xmlns:p14="http://schemas.microsoft.com/office/powerpoint/2010/main" val="421398442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7266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1D08-6CE9-4FC6-838B-E35D4CA45835}"/>
              </a:ext>
            </a:extLst>
          </p:cNvPr>
          <p:cNvSpPr>
            <a:spLocks noGrp="1"/>
          </p:cNvSpPr>
          <p:nvPr>
            <p:ph type="title"/>
          </p:nvPr>
        </p:nvSpPr>
        <p:spPr/>
        <p:txBody>
          <a:bodyPr/>
          <a:lstStyle/>
          <a:p>
            <a:r>
              <a:rPr lang="en-US" dirty="0"/>
              <a:t>Why FL</a:t>
            </a:r>
          </a:p>
        </p:txBody>
      </p:sp>
      <p:sp>
        <p:nvSpPr>
          <p:cNvPr id="3" name="Content Placeholder 2">
            <a:extLst>
              <a:ext uri="{FF2B5EF4-FFF2-40B4-BE49-F238E27FC236}">
                <a16:creationId xmlns:a16="http://schemas.microsoft.com/office/drawing/2014/main" id="{D5F4A557-4960-4B93-9039-ADEE0DCBC0C2}"/>
              </a:ext>
            </a:extLst>
          </p:cNvPr>
          <p:cNvSpPr>
            <a:spLocks noGrp="1"/>
          </p:cNvSpPr>
          <p:nvPr>
            <p:ph sz="quarter" idx="10"/>
          </p:nvPr>
        </p:nvSpPr>
        <p:spPr/>
        <p:txBody>
          <a:bodyPr>
            <a:normAutofit fontScale="92500" lnSpcReduction="10000"/>
          </a:bodyPr>
          <a:lstStyle/>
          <a:p>
            <a:endParaRPr lang="en-US" dirty="0"/>
          </a:p>
          <a:p>
            <a:r>
              <a:rPr lang="en-US" b="1" dirty="0"/>
              <a:t>Federated averaging</a:t>
            </a:r>
          </a:p>
          <a:p>
            <a:r>
              <a:rPr lang="en-US" dirty="0"/>
              <a:t>“Federated learning” refers to a family of algorithms that attempt to solve machine learning problems. They differ in important details, but share the basic idea: a server coordinates a network of nodes, each of which has training data. The nodes each train a local model, and it is that model which they share with the server.</a:t>
            </a:r>
          </a:p>
          <a:p>
            <a:endParaRPr lang="en-US" dirty="0"/>
          </a:p>
          <a:p>
            <a:endParaRPr lang="en-US" dirty="0"/>
          </a:p>
          <a:p>
            <a:r>
              <a:rPr lang="en-US" dirty="0"/>
              <a:t>Federated learning makes it possible to build machine learning systems without direct access to training data. </a:t>
            </a:r>
          </a:p>
          <a:p>
            <a:r>
              <a:rPr lang="en-US" dirty="0"/>
              <a:t>The data remains in its original location, which helps to ensure privacy and reduces communication costs.</a:t>
            </a:r>
          </a:p>
          <a:p>
            <a:endParaRPr lang="en-US" dirty="0"/>
          </a:p>
        </p:txBody>
      </p:sp>
    </p:spTree>
    <p:extLst>
      <p:ext uri="{BB962C8B-B14F-4D97-AF65-F5344CB8AC3E}">
        <p14:creationId xmlns:p14="http://schemas.microsoft.com/office/powerpoint/2010/main" val="146778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DD53-6125-40C8-BEAD-20BE3717FF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FE903C-6A3F-4780-985D-DDC4CBACAE28}"/>
              </a:ext>
            </a:extLst>
          </p:cNvPr>
          <p:cNvSpPr>
            <a:spLocks noGrp="1"/>
          </p:cNvSpPr>
          <p:nvPr>
            <p:ph sz="quarter" idx="10"/>
          </p:nvPr>
        </p:nvSpPr>
        <p:spPr/>
        <p:txBody>
          <a:bodyPr/>
          <a:lstStyle/>
          <a:p>
            <a:r>
              <a:rPr lang="en-US" dirty="0"/>
              <a:t>Two things define the federated learning setting.</a:t>
            </a:r>
          </a:p>
          <a:p>
            <a:r>
              <a:rPr lang="en-US" dirty="0"/>
              <a:t>First, the training data cannot be moved away from its source. The reasons for this constraint can include privacy concerns (I don’t want share my personal photos, chats etc..), regulatory impediments (HIPAA, GDPR, etc.), and practical engineering blockers (the network connection is expensive, slow or unreliable, or the data is too large).</a:t>
            </a:r>
          </a:p>
          <a:p>
            <a:r>
              <a:rPr lang="en-US" b="1" dirty="0"/>
              <a:t>Federated learning helps when the data cannot be moved.</a:t>
            </a:r>
          </a:p>
          <a:p>
            <a:endParaRPr lang="en-US" dirty="0"/>
          </a:p>
          <a:p>
            <a:endParaRPr lang="en-US" dirty="0"/>
          </a:p>
        </p:txBody>
      </p:sp>
    </p:spTree>
    <p:extLst>
      <p:ext uri="{BB962C8B-B14F-4D97-AF65-F5344CB8AC3E}">
        <p14:creationId xmlns:p14="http://schemas.microsoft.com/office/powerpoint/2010/main" val="304309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F723-54EF-4CB4-B2A3-F8F5D65E80CB}"/>
              </a:ext>
            </a:extLst>
          </p:cNvPr>
          <p:cNvSpPr>
            <a:spLocks noGrp="1"/>
          </p:cNvSpPr>
          <p:nvPr>
            <p:ph type="title"/>
          </p:nvPr>
        </p:nvSpPr>
        <p:spPr>
          <a:xfrm>
            <a:off x="479425" y="476250"/>
            <a:ext cx="9798050" cy="942975"/>
          </a:xfrm>
        </p:spPr>
        <p:txBody>
          <a:bodyPr/>
          <a:lstStyle/>
          <a:p>
            <a:r>
              <a:rPr lang="en-US" dirty="0"/>
              <a:t>Goal of Federated Learning</a:t>
            </a:r>
          </a:p>
        </p:txBody>
      </p:sp>
      <p:sp>
        <p:nvSpPr>
          <p:cNvPr id="3" name="Content Placeholder 2">
            <a:extLst>
              <a:ext uri="{FF2B5EF4-FFF2-40B4-BE49-F238E27FC236}">
                <a16:creationId xmlns:a16="http://schemas.microsoft.com/office/drawing/2014/main" id="{B210AFD2-4E74-40FD-A5F7-DE46B48BE59B}"/>
              </a:ext>
            </a:extLst>
          </p:cNvPr>
          <p:cNvSpPr>
            <a:spLocks noGrp="1"/>
          </p:cNvSpPr>
          <p:nvPr>
            <p:ph sz="quarter" idx="10"/>
          </p:nvPr>
        </p:nvSpPr>
        <p:spPr/>
        <p:txBody>
          <a:bodyPr/>
          <a:lstStyle/>
          <a:p>
            <a:r>
              <a:rPr lang="en-US" dirty="0"/>
              <a:t>The goal of federated learning is </a:t>
            </a:r>
          </a:p>
          <a:p>
            <a:r>
              <a:rPr lang="en-US" dirty="0"/>
              <a:t>Millions of mobile devices with state of the art machine learning systems without centralizing data and with privacy by default.</a:t>
            </a:r>
          </a:p>
          <a:p>
            <a:r>
              <a:rPr lang="en-US" dirty="0"/>
              <a:t>Federated Learning is a privacy-preserving technology</a:t>
            </a:r>
          </a:p>
          <a:p>
            <a:endParaRPr lang="en-US" dirty="0"/>
          </a:p>
        </p:txBody>
      </p:sp>
    </p:spTree>
    <p:extLst>
      <p:ext uri="{BB962C8B-B14F-4D97-AF65-F5344CB8AC3E}">
        <p14:creationId xmlns:p14="http://schemas.microsoft.com/office/powerpoint/2010/main" val="139473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4059-2C90-4DEF-8BB2-FD79CEFEB1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C8223F-8EF3-4A0D-92A2-73391DA384E1}"/>
              </a:ext>
            </a:extLst>
          </p:cNvPr>
          <p:cNvSpPr>
            <a:spLocks noGrp="1"/>
          </p:cNvSpPr>
          <p:nvPr>
            <p:ph sz="quarter" idx="10"/>
          </p:nvPr>
        </p:nvSpPr>
        <p:spPr/>
        <p:txBody>
          <a:bodyPr/>
          <a:lstStyle/>
          <a:p>
            <a:r>
              <a:rPr lang="en-US" dirty="0"/>
              <a:t>Federated Learning setting, the data is distributed across millions of devices in a highly uneven fashion. </a:t>
            </a:r>
          </a:p>
          <a:p>
            <a:r>
              <a:rPr lang="en-US" dirty="0"/>
              <a:t>The devices have significantly higher-latency, lower-throughput connections and are only intermittently available for training.</a:t>
            </a:r>
          </a:p>
        </p:txBody>
      </p:sp>
    </p:spTree>
    <p:extLst>
      <p:ext uri="{BB962C8B-B14F-4D97-AF65-F5344CB8AC3E}">
        <p14:creationId xmlns:p14="http://schemas.microsoft.com/office/powerpoint/2010/main" val="319741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9EF2-5AD9-4E17-AB00-8DEA34900A40}"/>
              </a:ext>
            </a:extLst>
          </p:cNvPr>
          <p:cNvSpPr>
            <a:spLocks noGrp="1"/>
          </p:cNvSpPr>
          <p:nvPr>
            <p:ph type="title"/>
          </p:nvPr>
        </p:nvSpPr>
        <p:spPr/>
        <p:txBody>
          <a:bodyPr/>
          <a:lstStyle/>
          <a:p>
            <a:r>
              <a:rPr lang="en-US" dirty="0"/>
              <a:t>Advantages of FL</a:t>
            </a:r>
          </a:p>
        </p:txBody>
      </p:sp>
      <p:sp>
        <p:nvSpPr>
          <p:cNvPr id="3" name="Content Placeholder 2">
            <a:extLst>
              <a:ext uri="{FF2B5EF4-FFF2-40B4-BE49-F238E27FC236}">
                <a16:creationId xmlns:a16="http://schemas.microsoft.com/office/drawing/2014/main" id="{7039656C-35EC-4B60-93BD-1BE9B9E1C82C}"/>
              </a:ext>
            </a:extLst>
          </p:cNvPr>
          <p:cNvSpPr>
            <a:spLocks noGrp="1"/>
          </p:cNvSpPr>
          <p:nvPr>
            <p:ph sz="quarter" idx="10"/>
          </p:nvPr>
        </p:nvSpPr>
        <p:spPr/>
        <p:txBody>
          <a:bodyPr/>
          <a:lstStyle/>
          <a:p>
            <a:r>
              <a:rPr lang="en-US" dirty="0"/>
              <a:t>The benefit of FL is to distribute the quality of knowledge across a large number of devices without necessarily centralizing the data used to optimize and train the model. </a:t>
            </a:r>
          </a:p>
          <a:p>
            <a:r>
              <a:rPr lang="en-US" dirty="0"/>
              <a:t>That approach also enables to improve the quality of centralized machine learning models while maintaining the privacy of the training datasets.</a:t>
            </a:r>
          </a:p>
          <a:p>
            <a:r>
              <a:rPr lang="en-US" dirty="0"/>
              <a:t>However, FL does not come without problems. Like any other software architectures, decentralization introduces challenges in areas such as work coordination, management or monitoring. </a:t>
            </a:r>
          </a:p>
          <a:p>
            <a:r>
              <a:rPr lang="en-US" dirty="0"/>
              <a:t>If nothing else</a:t>
            </a:r>
            <a:r>
              <a:rPr lang="en-US"/>
              <a:t>, Fl is </a:t>
            </a:r>
            <a:r>
              <a:rPr lang="en-US" dirty="0"/>
              <a:t>an interesting complement, and not necessarily an alternative, to the traditional centralized supervised and semi-supervised learning architectures.</a:t>
            </a:r>
          </a:p>
        </p:txBody>
      </p:sp>
    </p:spTree>
    <p:extLst>
      <p:ext uri="{BB962C8B-B14F-4D97-AF65-F5344CB8AC3E}">
        <p14:creationId xmlns:p14="http://schemas.microsoft.com/office/powerpoint/2010/main" val="255106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4" name="Picture 2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6" name="Picture 2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8" name="Rectangle 2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3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6" name="Rectangle 3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0" name="Rectangle 3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F43B63-A35E-435F-A836-5C78EF9219C8}"/>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4600"/>
              <a:t>FL: Architecture</a:t>
            </a:r>
          </a:p>
        </p:txBody>
      </p:sp>
      <p:sp>
        <p:nvSpPr>
          <p:cNvPr id="3" name="Content Placeholder 2">
            <a:extLst>
              <a:ext uri="{FF2B5EF4-FFF2-40B4-BE49-F238E27FC236}">
                <a16:creationId xmlns:a16="http://schemas.microsoft.com/office/drawing/2014/main" id="{95FC73C0-738D-4793-9910-16DA2FF85E1B}"/>
              </a:ext>
            </a:extLst>
          </p:cNvPr>
          <p:cNvSpPr>
            <a:spLocks noGrp="1"/>
          </p:cNvSpPr>
          <p:nvPr>
            <p:ph sz="quarter" idx="10"/>
          </p:nvPr>
        </p:nvSpPr>
        <p:spPr>
          <a:xfrm>
            <a:off x="680323" y="5101298"/>
            <a:ext cx="3739277" cy="1116622"/>
          </a:xfrm>
        </p:spPr>
        <p:txBody>
          <a:bodyPr vert="horz" lIns="91440" tIns="45720" rIns="91440" bIns="45720" rtlCol="0">
            <a:normAutofit/>
          </a:bodyPr>
          <a:lstStyle/>
          <a:p>
            <a:pPr marL="0" indent="0" algn="r">
              <a:buNone/>
            </a:pPr>
            <a:r>
              <a:rPr lang="en-US" sz="2000"/>
              <a:t>ELEPHAS works as follows</a:t>
            </a:r>
          </a:p>
        </p:txBody>
      </p:sp>
      <p:pic>
        <p:nvPicPr>
          <p:cNvPr id="4" name="Picture 3">
            <a:extLst>
              <a:ext uri="{FF2B5EF4-FFF2-40B4-BE49-F238E27FC236}">
                <a16:creationId xmlns:a16="http://schemas.microsoft.com/office/drawing/2014/main" id="{D0F6B264-FC79-4AD6-8A5D-5E13683BE616}"/>
              </a:ext>
            </a:extLst>
          </p:cNvPr>
          <p:cNvPicPr>
            <a:picLocks noChangeAspect="1"/>
          </p:cNvPicPr>
          <p:nvPr/>
        </p:nvPicPr>
        <p:blipFill>
          <a:blip r:embed="rId5"/>
          <a:stretch>
            <a:fillRect/>
          </a:stretch>
        </p:blipFill>
        <p:spPr>
          <a:xfrm>
            <a:off x="5284606" y="1535059"/>
            <a:ext cx="6260963" cy="378788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323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85EB-53EE-44DE-979D-D8919E8C3995}"/>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B51D0BEB-B0DC-4C39-A030-DF43B438717C}"/>
              </a:ext>
            </a:extLst>
          </p:cNvPr>
          <p:cNvSpPr>
            <a:spLocks noGrp="1"/>
          </p:cNvSpPr>
          <p:nvPr>
            <p:ph sz="quarter" idx="10"/>
          </p:nvPr>
        </p:nvSpPr>
        <p:spPr/>
        <p:txBody>
          <a:bodyPr/>
          <a:lstStyle/>
          <a:p>
            <a:r>
              <a:rPr lang="en-US" dirty="0" err="1"/>
              <a:t>PySpark</a:t>
            </a:r>
            <a:r>
              <a:rPr lang="en-US" dirty="0"/>
              <a:t>,</a:t>
            </a:r>
          </a:p>
          <a:p>
            <a:r>
              <a:rPr lang="en-US" dirty="0" err="1"/>
              <a:t>Keras</a:t>
            </a:r>
            <a:r>
              <a:rPr lang="en-US" dirty="0"/>
              <a:t>, and </a:t>
            </a:r>
          </a:p>
          <a:p>
            <a:r>
              <a:rPr lang="en-US" dirty="0"/>
              <a:t>Elephas </a:t>
            </a:r>
          </a:p>
        </p:txBody>
      </p:sp>
    </p:spTree>
    <p:extLst>
      <p:ext uri="{BB962C8B-B14F-4D97-AF65-F5344CB8AC3E}">
        <p14:creationId xmlns:p14="http://schemas.microsoft.com/office/powerpoint/2010/main" val="10216881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34338DB71B5A4E9843866C7D57BC86" ma:contentTypeVersion="2" ma:contentTypeDescription="Create a new document." ma:contentTypeScope="" ma:versionID="07b52fdfbf5d3a4339152b51ccbb9933">
  <xsd:schema xmlns:xsd="http://www.w3.org/2001/XMLSchema" xmlns:xs="http://www.w3.org/2001/XMLSchema" xmlns:p="http://schemas.microsoft.com/office/2006/metadata/properties" xmlns:ns3="9fbba5ad-3fae-4754-8b81-7bb771d3a0f3" targetNamespace="http://schemas.microsoft.com/office/2006/metadata/properties" ma:root="true" ma:fieldsID="3488b7a76343d8ecf8769dd4673fff0f" ns3:_="">
    <xsd:import namespace="9fbba5ad-3fae-4754-8b81-7bb771d3a0f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bba5ad-3fae-4754-8b81-7bb771d3a0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1EE2E9-7B34-4F5E-A5F2-C2625EF52D7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9fbba5ad-3fae-4754-8b81-7bb771d3a0f3"/>
    <ds:schemaRef ds:uri="http://www.w3.org/XML/1998/namespace"/>
    <ds:schemaRef ds:uri="http://purl.org/dc/dcmitype/"/>
  </ds:schemaRefs>
</ds:datastoreItem>
</file>

<file path=customXml/itemProps2.xml><?xml version="1.0" encoding="utf-8"?>
<ds:datastoreItem xmlns:ds="http://schemas.openxmlformats.org/officeDocument/2006/customXml" ds:itemID="{8C0B4EFD-134F-4F58-AC2A-28E15DF024E2}">
  <ds:schemaRefs>
    <ds:schemaRef ds:uri="http://schemas.microsoft.com/sharepoint/v3/contenttype/forms"/>
  </ds:schemaRefs>
</ds:datastoreItem>
</file>

<file path=customXml/itemProps3.xml><?xml version="1.0" encoding="utf-8"?>
<ds:datastoreItem xmlns:ds="http://schemas.openxmlformats.org/officeDocument/2006/customXml" ds:itemID="{4B7B76D4-9DD6-44F8-AC9A-70BFF16CAD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bba5ad-3fae-4754-8b81-7bb771d3a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4626</TotalTime>
  <Words>592</Words>
  <Application>Microsoft Office PowerPoint</Application>
  <PresentationFormat>Widescreen</PresentationFormat>
  <Paragraphs>51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Ericsson Technical Icons</vt:lpstr>
      <vt:lpstr>Ericsson Hilda</vt:lpstr>
      <vt:lpstr>Ericsson Hilda Light</vt:lpstr>
      <vt:lpstr>Berlin</vt:lpstr>
      <vt:lpstr>Federated Learning</vt:lpstr>
      <vt:lpstr>Content</vt:lpstr>
      <vt:lpstr>Why FL</vt:lpstr>
      <vt:lpstr>PowerPoint Presentation</vt:lpstr>
      <vt:lpstr>Goal of Federated Learning</vt:lpstr>
      <vt:lpstr>PowerPoint Presentation</vt:lpstr>
      <vt:lpstr>Advantages of FL</vt:lpstr>
      <vt:lpstr>FL: Architecture</vt:lpstr>
      <vt:lpstr>Libraries</vt:lpstr>
      <vt:lpstr>PowerPoint Presentation</vt:lpstr>
      <vt:lpstr>Scehema of FL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dc:title>
  <dc:creator>Tanmay Sen</dc:creator>
  <cp:lastModifiedBy>Tanmay Sen</cp:lastModifiedBy>
  <cp:revision>1</cp:revision>
  <dcterms:created xsi:type="dcterms:W3CDTF">2019-08-16T04:41:22Z</dcterms:created>
  <dcterms:modified xsi:type="dcterms:W3CDTF">2019-08-19T09:47:43Z</dcterms:modified>
</cp:coreProperties>
</file>