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62" autoAdjust="0"/>
  </p:normalViewPr>
  <p:slideViewPr>
    <p:cSldViewPr>
      <p:cViewPr>
        <p:scale>
          <a:sx n="78" d="100"/>
          <a:sy n="78" d="100"/>
        </p:scale>
        <p:origin x="-1110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C324-29A5-4E79-8F61-622637B4E49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9036-6677-485C-9EAE-1CF4EADEDE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C324-29A5-4E79-8F61-622637B4E49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9036-6677-485C-9EAE-1CF4EADEDE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C324-29A5-4E79-8F61-622637B4E49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9036-6677-485C-9EAE-1CF4EADEDE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C324-29A5-4E79-8F61-622637B4E49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9036-6677-485C-9EAE-1CF4EADEDE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C324-29A5-4E79-8F61-622637B4E49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9036-6677-485C-9EAE-1CF4EADEDE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C324-29A5-4E79-8F61-622637B4E49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9036-6677-485C-9EAE-1CF4EADEDE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C324-29A5-4E79-8F61-622637B4E49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9036-6677-485C-9EAE-1CF4EADEDE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C324-29A5-4E79-8F61-622637B4E49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9036-6677-485C-9EAE-1CF4EADEDE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C324-29A5-4E79-8F61-622637B4E49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9036-6677-485C-9EAE-1CF4EADEDE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C324-29A5-4E79-8F61-622637B4E49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9036-6677-485C-9EAE-1CF4EADEDE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C324-29A5-4E79-8F61-622637B4E49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9036-6677-485C-9EAE-1CF4EADEDE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DC324-29A5-4E79-8F61-622637B4E49E}" type="datetimeFigureOut">
              <a:rPr lang="en-US" smtClean="0"/>
              <a:pPr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79036-6677-485C-9EAE-1CF4EADEDE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5800" y="304800"/>
            <a:ext cx="2362200" cy="3810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IOE Campus/Colleges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743200" y="838200"/>
            <a:ext cx="4114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PEC: Pulchowk Enginerering Campus 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743200" y="1295400"/>
            <a:ext cx="41148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TEC: Thapathali Enginerering Campus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743200" y="1752600"/>
            <a:ext cx="4114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WRC: Western Region Campus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743200" y="2209800"/>
            <a:ext cx="41148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WRC: Western Region Campus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2743200" y="2667000"/>
            <a:ext cx="4114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E</a:t>
            </a:r>
            <a:r>
              <a:rPr lang="en-US" b="1" dirty="0" smtClean="0"/>
              <a:t>RC: Eastern Region Campus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743200" y="3124200"/>
            <a:ext cx="41148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ACE: Advance College of Engineering</a:t>
            </a:r>
            <a:endParaRPr lang="en-US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743200" y="3581400"/>
            <a:ext cx="4114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KAT: Kathmandu Engineering College</a:t>
            </a:r>
            <a:endParaRPr lang="en-US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743200" y="4038600"/>
            <a:ext cx="41148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KAN: Kantipur Engineering College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2743200" y="4495800"/>
            <a:ext cx="4114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SEC: Sagarmatha Engineering College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2743200" y="4953000"/>
            <a:ext cx="41148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HCE: Himalaya College of Engineering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2743200" y="5410200"/>
            <a:ext cx="4114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KIC: Kathford Int’l College of Engineering</a:t>
            </a:r>
            <a:endParaRPr lang="en-US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2743200" y="5867400"/>
            <a:ext cx="4114800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KCE: Khwopa College of Engineering</a:t>
            </a:r>
            <a:endParaRPr lang="en-US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2743200" y="6324600"/>
            <a:ext cx="4114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JEC: Janakpur Engineering College </a:t>
            </a:r>
            <a:endParaRPr lang="en-US" b="1" dirty="0"/>
          </a:p>
        </p:txBody>
      </p:sp>
      <p:cxnSp>
        <p:nvCxnSpPr>
          <p:cNvPr id="29" name="Straight Connector 28"/>
          <p:cNvCxnSpPr>
            <a:stCxn id="4" idx="2"/>
          </p:cNvCxnSpPr>
          <p:nvPr/>
        </p:nvCxnSpPr>
        <p:spPr>
          <a:xfrm flipH="1">
            <a:off x="1828800" y="685800"/>
            <a:ext cx="38100" cy="58978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828800" y="1038664"/>
            <a:ext cx="9144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828800" y="1524000"/>
            <a:ext cx="9144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28800" y="1981200"/>
            <a:ext cx="9144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828800" y="2438400"/>
            <a:ext cx="9144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828800" y="2895600"/>
            <a:ext cx="9144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828800" y="3352800"/>
            <a:ext cx="9144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828800" y="3810000"/>
            <a:ext cx="9144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828800" y="4267200"/>
            <a:ext cx="9144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828800" y="4724400"/>
            <a:ext cx="9144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828800" y="5181600"/>
            <a:ext cx="9144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828800" y="5638800"/>
            <a:ext cx="9144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828800" y="6096000"/>
            <a:ext cx="9144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828800" y="6553200"/>
            <a:ext cx="9144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76600" y="76200"/>
            <a:ext cx="2362200" cy="457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M.Sc. Streams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914400" y="609600"/>
            <a:ext cx="35052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MSCCD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Climate Change and Development</a:t>
            </a:r>
            <a:endParaRPr lang="en-US" sz="1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609600"/>
            <a:ext cx="4114800" cy="5486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MSCOKE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Communication &amp; Knowledge Engineering</a:t>
            </a:r>
            <a:endParaRPr lang="en-US" sz="1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14400" y="1295400"/>
            <a:ext cx="35052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MSCoM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Construction Management</a:t>
            </a:r>
            <a:endParaRPr lang="en-US" sz="1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4572000" y="1295400"/>
            <a:ext cx="4114800" cy="5486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MSCSKE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Computer System and Knowledge Engg.</a:t>
            </a:r>
            <a:endParaRPr lang="en-US" sz="1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914400" y="1981200"/>
            <a:ext cx="35052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MSDGE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Distributed Generation Engg.</a:t>
            </a:r>
            <a:endParaRPr lang="en-US" sz="1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572000" y="1965960"/>
            <a:ext cx="4114800" cy="5486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MSDRM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Disaster Risk Management</a:t>
            </a:r>
            <a:endParaRPr lang="en-US" sz="1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914400" y="2667000"/>
            <a:ext cx="35052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MSENV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Environmental Engineering</a:t>
            </a:r>
            <a:endParaRPr lang="en-US" sz="1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572000" y="2651760"/>
            <a:ext cx="4114800" cy="5486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MSESP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Energy System Planning &amp; Mgmt.</a:t>
            </a:r>
            <a:endParaRPr lang="en-US" sz="1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914400" y="3337560"/>
            <a:ext cx="35052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MSGtE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Geotechnical Engineering</a:t>
            </a:r>
            <a:endParaRPr lang="en-US" sz="1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572000" y="3337560"/>
            <a:ext cx="4114800" cy="5486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MSICE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Information and Communication Engg.</a:t>
            </a:r>
            <a:endParaRPr lang="en-US" sz="14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914400" y="4038600"/>
            <a:ext cx="35052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MSIEM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Infrastructure Engg.  &amp; Mgmt.</a:t>
            </a:r>
            <a:endParaRPr lang="en-US" sz="1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572000" y="4023360"/>
            <a:ext cx="4114800" cy="5486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MSMSE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Material Science and Engineering</a:t>
            </a:r>
            <a:endParaRPr lang="en-US" sz="1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914400" y="4709160"/>
            <a:ext cx="35052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MSPSE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Power System Engineering</a:t>
            </a:r>
            <a:endParaRPr lang="en-US" sz="14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572000" y="4709160"/>
            <a:ext cx="4114800" cy="5486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MSREE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Renewable Energy Engineering</a:t>
            </a:r>
            <a:endParaRPr lang="en-US" sz="14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914400" y="5394960"/>
            <a:ext cx="35052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MSTIM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Technology Innovation and Mgmt.</a:t>
            </a:r>
            <a:endParaRPr lang="en-US" sz="14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4572000" y="5394960"/>
            <a:ext cx="4114800" cy="5486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MSTRE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Transportation Engineering</a:t>
            </a:r>
            <a:endParaRPr lang="en-US" sz="14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914400" y="6080760"/>
            <a:ext cx="35052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MSWRE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Water Resources Engineering</a:t>
            </a:r>
            <a:endParaRPr lang="en-US" sz="14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4572000" y="6080760"/>
            <a:ext cx="4114800" cy="5486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MSEQE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Earthquake Engineering</a:t>
            </a:r>
            <a:endParaRPr lang="en-US"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14400" y="609600"/>
            <a:ext cx="3505200" cy="64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MSStE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Structural Engineering</a:t>
            </a:r>
            <a:endParaRPr lang="en-US" sz="1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609600"/>
            <a:ext cx="4114800" cy="64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MSClC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Climate </a:t>
            </a:r>
            <a:r>
              <a:rPr lang="en-US" sz="1400" b="1" dirty="0" smtClean="0"/>
              <a:t>Change</a:t>
            </a:r>
            <a:endParaRPr lang="en-US" sz="1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914400" y="1341120"/>
            <a:ext cx="3505200" cy="64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MSESD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Energy </a:t>
            </a:r>
            <a:r>
              <a:rPr lang="en-US" sz="1400" b="1" dirty="0" smtClean="0"/>
              <a:t> &amp; Sustainable </a:t>
            </a:r>
            <a:r>
              <a:rPr lang="en-US" sz="1400" b="1" dirty="0" smtClean="0"/>
              <a:t>Social Development</a:t>
            </a:r>
            <a:endParaRPr lang="en-US" sz="1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914400" y="2667000"/>
            <a:ext cx="35052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MSENV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Environmental Engineering</a:t>
            </a:r>
            <a:endParaRPr lang="en-US" sz="1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572000" y="2651760"/>
            <a:ext cx="4114800" cy="5486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MSESP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Energy System Planning &amp; Mgmt.</a:t>
            </a:r>
            <a:endParaRPr lang="en-US" sz="1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914400" y="3337560"/>
            <a:ext cx="35052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MSGTE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Geotechnical Engineering</a:t>
            </a:r>
            <a:endParaRPr lang="en-US" sz="14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572000" y="3337560"/>
            <a:ext cx="4114800" cy="5486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MSICE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Information and Communication Engg.</a:t>
            </a:r>
            <a:endParaRPr lang="en-US" sz="14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914400" y="4038600"/>
            <a:ext cx="35052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MSIEM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Infrastructure Engg.  &amp; Mgmt.</a:t>
            </a:r>
            <a:endParaRPr lang="en-US" sz="14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572000" y="4023360"/>
            <a:ext cx="4114800" cy="5486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MSMSE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Material Science and Engineering</a:t>
            </a:r>
            <a:endParaRPr lang="en-US" sz="1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914400" y="4648200"/>
            <a:ext cx="35052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MSPSE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Power System Engineering</a:t>
            </a:r>
            <a:endParaRPr lang="en-US" sz="14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572000" y="4709160"/>
            <a:ext cx="4114800" cy="5486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MSREE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Renewable Energy Engineering</a:t>
            </a:r>
            <a:endParaRPr lang="en-US" sz="14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914400" y="5334000"/>
            <a:ext cx="35052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MSTIM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Technology Innovation and Mgmt.</a:t>
            </a:r>
            <a:endParaRPr lang="en-US" sz="14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4572000" y="5394960"/>
            <a:ext cx="4114800" cy="5486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MSTRE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Transportation Engineering</a:t>
            </a:r>
            <a:endParaRPr lang="en-US" sz="140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914400" y="6004560"/>
            <a:ext cx="3505200" cy="5486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MSWRE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Water Resources Engineering</a:t>
            </a:r>
            <a:endParaRPr lang="en-US" sz="14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4572000" y="6080760"/>
            <a:ext cx="4114800" cy="5486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MSEQE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M.Sc. in Transportation Engineering</a:t>
            </a:r>
            <a:endParaRPr lang="en-US" sz="1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108</Words>
  <Application>Microsoft Office PowerPoint</Application>
  <PresentationFormat>On-screen Show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16</cp:revision>
  <dcterms:created xsi:type="dcterms:W3CDTF">2016-12-01T05:16:31Z</dcterms:created>
  <dcterms:modified xsi:type="dcterms:W3CDTF">2016-12-12T07:14:05Z</dcterms:modified>
</cp:coreProperties>
</file>