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370" y="-120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-406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D846C-8E79-435D-B16E-66160495809C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39559-A1E1-4381-B401-F7A6F0637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66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39559-A1E1-4381-B401-F7A6F06374D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43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E547-AA50-42A4-B8C8-E837B86B0AD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371-ADCC-43FC-8F22-FAD7CA802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05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E547-AA50-42A4-B8C8-E837B86B0AD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371-ADCC-43FC-8F22-FAD7CA802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80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E547-AA50-42A4-B8C8-E837B86B0AD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371-ADCC-43FC-8F22-FAD7CA802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2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E547-AA50-42A4-B8C8-E837B86B0AD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371-ADCC-43FC-8F22-FAD7CA802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82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E547-AA50-42A4-B8C8-E837B86B0AD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371-ADCC-43FC-8F22-FAD7CA802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00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E547-AA50-42A4-B8C8-E837B86B0AD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371-ADCC-43FC-8F22-FAD7CA802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64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2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2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E547-AA50-42A4-B8C8-E837B86B0AD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371-ADCC-43FC-8F22-FAD7CA802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E547-AA50-42A4-B8C8-E837B86B0AD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371-ADCC-43FC-8F22-FAD7CA802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04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E547-AA50-42A4-B8C8-E837B86B0AD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371-ADCC-43FC-8F22-FAD7CA802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56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7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3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7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E547-AA50-42A4-B8C8-E837B86B0AD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371-ADCC-43FC-8F22-FAD7CA802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91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E547-AA50-42A4-B8C8-E837B86B0AD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371-ADCC-43FC-8F22-FAD7CA802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9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E547-AA50-42A4-B8C8-E837B86B0AD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C1371-ADCC-43FC-8F22-FAD7CA802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01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2060851"/>
            <a:ext cx="6856432" cy="1470025"/>
          </a:xfrm>
        </p:spPr>
        <p:txBody>
          <a:bodyPr/>
          <a:lstStyle/>
          <a:p>
            <a:r>
              <a:rPr lang="ru-RU" dirty="0" smtClean="0"/>
              <a:t>Олимпиадный календарь</a:t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en-US" dirty="0" err="1" smtClean="0"/>
              <a:t>PyQt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6307090"/>
            <a:ext cx="4356992" cy="55091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Проект Ильи Завьялова</a:t>
            </a:r>
          </a:p>
        </p:txBody>
      </p:sp>
    </p:spTree>
    <p:extLst>
      <p:ext uri="{BB962C8B-B14F-4D97-AF65-F5344CB8AC3E}">
        <p14:creationId xmlns:p14="http://schemas.microsoft.com/office/powerpoint/2010/main" val="13721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Олимпиад</a:t>
            </a:r>
            <a:r>
              <a:rPr lang="en-US" dirty="0" smtClean="0"/>
              <a:t> </a:t>
            </a:r>
            <a:r>
              <a:rPr lang="ru-RU" dirty="0" smtClean="0"/>
              <a:t>много!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6096" y="1635711"/>
            <a:ext cx="3106688" cy="4525963"/>
          </a:xfrm>
        </p:spPr>
        <p:txBody>
          <a:bodyPr/>
          <a:lstStyle/>
          <a:p>
            <a:r>
              <a:rPr lang="ru-RU" dirty="0" smtClean="0"/>
              <a:t>Только по информатике их 16</a:t>
            </a:r>
            <a:r>
              <a:rPr lang="ru-RU" dirty="0" smtClean="0"/>
              <a:t>!!!</a:t>
            </a:r>
            <a:endParaRPr lang="ru-RU" dirty="0"/>
          </a:p>
        </p:txBody>
      </p:sp>
      <p:pic>
        <p:nvPicPr>
          <p:cNvPr id="2050" name="Picture 2" descr="Surprised, Shocked, Scared Or Astonished Emoticon With Wild Take Eyes  Popping Out And Jaw Dropping Royalty Free SVG, Cliparts, Vectors, and Stock  Illustration. Image 64036800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682518"/>
            <a:ext cx="3624184" cy="277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Всероссийская олимпиада школьников (ВсОШ), ГБОУ Школа № 1492, Москв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2" y="1556796"/>
            <a:ext cx="1738385" cy="169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Отраслевая физико-математическая олимпиада школьников «Росатом» –  Управление образования ГО &quot;Город Лесной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924945"/>
            <a:ext cx="2857500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Олимпиада школьников «Высшая проба» – Национальный исследовательский  университет «Высшая школа экономики»"/>
          <p:cNvSpPr>
            <a:spLocks noChangeAspect="1" noChangeArrowheads="1"/>
          </p:cNvSpPr>
          <p:nvPr/>
        </p:nvSpPr>
        <p:spPr bwMode="auto">
          <a:xfrm>
            <a:off x="155575" y="-14445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10" descr="Олимпиада школьников «Высшая проба» – Национальный исследовательский  университет «Высшая школа экономики»"/>
          <p:cNvSpPr>
            <a:spLocks noChangeAspect="1" noChangeArrowheads="1"/>
          </p:cNvSpPr>
          <p:nvPr/>
        </p:nvSpPr>
        <p:spPr bwMode="auto">
          <a:xfrm>
            <a:off x="307975" y="79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12" descr="Олимпиада школьников «Высшая проба» – Национальный исследовательский  университет «Высшая школа экономики»"/>
          <p:cNvSpPr>
            <a:spLocks noChangeAspect="1" noChangeArrowheads="1"/>
          </p:cNvSpPr>
          <p:nvPr/>
        </p:nvSpPr>
        <p:spPr bwMode="auto">
          <a:xfrm>
            <a:off x="460375" y="1603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2" name="Picture 14" descr="Всероссийская олимпиада школьников «Высшая проба» - Новости образован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7" y="4805001"/>
            <a:ext cx="2942729" cy="133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8" y="3419476"/>
            <a:ext cx="19051" cy="1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8" y="3571876"/>
            <a:ext cx="19051" cy="1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 descr="D:\Безымянный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6" y="3124838"/>
            <a:ext cx="22479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3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Picture 3" descr="D:\Безымянны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-13314"/>
            <a:ext cx="8280920" cy="727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Теперь вы точно сможете стать победителем всех олимпиад!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772816"/>
            <a:ext cx="7571184" cy="4569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 smtClean="0"/>
              <a:t>Спасибо за </a:t>
            </a:r>
          </a:p>
          <a:p>
            <a:pPr marL="0" indent="0">
              <a:buNone/>
            </a:pPr>
            <a:r>
              <a:rPr lang="ru-RU" sz="4800" dirty="0"/>
              <a:t>в</a:t>
            </a:r>
            <a:r>
              <a:rPr lang="ru-RU" sz="4800" dirty="0" smtClean="0"/>
              <a:t>нимание!</a:t>
            </a:r>
            <a:endParaRPr lang="ru-RU" sz="4800" dirty="0"/>
          </a:p>
        </p:txBody>
      </p:sp>
      <p:pic>
        <p:nvPicPr>
          <p:cNvPr id="4098" name="Picture 2" descr="Chinese emoticon with thumb up | Stock vector | Colourb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937" y="1772816"/>
            <a:ext cx="4508884" cy="442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64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28</Words>
  <Application>Microsoft Office PowerPoint</Application>
  <PresentationFormat>Экран (4:3)</PresentationFormat>
  <Paragraphs>8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Олимпиадный календарь на PyQt</vt:lpstr>
      <vt:lpstr>Олимпиад много!</vt:lpstr>
      <vt:lpstr>Презентация PowerPoint</vt:lpstr>
      <vt:lpstr>Теперь вы точно сможете стать победителем всех олимпиад!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Олимпиадный календарь на PyQt</dc:title>
  <dc:creator>ProPCUser</dc:creator>
  <cp:lastModifiedBy>ProPCUser</cp:lastModifiedBy>
  <cp:revision>7</cp:revision>
  <dcterms:created xsi:type="dcterms:W3CDTF">2023-12-24T16:07:09Z</dcterms:created>
  <dcterms:modified xsi:type="dcterms:W3CDTF">2023-12-24T17:14:06Z</dcterms:modified>
</cp:coreProperties>
</file>