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07D11-F22E-4930-8BDC-252DAD6155C6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0994D-5C80-41CA-918C-DD9F7F3BD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3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0994D-5C80-41CA-918C-DD9F7F3BDB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67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D4EE-FFE8-BD85-18A7-C8C5186EC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70EA2-65C6-27D3-9114-392B6F9EC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36FB-F537-E904-DDCB-98E7C31B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413E-3FCA-4997-A657-911A0943830A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CA9D8-AE66-B602-8183-237C1563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64718-FF8B-EBC2-DFAA-3BE0F9E5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DBB4-7AC0-43B0-B5A6-E4141A99D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64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156C-D204-0B7B-7F0A-268D533F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E1528-6BB0-3315-B386-FDF64CAFB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F3D7D-4CB7-B74E-F60C-4660CA1C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413E-3FCA-4997-A657-911A0943830A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8BFEC-DFDB-A9BE-FAE4-28A96223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627DF-BA79-2B75-46E3-D24AA028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DBB4-7AC0-43B0-B5A6-E4141A99D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75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A35B0-A158-EF8A-E8BB-0B6956FEB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B865A-FDE9-5392-2DE0-0ED0E3C50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EC98-B5D4-25D8-59B4-3879BF74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413E-3FCA-4997-A657-911A0943830A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153A-D6A3-A880-C509-29D6F0B2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01CBC-E639-CDC3-A25D-D742DB5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DBB4-7AC0-43B0-B5A6-E4141A99D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85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0C09-1BE2-8278-5B55-3F401D96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4409-F34B-4893-E7F6-C62F0DD1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777DE-AB92-1498-3CC9-D0C5BDA8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413E-3FCA-4997-A657-911A0943830A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9A452-9D81-C7F2-DDF7-2FFFBDB4B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5C0FA-35B5-016E-9E73-CE490B14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DBB4-7AC0-43B0-B5A6-E4141A99D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23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740C-BF84-633B-2858-89AD5C12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C8E28-1463-3F6A-F4DB-7C3580475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F013E-46CE-8D7D-EE92-A450B444F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413E-3FCA-4997-A657-911A0943830A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916F-C561-1133-7A55-A05AD16E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57F9E-C2CD-EB59-7499-4C5DFFB9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DBB4-7AC0-43B0-B5A6-E4141A99D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01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EFA1-0D82-56FB-8628-18C445E2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8FE8-5C34-AA00-12E9-DB8FC8CF5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21F5D-CA57-3916-F0CE-24E07AE79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5F41C-85FB-2E4A-86BD-4FF12968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413E-3FCA-4997-A657-911A0943830A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A6616-8B8A-C22F-B129-5A9B2B0D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63EA6-41D7-381A-B1DD-649E1A51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DBB4-7AC0-43B0-B5A6-E4141A99D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26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FAEB-7F36-7CB9-F258-AEBB4148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52AB8-FC3D-8A6A-BB8C-E2510D7FC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5C93F-BF48-E568-4E5A-46F2B40B6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65505-0261-E6A9-87A0-6466B5041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99965-40D6-BAF8-5219-C7902CF56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C283A-7AAD-7784-5C3C-7419EB86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413E-3FCA-4997-A657-911A0943830A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2E5D7-A5D1-A7C9-F110-676CFABF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A4CDC-FE3C-6D92-4178-3167194B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DBB4-7AC0-43B0-B5A6-E4141A99D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20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50CB-3D4E-0E7F-4692-AAD42FDC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65586-02FB-5D59-BC9B-F2C171E1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413E-3FCA-4997-A657-911A0943830A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CCB3-92A8-CBAF-B4B3-29DE5DD2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89A55-2068-6091-1984-104B28CD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DBB4-7AC0-43B0-B5A6-E4141A99D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92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E7111-0FB2-F95C-CBEA-DC923F77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413E-3FCA-4997-A657-911A0943830A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C74D3-5E19-6F27-D7AD-77F3CB29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BA0EC-FD33-1B51-2F4F-B543AB8D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DBB4-7AC0-43B0-B5A6-E4141A99D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87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67C2-F4F2-3DCD-0C42-4716A4BB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EBEF7-4988-1193-0DDF-D2866C71D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9D74D-21AF-97C0-0D8F-BA5C8EE4C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0677B-77F7-CB66-EEB9-97588B53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413E-3FCA-4997-A657-911A0943830A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6BACA-DE3B-C907-EEFE-3AD86EB3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55900-1241-75CF-4EE6-04B71846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DBB4-7AC0-43B0-B5A6-E4141A99D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60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0037-1D5B-9F5F-905A-79A618DF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C722D-3F4D-646F-F384-72124EF6D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DD536-86D8-B3E8-993B-39842E443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B7FE8-73CF-555E-F94B-A322AC00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413E-3FCA-4997-A657-911A0943830A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11A8D-6B7A-BC77-1A88-6C64DC9D5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2E464-17A5-722F-4A49-7ED92375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DBB4-7AC0-43B0-B5A6-E4141A99D7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5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B84B7-88ED-75F8-2B93-C92DB3EA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C319-6440-63EC-F916-DAD399CF6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38D55-B2CE-9D4A-0D4D-41201B18E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C413E-3FCA-4997-A657-911A0943830A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F5B8-A5D0-EE92-5691-C27AF4A46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6BA29-4A55-A835-F41E-A08433AE1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8DBB4-7AC0-43B0-B5A6-E4141A99D7B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" descr="Classification: Internal Contains PII: No">
            <a:extLst>
              <a:ext uri="{FF2B5EF4-FFF2-40B4-BE49-F238E27FC236}">
                <a16:creationId xmlns:a16="http://schemas.microsoft.com/office/drawing/2014/main" id="{5C65C1D5-5012-CFDB-CC00-0719D986B6F2}"/>
              </a:ext>
            </a:extLst>
          </p:cNvPr>
          <p:cNvSpPr txBox="1"/>
          <p:nvPr userDrawn="1"/>
        </p:nvSpPr>
        <p:spPr>
          <a:xfrm>
            <a:off x="0" y="6537960"/>
            <a:ext cx="12192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Classification: </a:t>
            </a:r>
            <a:r>
              <a:rPr lang="en-IN" sz="850" b="1" i="0" u="none" baseline="0">
                <a:solidFill>
                  <a:srgbClr val="4285F4"/>
                </a:solidFill>
                <a:latin typeface="Microsoft Sans Serif" panose="020B0604020202020204" pitchFamily="34" charset="0"/>
              </a:rPr>
              <a:t>Internal</a:t>
            </a:r>
            <a:r>
              <a:rPr lang="en-IN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 Contains PII: </a:t>
            </a:r>
            <a:r>
              <a:rPr lang="en-IN" sz="850" b="1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21486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image" Target="../media/image1.tmp"/><Relationship Id="rId7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mp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F4CD-2159-C7AE-C186-655933973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8334B-2EBB-AAA1-FE33-61450F711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14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A0758-1FCC-EF17-19D9-7A04B590B223}"/>
              </a:ext>
            </a:extLst>
          </p:cNvPr>
          <p:cNvGrpSpPr/>
          <p:nvPr/>
        </p:nvGrpSpPr>
        <p:grpSpPr>
          <a:xfrm>
            <a:off x="443775" y="1564965"/>
            <a:ext cx="2220689" cy="3786335"/>
            <a:chOff x="1998487" y="1462156"/>
            <a:chExt cx="2220689" cy="3786335"/>
          </a:xfrm>
        </p:grpSpPr>
        <p:sp>
          <p:nvSpPr>
            <p:cNvPr id="19" name="Head">
              <a:extLst>
                <a:ext uri="{FF2B5EF4-FFF2-40B4-BE49-F238E27FC236}">
                  <a16:creationId xmlns:a16="http://schemas.microsoft.com/office/drawing/2014/main" id="{D19392AC-E006-FFCA-AEB8-CB7A99DEF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3574" y="1462156"/>
              <a:ext cx="1570514" cy="153600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Body">
              <a:extLst>
                <a:ext uri="{FF2B5EF4-FFF2-40B4-BE49-F238E27FC236}">
                  <a16:creationId xmlns:a16="http://schemas.microsoft.com/office/drawing/2014/main" id="{BCC5594A-6F1E-08F6-90E4-6F5912F040BD}"/>
                </a:ext>
              </a:extLst>
            </p:cNvPr>
            <p:cNvSpPr/>
            <p:nvPr/>
          </p:nvSpPr>
          <p:spPr>
            <a:xfrm>
              <a:off x="1998487" y="2998160"/>
              <a:ext cx="2220689" cy="2250331"/>
            </a:xfrm>
            <a:custGeom>
              <a:avLst/>
              <a:gdLst>
                <a:gd name="connsiteX0" fmla="*/ 586845 w 2220689"/>
                <a:gd name="connsiteY0" fmla="*/ 0 h 2250331"/>
                <a:gd name="connsiteX1" fmla="*/ 1633843 w 2220689"/>
                <a:gd name="connsiteY1" fmla="*/ 0 h 2250331"/>
                <a:gd name="connsiteX2" fmla="*/ 1875031 w 2220689"/>
                <a:gd name="connsiteY2" fmla="*/ 159870 h 2250331"/>
                <a:gd name="connsiteX3" fmla="*/ 1889898 w 2220689"/>
                <a:gd name="connsiteY3" fmla="*/ 207763 h 2250331"/>
                <a:gd name="connsiteX4" fmla="*/ 1892710 w 2220689"/>
                <a:gd name="connsiteY4" fmla="*/ 209961 h 2250331"/>
                <a:gd name="connsiteX5" fmla="*/ 1910166 w 2220689"/>
                <a:gd name="connsiteY5" fmla="*/ 240922 h 2250331"/>
                <a:gd name="connsiteX6" fmla="*/ 2216285 w 2220689"/>
                <a:gd name="connsiteY6" fmla="*/ 1183059 h 2250331"/>
                <a:gd name="connsiteX7" fmla="*/ 2158818 w 2220689"/>
                <a:gd name="connsiteY7" fmla="*/ 1295845 h 2250331"/>
                <a:gd name="connsiteX8" fmla="*/ 1895601 w 2220689"/>
                <a:gd name="connsiteY8" fmla="*/ 1381369 h 2250331"/>
                <a:gd name="connsiteX9" fmla="*/ 1895601 w 2220689"/>
                <a:gd name="connsiteY9" fmla="*/ 1988573 h 2250331"/>
                <a:gd name="connsiteX10" fmla="*/ 1633843 w 2220689"/>
                <a:gd name="connsiteY10" fmla="*/ 2250331 h 2250331"/>
                <a:gd name="connsiteX11" fmla="*/ 586845 w 2220689"/>
                <a:gd name="connsiteY11" fmla="*/ 2250331 h 2250331"/>
                <a:gd name="connsiteX12" fmla="*/ 325087 w 2220689"/>
                <a:gd name="connsiteY12" fmla="*/ 1988573 h 2250331"/>
                <a:gd name="connsiteX13" fmla="*/ 325087 w 2220689"/>
                <a:gd name="connsiteY13" fmla="*/ 1381369 h 2250331"/>
                <a:gd name="connsiteX14" fmla="*/ 61871 w 2220689"/>
                <a:gd name="connsiteY14" fmla="*/ 1295845 h 2250331"/>
                <a:gd name="connsiteX15" fmla="*/ 4404 w 2220689"/>
                <a:gd name="connsiteY15" fmla="*/ 1183059 h 2250331"/>
                <a:gd name="connsiteX16" fmla="*/ 310523 w 2220689"/>
                <a:gd name="connsiteY16" fmla="*/ 240922 h 2250331"/>
                <a:gd name="connsiteX17" fmla="*/ 327980 w 2220689"/>
                <a:gd name="connsiteY17" fmla="*/ 209961 h 2250331"/>
                <a:gd name="connsiteX18" fmla="*/ 330791 w 2220689"/>
                <a:gd name="connsiteY18" fmla="*/ 207764 h 2250331"/>
                <a:gd name="connsiteX19" fmla="*/ 345658 w 2220689"/>
                <a:gd name="connsiteY19" fmla="*/ 159870 h 2250331"/>
                <a:gd name="connsiteX20" fmla="*/ 586845 w 2220689"/>
                <a:gd name="connsiteY20" fmla="*/ 0 h 225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20689" h="2250331">
                  <a:moveTo>
                    <a:pt x="586845" y="0"/>
                  </a:moveTo>
                  <a:lnTo>
                    <a:pt x="1633843" y="0"/>
                  </a:lnTo>
                  <a:cubicBezTo>
                    <a:pt x="1742267" y="0"/>
                    <a:pt x="1835294" y="65921"/>
                    <a:pt x="1875031" y="159870"/>
                  </a:cubicBezTo>
                  <a:lnTo>
                    <a:pt x="1889898" y="207763"/>
                  </a:lnTo>
                  <a:lnTo>
                    <a:pt x="1892710" y="209961"/>
                  </a:lnTo>
                  <a:cubicBezTo>
                    <a:pt x="1900327" y="218745"/>
                    <a:pt x="1906347" y="229169"/>
                    <a:pt x="1910166" y="240922"/>
                  </a:cubicBezTo>
                  <a:lnTo>
                    <a:pt x="2216285" y="1183059"/>
                  </a:lnTo>
                  <a:cubicBezTo>
                    <a:pt x="2231560" y="1230073"/>
                    <a:pt x="2205831" y="1280569"/>
                    <a:pt x="2158818" y="1295845"/>
                  </a:cubicBezTo>
                  <a:lnTo>
                    <a:pt x="1895601" y="1381369"/>
                  </a:lnTo>
                  <a:lnTo>
                    <a:pt x="1895601" y="1988573"/>
                  </a:lnTo>
                  <a:cubicBezTo>
                    <a:pt x="1895601" y="2133138"/>
                    <a:pt x="1778408" y="2250331"/>
                    <a:pt x="1633843" y="2250331"/>
                  </a:cubicBezTo>
                  <a:lnTo>
                    <a:pt x="586845" y="2250331"/>
                  </a:lnTo>
                  <a:cubicBezTo>
                    <a:pt x="442280" y="2250331"/>
                    <a:pt x="325087" y="2133138"/>
                    <a:pt x="325087" y="1988573"/>
                  </a:cubicBezTo>
                  <a:lnTo>
                    <a:pt x="325087" y="1381369"/>
                  </a:lnTo>
                  <a:lnTo>
                    <a:pt x="61871" y="1295845"/>
                  </a:lnTo>
                  <a:cubicBezTo>
                    <a:pt x="14858" y="1280569"/>
                    <a:pt x="-10871" y="1230073"/>
                    <a:pt x="4404" y="1183059"/>
                  </a:cubicBezTo>
                  <a:lnTo>
                    <a:pt x="310523" y="240922"/>
                  </a:lnTo>
                  <a:cubicBezTo>
                    <a:pt x="314342" y="229169"/>
                    <a:pt x="320362" y="218745"/>
                    <a:pt x="327980" y="209961"/>
                  </a:cubicBezTo>
                  <a:lnTo>
                    <a:pt x="330791" y="207764"/>
                  </a:lnTo>
                  <a:lnTo>
                    <a:pt x="345658" y="159870"/>
                  </a:lnTo>
                  <a:cubicBezTo>
                    <a:pt x="385395" y="65921"/>
                    <a:pt x="478422" y="0"/>
                    <a:pt x="58684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3" name="Right Eye">
              <a:extLst>
                <a:ext uri="{FF2B5EF4-FFF2-40B4-BE49-F238E27FC236}">
                  <a16:creationId xmlns:a16="http://schemas.microsoft.com/office/drawing/2014/main" id="{542911C3-76A9-4BAC-AF6F-9799A5F313E5}"/>
                </a:ext>
              </a:extLst>
            </p:cNvPr>
            <p:cNvSpPr/>
            <p:nvPr/>
          </p:nvSpPr>
          <p:spPr>
            <a:xfrm>
              <a:off x="3200842" y="2230158"/>
              <a:ext cx="203200" cy="23222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Left Eye">
              <a:extLst>
                <a:ext uri="{FF2B5EF4-FFF2-40B4-BE49-F238E27FC236}">
                  <a16:creationId xmlns:a16="http://schemas.microsoft.com/office/drawing/2014/main" id="{92788421-9E77-6180-7F6A-57816F5F742D}"/>
                </a:ext>
              </a:extLst>
            </p:cNvPr>
            <p:cNvSpPr/>
            <p:nvPr/>
          </p:nvSpPr>
          <p:spPr>
            <a:xfrm>
              <a:off x="3627530" y="2230158"/>
              <a:ext cx="203200" cy="23222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ight EyeBrow">
              <a:extLst>
                <a:ext uri="{FF2B5EF4-FFF2-40B4-BE49-F238E27FC236}">
                  <a16:creationId xmlns:a16="http://schemas.microsoft.com/office/drawing/2014/main" id="{75F0ACFB-2B23-2B2A-C592-EDC88A4BCAA9}"/>
                </a:ext>
              </a:extLst>
            </p:cNvPr>
            <p:cNvSpPr/>
            <p:nvPr/>
          </p:nvSpPr>
          <p:spPr>
            <a:xfrm>
              <a:off x="3200842" y="2133976"/>
              <a:ext cx="257175" cy="130878"/>
            </a:xfrm>
            <a:custGeom>
              <a:avLst/>
              <a:gdLst>
                <a:gd name="connsiteX0" fmla="*/ 257175 w 257175"/>
                <a:gd name="connsiteY0" fmla="*/ 130878 h 130878"/>
                <a:gd name="connsiteX1" fmla="*/ 114300 w 257175"/>
                <a:gd name="connsiteY1" fmla="*/ 7053 h 130878"/>
                <a:gd name="connsiteX2" fmla="*/ 0 w 257175"/>
                <a:gd name="connsiteY2" fmla="*/ 26103 h 13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175" h="130878">
                  <a:moveTo>
                    <a:pt x="257175" y="130878"/>
                  </a:moveTo>
                  <a:cubicBezTo>
                    <a:pt x="207168" y="77696"/>
                    <a:pt x="157162" y="24515"/>
                    <a:pt x="114300" y="7053"/>
                  </a:cubicBezTo>
                  <a:cubicBezTo>
                    <a:pt x="71438" y="-10409"/>
                    <a:pt x="35719" y="7847"/>
                    <a:pt x="0" y="26103"/>
                  </a:cubicBezTo>
                </a:path>
              </a:pathLst>
            </a:custGeom>
            <a:noFill/>
            <a:ln cap="flat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57175 w 257175"/>
                        <a:gd name="connsiteY0" fmla="*/ 130878 h 130878"/>
                        <a:gd name="connsiteX1" fmla="*/ 114300 w 257175"/>
                        <a:gd name="connsiteY1" fmla="*/ 7053 h 130878"/>
                        <a:gd name="connsiteX2" fmla="*/ 0 w 257175"/>
                        <a:gd name="connsiteY2" fmla="*/ 26103 h 1308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7175" h="130878" extrusionOk="0">
                          <a:moveTo>
                            <a:pt x="257175" y="130878"/>
                          </a:moveTo>
                          <a:cubicBezTo>
                            <a:pt x="205235" y="76504"/>
                            <a:pt x="145275" y="28977"/>
                            <a:pt x="114300" y="7053"/>
                          </a:cubicBezTo>
                          <a:cubicBezTo>
                            <a:pt x="78538" y="-8914"/>
                            <a:pt x="31924" y="7968"/>
                            <a:pt x="0" y="26103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Left EyeBrow">
              <a:extLst>
                <a:ext uri="{FF2B5EF4-FFF2-40B4-BE49-F238E27FC236}">
                  <a16:creationId xmlns:a16="http://schemas.microsoft.com/office/drawing/2014/main" id="{628A2CAE-894F-9A24-3A45-0A2E1D1EE879}"/>
                </a:ext>
              </a:extLst>
            </p:cNvPr>
            <p:cNvSpPr/>
            <p:nvPr/>
          </p:nvSpPr>
          <p:spPr>
            <a:xfrm flipH="1">
              <a:off x="3600542" y="2133443"/>
              <a:ext cx="203200" cy="130878"/>
            </a:xfrm>
            <a:custGeom>
              <a:avLst/>
              <a:gdLst>
                <a:gd name="connsiteX0" fmla="*/ 257175 w 257175"/>
                <a:gd name="connsiteY0" fmla="*/ 130878 h 130878"/>
                <a:gd name="connsiteX1" fmla="*/ 114300 w 257175"/>
                <a:gd name="connsiteY1" fmla="*/ 7053 h 130878"/>
                <a:gd name="connsiteX2" fmla="*/ 0 w 257175"/>
                <a:gd name="connsiteY2" fmla="*/ 26103 h 13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175" h="130878">
                  <a:moveTo>
                    <a:pt x="257175" y="130878"/>
                  </a:moveTo>
                  <a:cubicBezTo>
                    <a:pt x="207168" y="77696"/>
                    <a:pt x="157162" y="24515"/>
                    <a:pt x="114300" y="7053"/>
                  </a:cubicBezTo>
                  <a:cubicBezTo>
                    <a:pt x="71438" y="-10409"/>
                    <a:pt x="35719" y="7847"/>
                    <a:pt x="0" y="26103"/>
                  </a:cubicBezTo>
                </a:path>
              </a:pathLst>
            </a:custGeom>
            <a:noFill/>
            <a:ln cap="flat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57175 w 257175"/>
                        <a:gd name="connsiteY0" fmla="*/ 130878 h 130878"/>
                        <a:gd name="connsiteX1" fmla="*/ 114300 w 257175"/>
                        <a:gd name="connsiteY1" fmla="*/ 7053 h 130878"/>
                        <a:gd name="connsiteX2" fmla="*/ 0 w 257175"/>
                        <a:gd name="connsiteY2" fmla="*/ 26103 h 1308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7175" h="130878" extrusionOk="0">
                          <a:moveTo>
                            <a:pt x="257175" y="130878"/>
                          </a:moveTo>
                          <a:cubicBezTo>
                            <a:pt x="205235" y="76504"/>
                            <a:pt x="145275" y="28977"/>
                            <a:pt x="114300" y="7053"/>
                          </a:cubicBezTo>
                          <a:cubicBezTo>
                            <a:pt x="78538" y="-8914"/>
                            <a:pt x="31924" y="7968"/>
                            <a:pt x="0" y="26103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19CC744-4720-0678-C221-A2ED9034BB37}"/>
              </a:ext>
            </a:extLst>
          </p:cNvPr>
          <p:cNvGrpSpPr/>
          <p:nvPr/>
        </p:nvGrpSpPr>
        <p:grpSpPr>
          <a:xfrm>
            <a:off x="9786161" y="1680348"/>
            <a:ext cx="2220689" cy="3786335"/>
            <a:chOff x="1998487" y="1462156"/>
            <a:chExt cx="2220689" cy="3786335"/>
          </a:xfrm>
        </p:grpSpPr>
        <p:sp>
          <p:nvSpPr>
            <p:cNvPr id="4" name="Head">
              <a:extLst>
                <a:ext uri="{FF2B5EF4-FFF2-40B4-BE49-F238E27FC236}">
                  <a16:creationId xmlns:a16="http://schemas.microsoft.com/office/drawing/2014/main" id="{B6326D0B-6384-46A7-B9BF-66578F730C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3574" y="1462156"/>
              <a:ext cx="1570514" cy="1536004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Body">
              <a:extLst>
                <a:ext uri="{FF2B5EF4-FFF2-40B4-BE49-F238E27FC236}">
                  <a16:creationId xmlns:a16="http://schemas.microsoft.com/office/drawing/2014/main" id="{7ACB3EA2-3E65-EBA1-B058-A3B62EC78EE9}"/>
                </a:ext>
              </a:extLst>
            </p:cNvPr>
            <p:cNvSpPr/>
            <p:nvPr/>
          </p:nvSpPr>
          <p:spPr>
            <a:xfrm>
              <a:off x="1998487" y="2998160"/>
              <a:ext cx="2220689" cy="2250331"/>
            </a:xfrm>
            <a:custGeom>
              <a:avLst/>
              <a:gdLst>
                <a:gd name="connsiteX0" fmla="*/ 586845 w 2220689"/>
                <a:gd name="connsiteY0" fmla="*/ 0 h 2250331"/>
                <a:gd name="connsiteX1" fmla="*/ 1633843 w 2220689"/>
                <a:gd name="connsiteY1" fmla="*/ 0 h 2250331"/>
                <a:gd name="connsiteX2" fmla="*/ 1875031 w 2220689"/>
                <a:gd name="connsiteY2" fmla="*/ 159870 h 2250331"/>
                <a:gd name="connsiteX3" fmla="*/ 1889898 w 2220689"/>
                <a:gd name="connsiteY3" fmla="*/ 207763 h 2250331"/>
                <a:gd name="connsiteX4" fmla="*/ 1892710 w 2220689"/>
                <a:gd name="connsiteY4" fmla="*/ 209961 h 2250331"/>
                <a:gd name="connsiteX5" fmla="*/ 1910166 w 2220689"/>
                <a:gd name="connsiteY5" fmla="*/ 240922 h 2250331"/>
                <a:gd name="connsiteX6" fmla="*/ 2216285 w 2220689"/>
                <a:gd name="connsiteY6" fmla="*/ 1183059 h 2250331"/>
                <a:gd name="connsiteX7" fmla="*/ 2158818 w 2220689"/>
                <a:gd name="connsiteY7" fmla="*/ 1295845 h 2250331"/>
                <a:gd name="connsiteX8" fmla="*/ 1895601 w 2220689"/>
                <a:gd name="connsiteY8" fmla="*/ 1381369 h 2250331"/>
                <a:gd name="connsiteX9" fmla="*/ 1895601 w 2220689"/>
                <a:gd name="connsiteY9" fmla="*/ 1988573 h 2250331"/>
                <a:gd name="connsiteX10" fmla="*/ 1633843 w 2220689"/>
                <a:gd name="connsiteY10" fmla="*/ 2250331 h 2250331"/>
                <a:gd name="connsiteX11" fmla="*/ 586845 w 2220689"/>
                <a:gd name="connsiteY11" fmla="*/ 2250331 h 2250331"/>
                <a:gd name="connsiteX12" fmla="*/ 325087 w 2220689"/>
                <a:gd name="connsiteY12" fmla="*/ 1988573 h 2250331"/>
                <a:gd name="connsiteX13" fmla="*/ 325087 w 2220689"/>
                <a:gd name="connsiteY13" fmla="*/ 1381369 h 2250331"/>
                <a:gd name="connsiteX14" fmla="*/ 61871 w 2220689"/>
                <a:gd name="connsiteY14" fmla="*/ 1295845 h 2250331"/>
                <a:gd name="connsiteX15" fmla="*/ 4404 w 2220689"/>
                <a:gd name="connsiteY15" fmla="*/ 1183059 h 2250331"/>
                <a:gd name="connsiteX16" fmla="*/ 310523 w 2220689"/>
                <a:gd name="connsiteY16" fmla="*/ 240922 h 2250331"/>
                <a:gd name="connsiteX17" fmla="*/ 327980 w 2220689"/>
                <a:gd name="connsiteY17" fmla="*/ 209961 h 2250331"/>
                <a:gd name="connsiteX18" fmla="*/ 330791 w 2220689"/>
                <a:gd name="connsiteY18" fmla="*/ 207764 h 2250331"/>
                <a:gd name="connsiteX19" fmla="*/ 345658 w 2220689"/>
                <a:gd name="connsiteY19" fmla="*/ 159870 h 2250331"/>
                <a:gd name="connsiteX20" fmla="*/ 586845 w 2220689"/>
                <a:gd name="connsiteY20" fmla="*/ 0 h 225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20689" h="2250331">
                  <a:moveTo>
                    <a:pt x="586845" y="0"/>
                  </a:moveTo>
                  <a:lnTo>
                    <a:pt x="1633843" y="0"/>
                  </a:lnTo>
                  <a:cubicBezTo>
                    <a:pt x="1742267" y="0"/>
                    <a:pt x="1835294" y="65921"/>
                    <a:pt x="1875031" y="159870"/>
                  </a:cubicBezTo>
                  <a:lnTo>
                    <a:pt x="1889898" y="207763"/>
                  </a:lnTo>
                  <a:lnTo>
                    <a:pt x="1892710" y="209961"/>
                  </a:lnTo>
                  <a:cubicBezTo>
                    <a:pt x="1900327" y="218745"/>
                    <a:pt x="1906347" y="229169"/>
                    <a:pt x="1910166" y="240922"/>
                  </a:cubicBezTo>
                  <a:lnTo>
                    <a:pt x="2216285" y="1183059"/>
                  </a:lnTo>
                  <a:cubicBezTo>
                    <a:pt x="2231560" y="1230073"/>
                    <a:pt x="2205831" y="1280569"/>
                    <a:pt x="2158818" y="1295845"/>
                  </a:cubicBezTo>
                  <a:lnTo>
                    <a:pt x="1895601" y="1381369"/>
                  </a:lnTo>
                  <a:lnTo>
                    <a:pt x="1895601" y="1988573"/>
                  </a:lnTo>
                  <a:cubicBezTo>
                    <a:pt x="1895601" y="2133138"/>
                    <a:pt x="1778408" y="2250331"/>
                    <a:pt x="1633843" y="2250331"/>
                  </a:cubicBezTo>
                  <a:lnTo>
                    <a:pt x="586845" y="2250331"/>
                  </a:lnTo>
                  <a:cubicBezTo>
                    <a:pt x="442280" y="2250331"/>
                    <a:pt x="325087" y="2133138"/>
                    <a:pt x="325087" y="1988573"/>
                  </a:cubicBezTo>
                  <a:lnTo>
                    <a:pt x="325087" y="1381369"/>
                  </a:lnTo>
                  <a:lnTo>
                    <a:pt x="61871" y="1295845"/>
                  </a:lnTo>
                  <a:cubicBezTo>
                    <a:pt x="14858" y="1280569"/>
                    <a:pt x="-10871" y="1230073"/>
                    <a:pt x="4404" y="1183059"/>
                  </a:cubicBezTo>
                  <a:lnTo>
                    <a:pt x="310523" y="240922"/>
                  </a:lnTo>
                  <a:cubicBezTo>
                    <a:pt x="314342" y="229169"/>
                    <a:pt x="320362" y="218745"/>
                    <a:pt x="327980" y="209961"/>
                  </a:cubicBezTo>
                  <a:lnTo>
                    <a:pt x="330791" y="207764"/>
                  </a:lnTo>
                  <a:lnTo>
                    <a:pt x="345658" y="159870"/>
                  </a:lnTo>
                  <a:cubicBezTo>
                    <a:pt x="385395" y="65921"/>
                    <a:pt x="478422" y="0"/>
                    <a:pt x="586845" y="0"/>
                  </a:cubicBezTo>
                  <a:close/>
                </a:path>
              </a:pathLst>
            </a:custGeom>
            <a:solidFill>
              <a:srgbClr val="FF4747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" name="Right Eye">
              <a:extLst>
                <a:ext uri="{FF2B5EF4-FFF2-40B4-BE49-F238E27FC236}">
                  <a16:creationId xmlns:a16="http://schemas.microsoft.com/office/drawing/2014/main" id="{038A85DC-7B9A-129B-B7AE-01137D2FE2EE}"/>
                </a:ext>
              </a:extLst>
            </p:cNvPr>
            <p:cNvSpPr/>
            <p:nvPr/>
          </p:nvSpPr>
          <p:spPr>
            <a:xfrm>
              <a:off x="2471639" y="2186576"/>
              <a:ext cx="203200" cy="23222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Left Eye">
              <a:extLst>
                <a:ext uri="{FF2B5EF4-FFF2-40B4-BE49-F238E27FC236}">
                  <a16:creationId xmlns:a16="http://schemas.microsoft.com/office/drawing/2014/main" id="{D2507FF0-79E3-AE04-66B1-F9835E1F18CC}"/>
                </a:ext>
              </a:extLst>
            </p:cNvPr>
            <p:cNvSpPr/>
            <p:nvPr/>
          </p:nvSpPr>
          <p:spPr>
            <a:xfrm>
              <a:off x="2898327" y="2186576"/>
              <a:ext cx="203200" cy="23222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568BAC-B991-DCE4-DB69-567DEDE7AA0E}"/>
              </a:ext>
            </a:extLst>
          </p:cNvPr>
          <p:cNvGrpSpPr/>
          <p:nvPr/>
        </p:nvGrpSpPr>
        <p:grpSpPr>
          <a:xfrm>
            <a:off x="2123744" y="1584054"/>
            <a:ext cx="2220689" cy="3786335"/>
            <a:chOff x="1998487" y="1462156"/>
            <a:chExt cx="2220689" cy="3786335"/>
          </a:xfrm>
        </p:grpSpPr>
        <p:sp>
          <p:nvSpPr>
            <p:cNvPr id="2" name="Head">
              <a:extLst>
                <a:ext uri="{FF2B5EF4-FFF2-40B4-BE49-F238E27FC236}">
                  <a16:creationId xmlns:a16="http://schemas.microsoft.com/office/drawing/2014/main" id="{0AA33057-36DA-34CE-43D5-CB3E4F9CB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3574" y="1462156"/>
              <a:ext cx="1570514" cy="153600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Body">
              <a:extLst>
                <a:ext uri="{FF2B5EF4-FFF2-40B4-BE49-F238E27FC236}">
                  <a16:creationId xmlns:a16="http://schemas.microsoft.com/office/drawing/2014/main" id="{003B8037-F822-DCB1-8978-D9993180D591}"/>
                </a:ext>
              </a:extLst>
            </p:cNvPr>
            <p:cNvSpPr/>
            <p:nvPr/>
          </p:nvSpPr>
          <p:spPr>
            <a:xfrm>
              <a:off x="1998487" y="2998160"/>
              <a:ext cx="2220689" cy="2250331"/>
            </a:xfrm>
            <a:custGeom>
              <a:avLst/>
              <a:gdLst>
                <a:gd name="connsiteX0" fmla="*/ 586845 w 2220689"/>
                <a:gd name="connsiteY0" fmla="*/ 0 h 2250331"/>
                <a:gd name="connsiteX1" fmla="*/ 1633843 w 2220689"/>
                <a:gd name="connsiteY1" fmla="*/ 0 h 2250331"/>
                <a:gd name="connsiteX2" fmla="*/ 1875031 w 2220689"/>
                <a:gd name="connsiteY2" fmla="*/ 159870 h 2250331"/>
                <a:gd name="connsiteX3" fmla="*/ 1889898 w 2220689"/>
                <a:gd name="connsiteY3" fmla="*/ 207763 h 2250331"/>
                <a:gd name="connsiteX4" fmla="*/ 1892710 w 2220689"/>
                <a:gd name="connsiteY4" fmla="*/ 209961 h 2250331"/>
                <a:gd name="connsiteX5" fmla="*/ 1910166 w 2220689"/>
                <a:gd name="connsiteY5" fmla="*/ 240922 h 2250331"/>
                <a:gd name="connsiteX6" fmla="*/ 2216285 w 2220689"/>
                <a:gd name="connsiteY6" fmla="*/ 1183059 h 2250331"/>
                <a:gd name="connsiteX7" fmla="*/ 2158818 w 2220689"/>
                <a:gd name="connsiteY7" fmla="*/ 1295845 h 2250331"/>
                <a:gd name="connsiteX8" fmla="*/ 1895601 w 2220689"/>
                <a:gd name="connsiteY8" fmla="*/ 1381369 h 2250331"/>
                <a:gd name="connsiteX9" fmla="*/ 1895601 w 2220689"/>
                <a:gd name="connsiteY9" fmla="*/ 1988573 h 2250331"/>
                <a:gd name="connsiteX10" fmla="*/ 1633843 w 2220689"/>
                <a:gd name="connsiteY10" fmla="*/ 2250331 h 2250331"/>
                <a:gd name="connsiteX11" fmla="*/ 586845 w 2220689"/>
                <a:gd name="connsiteY11" fmla="*/ 2250331 h 2250331"/>
                <a:gd name="connsiteX12" fmla="*/ 325087 w 2220689"/>
                <a:gd name="connsiteY12" fmla="*/ 1988573 h 2250331"/>
                <a:gd name="connsiteX13" fmla="*/ 325087 w 2220689"/>
                <a:gd name="connsiteY13" fmla="*/ 1381369 h 2250331"/>
                <a:gd name="connsiteX14" fmla="*/ 61871 w 2220689"/>
                <a:gd name="connsiteY14" fmla="*/ 1295845 h 2250331"/>
                <a:gd name="connsiteX15" fmla="*/ 4404 w 2220689"/>
                <a:gd name="connsiteY15" fmla="*/ 1183059 h 2250331"/>
                <a:gd name="connsiteX16" fmla="*/ 310523 w 2220689"/>
                <a:gd name="connsiteY16" fmla="*/ 240922 h 2250331"/>
                <a:gd name="connsiteX17" fmla="*/ 327980 w 2220689"/>
                <a:gd name="connsiteY17" fmla="*/ 209961 h 2250331"/>
                <a:gd name="connsiteX18" fmla="*/ 330791 w 2220689"/>
                <a:gd name="connsiteY18" fmla="*/ 207764 h 2250331"/>
                <a:gd name="connsiteX19" fmla="*/ 345658 w 2220689"/>
                <a:gd name="connsiteY19" fmla="*/ 159870 h 2250331"/>
                <a:gd name="connsiteX20" fmla="*/ 586845 w 2220689"/>
                <a:gd name="connsiteY20" fmla="*/ 0 h 225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20689" h="2250331">
                  <a:moveTo>
                    <a:pt x="586845" y="0"/>
                  </a:moveTo>
                  <a:lnTo>
                    <a:pt x="1633843" y="0"/>
                  </a:lnTo>
                  <a:cubicBezTo>
                    <a:pt x="1742267" y="0"/>
                    <a:pt x="1835294" y="65921"/>
                    <a:pt x="1875031" y="159870"/>
                  </a:cubicBezTo>
                  <a:lnTo>
                    <a:pt x="1889898" y="207763"/>
                  </a:lnTo>
                  <a:lnTo>
                    <a:pt x="1892710" y="209961"/>
                  </a:lnTo>
                  <a:cubicBezTo>
                    <a:pt x="1900327" y="218745"/>
                    <a:pt x="1906347" y="229169"/>
                    <a:pt x="1910166" y="240922"/>
                  </a:cubicBezTo>
                  <a:lnTo>
                    <a:pt x="2216285" y="1183059"/>
                  </a:lnTo>
                  <a:cubicBezTo>
                    <a:pt x="2231560" y="1230073"/>
                    <a:pt x="2205831" y="1280569"/>
                    <a:pt x="2158818" y="1295845"/>
                  </a:cubicBezTo>
                  <a:lnTo>
                    <a:pt x="1895601" y="1381369"/>
                  </a:lnTo>
                  <a:lnTo>
                    <a:pt x="1895601" y="1988573"/>
                  </a:lnTo>
                  <a:cubicBezTo>
                    <a:pt x="1895601" y="2133138"/>
                    <a:pt x="1778408" y="2250331"/>
                    <a:pt x="1633843" y="2250331"/>
                  </a:cubicBezTo>
                  <a:lnTo>
                    <a:pt x="586845" y="2250331"/>
                  </a:lnTo>
                  <a:cubicBezTo>
                    <a:pt x="442280" y="2250331"/>
                    <a:pt x="325087" y="2133138"/>
                    <a:pt x="325087" y="1988573"/>
                  </a:cubicBezTo>
                  <a:lnTo>
                    <a:pt x="325087" y="1381369"/>
                  </a:lnTo>
                  <a:lnTo>
                    <a:pt x="61871" y="1295845"/>
                  </a:lnTo>
                  <a:cubicBezTo>
                    <a:pt x="14858" y="1280569"/>
                    <a:pt x="-10871" y="1230073"/>
                    <a:pt x="4404" y="1183059"/>
                  </a:cubicBezTo>
                  <a:lnTo>
                    <a:pt x="310523" y="240922"/>
                  </a:lnTo>
                  <a:cubicBezTo>
                    <a:pt x="314342" y="229169"/>
                    <a:pt x="320362" y="218745"/>
                    <a:pt x="327980" y="209961"/>
                  </a:cubicBezTo>
                  <a:lnTo>
                    <a:pt x="330791" y="207764"/>
                  </a:lnTo>
                  <a:lnTo>
                    <a:pt x="345658" y="159870"/>
                  </a:lnTo>
                  <a:cubicBezTo>
                    <a:pt x="385395" y="65921"/>
                    <a:pt x="478422" y="0"/>
                    <a:pt x="586845" y="0"/>
                  </a:cubicBezTo>
                  <a:close/>
                </a:path>
              </a:pathLst>
            </a:custGeom>
            <a:solidFill>
              <a:schemeClr val="accent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4" name="Right Eye">
              <a:extLst>
                <a:ext uri="{FF2B5EF4-FFF2-40B4-BE49-F238E27FC236}">
                  <a16:creationId xmlns:a16="http://schemas.microsoft.com/office/drawing/2014/main" id="{FF5C53FB-317E-266B-2B35-E33A6CF280E4}"/>
                </a:ext>
              </a:extLst>
            </p:cNvPr>
            <p:cNvSpPr/>
            <p:nvPr/>
          </p:nvSpPr>
          <p:spPr>
            <a:xfrm>
              <a:off x="3200842" y="2230158"/>
              <a:ext cx="203200" cy="23222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Left Eye">
              <a:extLst>
                <a:ext uri="{FF2B5EF4-FFF2-40B4-BE49-F238E27FC236}">
                  <a16:creationId xmlns:a16="http://schemas.microsoft.com/office/drawing/2014/main" id="{6082EFD6-A1C8-1B89-F40C-D347D7C1A950}"/>
                </a:ext>
              </a:extLst>
            </p:cNvPr>
            <p:cNvSpPr/>
            <p:nvPr/>
          </p:nvSpPr>
          <p:spPr>
            <a:xfrm>
              <a:off x="3627530" y="2230158"/>
              <a:ext cx="203200" cy="23222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ight EyeBrow">
              <a:extLst>
                <a:ext uri="{FF2B5EF4-FFF2-40B4-BE49-F238E27FC236}">
                  <a16:creationId xmlns:a16="http://schemas.microsoft.com/office/drawing/2014/main" id="{4D65818B-E414-4D79-6F26-496FBCC347B1}"/>
                </a:ext>
              </a:extLst>
            </p:cNvPr>
            <p:cNvSpPr/>
            <p:nvPr/>
          </p:nvSpPr>
          <p:spPr>
            <a:xfrm>
              <a:off x="3200842" y="2133976"/>
              <a:ext cx="257175" cy="130878"/>
            </a:xfrm>
            <a:custGeom>
              <a:avLst/>
              <a:gdLst>
                <a:gd name="connsiteX0" fmla="*/ 257175 w 257175"/>
                <a:gd name="connsiteY0" fmla="*/ 130878 h 130878"/>
                <a:gd name="connsiteX1" fmla="*/ 114300 w 257175"/>
                <a:gd name="connsiteY1" fmla="*/ 7053 h 130878"/>
                <a:gd name="connsiteX2" fmla="*/ 0 w 257175"/>
                <a:gd name="connsiteY2" fmla="*/ 26103 h 13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175" h="130878">
                  <a:moveTo>
                    <a:pt x="257175" y="130878"/>
                  </a:moveTo>
                  <a:cubicBezTo>
                    <a:pt x="207168" y="77696"/>
                    <a:pt x="157162" y="24515"/>
                    <a:pt x="114300" y="7053"/>
                  </a:cubicBezTo>
                  <a:cubicBezTo>
                    <a:pt x="71438" y="-10409"/>
                    <a:pt x="35719" y="7847"/>
                    <a:pt x="0" y="26103"/>
                  </a:cubicBezTo>
                </a:path>
              </a:pathLst>
            </a:custGeom>
            <a:noFill/>
            <a:ln cap="flat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57175 w 257175"/>
                        <a:gd name="connsiteY0" fmla="*/ 130878 h 130878"/>
                        <a:gd name="connsiteX1" fmla="*/ 114300 w 257175"/>
                        <a:gd name="connsiteY1" fmla="*/ 7053 h 130878"/>
                        <a:gd name="connsiteX2" fmla="*/ 0 w 257175"/>
                        <a:gd name="connsiteY2" fmla="*/ 26103 h 1308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7175" h="130878" extrusionOk="0">
                          <a:moveTo>
                            <a:pt x="257175" y="130878"/>
                          </a:moveTo>
                          <a:cubicBezTo>
                            <a:pt x="205235" y="76504"/>
                            <a:pt x="145275" y="28977"/>
                            <a:pt x="114300" y="7053"/>
                          </a:cubicBezTo>
                          <a:cubicBezTo>
                            <a:pt x="78538" y="-8914"/>
                            <a:pt x="31924" y="7968"/>
                            <a:pt x="0" y="26103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Left EyeBrow">
              <a:extLst>
                <a:ext uri="{FF2B5EF4-FFF2-40B4-BE49-F238E27FC236}">
                  <a16:creationId xmlns:a16="http://schemas.microsoft.com/office/drawing/2014/main" id="{4C1FBDD0-267F-867B-4AD8-7CA00ED2C9CB}"/>
                </a:ext>
              </a:extLst>
            </p:cNvPr>
            <p:cNvSpPr/>
            <p:nvPr/>
          </p:nvSpPr>
          <p:spPr>
            <a:xfrm flipH="1">
              <a:off x="3600542" y="2133443"/>
              <a:ext cx="203200" cy="130878"/>
            </a:xfrm>
            <a:custGeom>
              <a:avLst/>
              <a:gdLst>
                <a:gd name="connsiteX0" fmla="*/ 257175 w 257175"/>
                <a:gd name="connsiteY0" fmla="*/ 130878 h 130878"/>
                <a:gd name="connsiteX1" fmla="*/ 114300 w 257175"/>
                <a:gd name="connsiteY1" fmla="*/ 7053 h 130878"/>
                <a:gd name="connsiteX2" fmla="*/ 0 w 257175"/>
                <a:gd name="connsiteY2" fmla="*/ 26103 h 13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175" h="130878">
                  <a:moveTo>
                    <a:pt x="257175" y="130878"/>
                  </a:moveTo>
                  <a:cubicBezTo>
                    <a:pt x="207168" y="77696"/>
                    <a:pt x="157162" y="24515"/>
                    <a:pt x="114300" y="7053"/>
                  </a:cubicBezTo>
                  <a:cubicBezTo>
                    <a:pt x="71438" y="-10409"/>
                    <a:pt x="35719" y="7847"/>
                    <a:pt x="0" y="26103"/>
                  </a:cubicBezTo>
                </a:path>
              </a:pathLst>
            </a:custGeom>
            <a:noFill/>
            <a:ln cap="flat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57175 w 257175"/>
                        <a:gd name="connsiteY0" fmla="*/ 130878 h 130878"/>
                        <a:gd name="connsiteX1" fmla="*/ 114300 w 257175"/>
                        <a:gd name="connsiteY1" fmla="*/ 7053 h 130878"/>
                        <a:gd name="connsiteX2" fmla="*/ 0 w 257175"/>
                        <a:gd name="connsiteY2" fmla="*/ 26103 h 1308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7175" h="130878" extrusionOk="0">
                          <a:moveTo>
                            <a:pt x="257175" y="130878"/>
                          </a:moveTo>
                          <a:cubicBezTo>
                            <a:pt x="205235" y="76504"/>
                            <a:pt x="145275" y="28977"/>
                            <a:pt x="114300" y="7053"/>
                          </a:cubicBezTo>
                          <a:cubicBezTo>
                            <a:pt x="78538" y="-8914"/>
                            <a:pt x="31924" y="7968"/>
                            <a:pt x="0" y="26103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4" name="Uniform" descr="A picture containing text, military uniform, indoor, bedclothes&#10;&#10;Description automatically generated">
              <a:extLst>
                <a:ext uri="{FF2B5EF4-FFF2-40B4-BE49-F238E27FC236}">
                  <a16:creationId xmlns:a16="http://schemas.microsoft.com/office/drawing/2014/main" id="{2A01250B-561A-C013-694E-BCB4BC535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416" y="3032323"/>
              <a:ext cx="1546672" cy="2177991"/>
            </a:xfrm>
            <a:prstGeom prst="rect">
              <a:avLst/>
            </a:prstGeom>
          </p:spPr>
        </p:pic>
        <p:pic>
          <p:nvPicPr>
            <p:cNvPr id="13" name="USA Flag" descr="Background pattern&#10;&#10;Description automatically generated">
              <a:extLst>
                <a:ext uri="{FF2B5EF4-FFF2-40B4-BE49-F238E27FC236}">
                  <a16:creationId xmlns:a16="http://schemas.microsoft.com/office/drawing/2014/main" id="{05F5BD05-3FCB-2BF1-BD18-67B85B5B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158" y="3533934"/>
              <a:ext cx="1283584" cy="683467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5D69268-F951-0DCB-70F5-81DCAE330A04}"/>
              </a:ext>
            </a:extLst>
          </p:cNvPr>
          <p:cNvGrpSpPr/>
          <p:nvPr/>
        </p:nvGrpSpPr>
        <p:grpSpPr>
          <a:xfrm rot="19663283">
            <a:off x="5922560" y="1680348"/>
            <a:ext cx="2220689" cy="3786335"/>
            <a:chOff x="6899768" y="1593098"/>
            <a:chExt cx="2220689" cy="3786335"/>
          </a:xfrm>
        </p:grpSpPr>
        <p:sp>
          <p:nvSpPr>
            <p:cNvPr id="25" name="Head">
              <a:extLst>
                <a:ext uri="{FF2B5EF4-FFF2-40B4-BE49-F238E27FC236}">
                  <a16:creationId xmlns:a16="http://schemas.microsoft.com/office/drawing/2014/main" id="{65417003-B540-63EE-17EA-42C012759D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4855" y="1593098"/>
              <a:ext cx="1570514" cy="1536004"/>
            </a:xfrm>
            <a:prstGeom prst="ellipse">
              <a:avLst/>
            </a:prstGeom>
            <a:noFill/>
            <a:ln w="38100">
              <a:solidFill>
                <a:srgbClr val="C00000">
                  <a:alpha val="9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Body">
              <a:extLst>
                <a:ext uri="{FF2B5EF4-FFF2-40B4-BE49-F238E27FC236}">
                  <a16:creationId xmlns:a16="http://schemas.microsoft.com/office/drawing/2014/main" id="{B2C3E41C-56F3-8A72-D210-686A5BE2F7CB}"/>
                </a:ext>
              </a:extLst>
            </p:cNvPr>
            <p:cNvSpPr/>
            <p:nvPr/>
          </p:nvSpPr>
          <p:spPr>
            <a:xfrm>
              <a:off x="6899768" y="3129102"/>
              <a:ext cx="2220689" cy="2250331"/>
            </a:xfrm>
            <a:custGeom>
              <a:avLst/>
              <a:gdLst>
                <a:gd name="connsiteX0" fmla="*/ 586845 w 2220689"/>
                <a:gd name="connsiteY0" fmla="*/ 0 h 2250331"/>
                <a:gd name="connsiteX1" fmla="*/ 1633843 w 2220689"/>
                <a:gd name="connsiteY1" fmla="*/ 0 h 2250331"/>
                <a:gd name="connsiteX2" fmla="*/ 1875031 w 2220689"/>
                <a:gd name="connsiteY2" fmla="*/ 159870 h 2250331"/>
                <a:gd name="connsiteX3" fmla="*/ 1889898 w 2220689"/>
                <a:gd name="connsiteY3" fmla="*/ 207763 h 2250331"/>
                <a:gd name="connsiteX4" fmla="*/ 1892710 w 2220689"/>
                <a:gd name="connsiteY4" fmla="*/ 209961 h 2250331"/>
                <a:gd name="connsiteX5" fmla="*/ 1910166 w 2220689"/>
                <a:gd name="connsiteY5" fmla="*/ 240922 h 2250331"/>
                <a:gd name="connsiteX6" fmla="*/ 2216285 w 2220689"/>
                <a:gd name="connsiteY6" fmla="*/ 1183059 h 2250331"/>
                <a:gd name="connsiteX7" fmla="*/ 2158818 w 2220689"/>
                <a:gd name="connsiteY7" fmla="*/ 1295845 h 2250331"/>
                <a:gd name="connsiteX8" fmla="*/ 1895601 w 2220689"/>
                <a:gd name="connsiteY8" fmla="*/ 1381369 h 2250331"/>
                <a:gd name="connsiteX9" fmla="*/ 1895601 w 2220689"/>
                <a:gd name="connsiteY9" fmla="*/ 1988573 h 2250331"/>
                <a:gd name="connsiteX10" fmla="*/ 1633843 w 2220689"/>
                <a:gd name="connsiteY10" fmla="*/ 2250331 h 2250331"/>
                <a:gd name="connsiteX11" fmla="*/ 586845 w 2220689"/>
                <a:gd name="connsiteY11" fmla="*/ 2250331 h 2250331"/>
                <a:gd name="connsiteX12" fmla="*/ 325087 w 2220689"/>
                <a:gd name="connsiteY12" fmla="*/ 1988573 h 2250331"/>
                <a:gd name="connsiteX13" fmla="*/ 325087 w 2220689"/>
                <a:gd name="connsiteY13" fmla="*/ 1381369 h 2250331"/>
                <a:gd name="connsiteX14" fmla="*/ 61871 w 2220689"/>
                <a:gd name="connsiteY14" fmla="*/ 1295845 h 2250331"/>
                <a:gd name="connsiteX15" fmla="*/ 4404 w 2220689"/>
                <a:gd name="connsiteY15" fmla="*/ 1183059 h 2250331"/>
                <a:gd name="connsiteX16" fmla="*/ 310523 w 2220689"/>
                <a:gd name="connsiteY16" fmla="*/ 240922 h 2250331"/>
                <a:gd name="connsiteX17" fmla="*/ 327980 w 2220689"/>
                <a:gd name="connsiteY17" fmla="*/ 209961 h 2250331"/>
                <a:gd name="connsiteX18" fmla="*/ 330791 w 2220689"/>
                <a:gd name="connsiteY18" fmla="*/ 207764 h 2250331"/>
                <a:gd name="connsiteX19" fmla="*/ 345658 w 2220689"/>
                <a:gd name="connsiteY19" fmla="*/ 159870 h 2250331"/>
                <a:gd name="connsiteX20" fmla="*/ 586845 w 2220689"/>
                <a:gd name="connsiteY20" fmla="*/ 0 h 225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20689" h="2250331">
                  <a:moveTo>
                    <a:pt x="586845" y="0"/>
                  </a:moveTo>
                  <a:lnTo>
                    <a:pt x="1633843" y="0"/>
                  </a:lnTo>
                  <a:cubicBezTo>
                    <a:pt x="1742267" y="0"/>
                    <a:pt x="1835294" y="65921"/>
                    <a:pt x="1875031" y="159870"/>
                  </a:cubicBezTo>
                  <a:lnTo>
                    <a:pt x="1889898" y="207763"/>
                  </a:lnTo>
                  <a:lnTo>
                    <a:pt x="1892710" y="209961"/>
                  </a:lnTo>
                  <a:cubicBezTo>
                    <a:pt x="1900327" y="218745"/>
                    <a:pt x="1906347" y="229169"/>
                    <a:pt x="1910166" y="240922"/>
                  </a:cubicBezTo>
                  <a:lnTo>
                    <a:pt x="2216285" y="1183059"/>
                  </a:lnTo>
                  <a:cubicBezTo>
                    <a:pt x="2231560" y="1230073"/>
                    <a:pt x="2205831" y="1280569"/>
                    <a:pt x="2158818" y="1295845"/>
                  </a:cubicBezTo>
                  <a:lnTo>
                    <a:pt x="1895601" y="1381369"/>
                  </a:lnTo>
                  <a:lnTo>
                    <a:pt x="1895601" y="1988573"/>
                  </a:lnTo>
                  <a:cubicBezTo>
                    <a:pt x="1895601" y="2133138"/>
                    <a:pt x="1778408" y="2250331"/>
                    <a:pt x="1633843" y="2250331"/>
                  </a:cubicBezTo>
                  <a:lnTo>
                    <a:pt x="586845" y="2250331"/>
                  </a:lnTo>
                  <a:cubicBezTo>
                    <a:pt x="442280" y="2250331"/>
                    <a:pt x="325087" y="2133138"/>
                    <a:pt x="325087" y="1988573"/>
                  </a:cubicBezTo>
                  <a:lnTo>
                    <a:pt x="325087" y="1381369"/>
                  </a:lnTo>
                  <a:lnTo>
                    <a:pt x="61871" y="1295845"/>
                  </a:lnTo>
                  <a:cubicBezTo>
                    <a:pt x="14858" y="1280569"/>
                    <a:pt x="-10871" y="1230073"/>
                    <a:pt x="4404" y="1183059"/>
                  </a:cubicBezTo>
                  <a:lnTo>
                    <a:pt x="310523" y="240922"/>
                  </a:lnTo>
                  <a:cubicBezTo>
                    <a:pt x="314342" y="229169"/>
                    <a:pt x="320362" y="218745"/>
                    <a:pt x="327980" y="209961"/>
                  </a:cubicBezTo>
                  <a:lnTo>
                    <a:pt x="330791" y="207764"/>
                  </a:lnTo>
                  <a:lnTo>
                    <a:pt x="345658" y="159870"/>
                  </a:lnTo>
                  <a:cubicBezTo>
                    <a:pt x="385395" y="65921"/>
                    <a:pt x="478422" y="0"/>
                    <a:pt x="586845" y="0"/>
                  </a:cubicBezTo>
                  <a:close/>
                </a:path>
              </a:pathLst>
            </a:custGeom>
            <a:solidFill>
              <a:srgbClr val="C00000"/>
            </a:solidFill>
            <a:ln w="38100">
              <a:solidFill>
                <a:srgbClr val="C00000">
                  <a:alpha val="9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A593EC-628B-2A28-7E22-BD577283BE56}"/>
                </a:ext>
              </a:extLst>
            </p:cNvPr>
            <p:cNvGrpSpPr/>
            <p:nvPr/>
          </p:nvGrpSpPr>
          <p:grpSpPr>
            <a:xfrm>
              <a:off x="7380224" y="2226208"/>
              <a:ext cx="629888" cy="328943"/>
              <a:chOff x="8102123" y="2264385"/>
              <a:chExt cx="629888" cy="328943"/>
            </a:xfrm>
          </p:grpSpPr>
          <p:sp>
            <p:nvSpPr>
              <p:cNvPr id="27" name="Right Eye">
                <a:extLst>
                  <a:ext uri="{FF2B5EF4-FFF2-40B4-BE49-F238E27FC236}">
                    <a16:creationId xmlns:a16="http://schemas.microsoft.com/office/drawing/2014/main" id="{F6E7FF4C-1FF0-89E9-F721-A0EB31ECF3E0}"/>
                  </a:ext>
                </a:extLst>
              </p:cNvPr>
              <p:cNvSpPr/>
              <p:nvPr/>
            </p:nvSpPr>
            <p:spPr>
              <a:xfrm>
                <a:off x="8102123" y="2361100"/>
                <a:ext cx="203200" cy="23222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Left Eye">
                <a:extLst>
                  <a:ext uri="{FF2B5EF4-FFF2-40B4-BE49-F238E27FC236}">
                    <a16:creationId xmlns:a16="http://schemas.microsoft.com/office/drawing/2014/main" id="{3F5B1BFB-8C8F-1051-0794-098A11F2F69F}"/>
                  </a:ext>
                </a:extLst>
              </p:cNvPr>
              <p:cNvSpPr/>
              <p:nvPr/>
            </p:nvSpPr>
            <p:spPr>
              <a:xfrm>
                <a:off x="8528811" y="2361100"/>
                <a:ext cx="203200" cy="23222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ight EyeBrow">
                <a:extLst>
                  <a:ext uri="{FF2B5EF4-FFF2-40B4-BE49-F238E27FC236}">
                    <a16:creationId xmlns:a16="http://schemas.microsoft.com/office/drawing/2014/main" id="{727131B7-0D91-CEA9-63A3-948928E7B795}"/>
                  </a:ext>
                </a:extLst>
              </p:cNvPr>
              <p:cNvSpPr/>
              <p:nvPr/>
            </p:nvSpPr>
            <p:spPr>
              <a:xfrm>
                <a:off x="8102123" y="2264918"/>
                <a:ext cx="257175" cy="130878"/>
              </a:xfrm>
              <a:custGeom>
                <a:avLst/>
                <a:gdLst>
                  <a:gd name="connsiteX0" fmla="*/ 257175 w 257175"/>
                  <a:gd name="connsiteY0" fmla="*/ 130878 h 130878"/>
                  <a:gd name="connsiteX1" fmla="*/ 114300 w 257175"/>
                  <a:gd name="connsiteY1" fmla="*/ 7053 h 130878"/>
                  <a:gd name="connsiteX2" fmla="*/ 0 w 257175"/>
                  <a:gd name="connsiteY2" fmla="*/ 26103 h 130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175" h="130878">
                    <a:moveTo>
                      <a:pt x="257175" y="130878"/>
                    </a:moveTo>
                    <a:cubicBezTo>
                      <a:pt x="207168" y="77696"/>
                      <a:pt x="157162" y="24515"/>
                      <a:pt x="114300" y="7053"/>
                    </a:cubicBezTo>
                    <a:cubicBezTo>
                      <a:pt x="71438" y="-10409"/>
                      <a:pt x="35719" y="7847"/>
                      <a:pt x="0" y="26103"/>
                    </a:cubicBezTo>
                  </a:path>
                </a:pathLst>
              </a:custGeom>
              <a:noFill/>
              <a:ln cap="flat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257175 w 257175"/>
                          <a:gd name="connsiteY0" fmla="*/ 130878 h 130878"/>
                          <a:gd name="connsiteX1" fmla="*/ 114300 w 257175"/>
                          <a:gd name="connsiteY1" fmla="*/ 7053 h 130878"/>
                          <a:gd name="connsiteX2" fmla="*/ 0 w 257175"/>
                          <a:gd name="connsiteY2" fmla="*/ 26103 h 1308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57175" h="130878" extrusionOk="0">
                            <a:moveTo>
                              <a:pt x="257175" y="130878"/>
                            </a:moveTo>
                            <a:cubicBezTo>
                              <a:pt x="205235" y="76504"/>
                              <a:pt x="145275" y="28977"/>
                              <a:pt x="114300" y="7053"/>
                            </a:cubicBezTo>
                            <a:cubicBezTo>
                              <a:pt x="78538" y="-8914"/>
                              <a:pt x="31924" y="7968"/>
                              <a:pt x="0" y="26103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Left EyeBrow">
                <a:extLst>
                  <a:ext uri="{FF2B5EF4-FFF2-40B4-BE49-F238E27FC236}">
                    <a16:creationId xmlns:a16="http://schemas.microsoft.com/office/drawing/2014/main" id="{E910035E-12E7-98F0-9FE8-F04A80B145CC}"/>
                  </a:ext>
                </a:extLst>
              </p:cNvPr>
              <p:cNvSpPr/>
              <p:nvPr/>
            </p:nvSpPr>
            <p:spPr>
              <a:xfrm flipH="1">
                <a:off x="8501823" y="2264385"/>
                <a:ext cx="203200" cy="130878"/>
              </a:xfrm>
              <a:custGeom>
                <a:avLst/>
                <a:gdLst>
                  <a:gd name="connsiteX0" fmla="*/ 257175 w 257175"/>
                  <a:gd name="connsiteY0" fmla="*/ 130878 h 130878"/>
                  <a:gd name="connsiteX1" fmla="*/ 114300 w 257175"/>
                  <a:gd name="connsiteY1" fmla="*/ 7053 h 130878"/>
                  <a:gd name="connsiteX2" fmla="*/ 0 w 257175"/>
                  <a:gd name="connsiteY2" fmla="*/ 26103 h 130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175" h="130878">
                    <a:moveTo>
                      <a:pt x="257175" y="130878"/>
                    </a:moveTo>
                    <a:cubicBezTo>
                      <a:pt x="207168" y="77696"/>
                      <a:pt x="157162" y="24515"/>
                      <a:pt x="114300" y="7053"/>
                    </a:cubicBezTo>
                    <a:cubicBezTo>
                      <a:pt x="71438" y="-10409"/>
                      <a:pt x="35719" y="7847"/>
                      <a:pt x="0" y="26103"/>
                    </a:cubicBezTo>
                  </a:path>
                </a:pathLst>
              </a:custGeom>
              <a:noFill/>
              <a:ln cap="flat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257175 w 257175"/>
                          <a:gd name="connsiteY0" fmla="*/ 130878 h 130878"/>
                          <a:gd name="connsiteX1" fmla="*/ 114300 w 257175"/>
                          <a:gd name="connsiteY1" fmla="*/ 7053 h 130878"/>
                          <a:gd name="connsiteX2" fmla="*/ 0 w 257175"/>
                          <a:gd name="connsiteY2" fmla="*/ 26103 h 1308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57175" h="130878" extrusionOk="0">
                            <a:moveTo>
                              <a:pt x="257175" y="130878"/>
                            </a:moveTo>
                            <a:cubicBezTo>
                              <a:pt x="205235" y="76504"/>
                              <a:pt x="145275" y="28977"/>
                              <a:pt x="114300" y="7053"/>
                            </a:cubicBezTo>
                            <a:cubicBezTo>
                              <a:pt x="78538" y="-8914"/>
                              <a:pt x="31924" y="7968"/>
                              <a:pt x="0" y="26103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35" name="Picture 34" descr="Rectangle&#10;&#10;Description automatically generated">
              <a:extLst>
                <a:ext uri="{FF2B5EF4-FFF2-40B4-BE49-F238E27FC236}">
                  <a16:creationId xmlns:a16="http://schemas.microsoft.com/office/drawing/2014/main" id="{29E085FA-7C6F-9B4A-43DD-3EF84C3CC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0224" y="3626699"/>
              <a:ext cx="1283584" cy="713767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C2A6756-77EC-C4F6-0DCD-2D5947766319}"/>
              </a:ext>
            </a:extLst>
          </p:cNvPr>
          <p:cNvGrpSpPr/>
          <p:nvPr/>
        </p:nvGrpSpPr>
        <p:grpSpPr>
          <a:xfrm>
            <a:off x="4004686" y="3268222"/>
            <a:ext cx="1391303" cy="2119389"/>
            <a:chOff x="3900930" y="3129102"/>
            <a:chExt cx="1391303" cy="211938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53F3954-8A5C-1B41-00DB-299325806FBC}"/>
                </a:ext>
              </a:extLst>
            </p:cNvPr>
            <p:cNvGrpSpPr/>
            <p:nvPr/>
          </p:nvGrpSpPr>
          <p:grpSpPr>
            <a:xfrm>
              <a:off x="3900930" y="3129102"/>
              <a:ext cx="1391303" cy="2119389"/>
              <a:chOff x="3870246" y="1462156"/>
              <a:chExt cx="2220689" cy="3786335"/>
            </a:xfrm>
          </p:grpSpPr>
          <p:sp>
            <p:nvSpPr>
              <p:cNvPr id="37" name="Body">
                <a:extLst>
                  <a:ext uri="{FF2B5EF4-FFF2-40B4-BE49-F238E27FC236}">
                    <a16:creationId xmlns:a16="http://schemas.microsoft.com/office/drawing/2014/main" id="{04A6C44C-F66F-9F20-EDAF-D00F3211E34C}"/>
                  </a:ext>
                </a:extLst>
              </p:cNvPr>
              <p:cNvSpPr/>
              <p:nvPr/>
            </p:nvSpPr>
            <p:spPr>
              <a:xfrm>
                <a:off x="3870246" y="2998160"/>
                <a:ext cx="2220689" cy="2250331"/>
              </a:xfrm>
              <a:custGeom>
                <a:avLst/>
                <a:gdLst>
                  <a:gd name="connsiteX0" fmla="*/ 586845 w 2220689"/>
                  <a:gd name="connsiteY0" fmla="*/ 0 h 2250331"/>
                  <a:gd name="connsiteX1" fmla="*/ 1633843 w 2220689"/>
                  <a:gd name="connsiteY1" fmla="*/ 0 h 2250331"/>
                  <a:gd name="connsiteX2" fmla="*/ 1875031 w 2220689"/>
                  <a:gd name="connsiteY2" fmla="*/ 159870 h 2250331"/>
                  <a:gd name="connsiteX3" fmla="*/ 1889898 w 2220689"/>
                  <a:gd name="connsiteY3" fmla="*/ 207763 h 2250331"/>
                  <a:gd name="connsiteX4" fmla="*/ 1892710 w 2220689"/>
                  <a:gd name="connsiteY4" fmla="*/ 209961 h 2250331"/>
                  <a:gd name="connsiteX5" fmla="*/ 1910166 w 2220689"/>
                  <a:gd name="connsiteY5" fmla="*/ 240922 h 2250331"/>
                  <a:gd name="connsiteX6" fmla="*/ 2216285 w 2220689"/>
                  <a:gd name="connsiteY6" fmla="*/ 1183059 h 2250331"/>
                  <a:gd name="connsiteX7" fmla="*/ 2158818 w 2220689"/>
                  <a:gd name="connsiteY7" fmla="*/ 1295845 h 2250331"/>
                  <a:gd name="connsiteX8" fmla="*/ 1895601 w 2220689"/>
                  <a:gd name="connsiteY8" fmla="*/ 1381369 h 2250331"/>
                  <a:gd name="connsiteX9" fmla="*/ 1895601 w 2220689"/>
                  <a:gd name="connsiteY9" fmla="*/ 1988573 h 2250331"/>
                  <a:gd name="connsiteX10" fmla="*/ 1633843 w 2220689"/>
                  <a:gd name="connsiteY10" fmla="*/ 2250331 h 2250331"/>
                  <a:gd name="connsiteX11" fmla="*/ 586845 w 2220689"/>
                  <a:gd name="connsiteY11" fmla="*/ 2250331 h 2250331"/>
                  <a:gd name="connsiteX12" fmla="*/ 325087 w 2220689"/>
                  <a:gd name="connsiteY12" fmla="*/ 1988573 h 2250331"/>
                  <a:gd name="connsiteX13" fmla="*/ 325087 w 2220689"/>
                  <a:gd name="connsiteY13" fmla="*/ 1381369 h 2250331"/>
                  <a:gd name="connsiteX14" fmla="*/ 61871 w 2220689"/>
                  <a:gd name="connsiteY14" fmla="*/ 1295845 h 2250331"/>
                  <a:gd name="connsiteX15" fmla="*/ 4404 w 2220689"/>
                  <a:gd name="connsiteY15" fmla="*/ 1183059 h 2250331"/>
                  <a:gd name="connsiteX16" fmla="*/ 310523 w 2220689"/>
                  <a:gd name="connsiteY16" fmla="*/ 240922 h 2250331"/>
                  <a:gd name="connsiteX17" fmla="*/ 327980 w 2220689"/>
                  <a:gd name="connsiteY17" fmla="*/ 209961 h 2250331"/>
                  <a:gd name="connsiteX18" fmla="*/ 330791 w 2220689"/>
                  <a:gd name="connsiteY18" fmla="*/ 207764 h 2250331"/>
                  <a:gd name="connsiteX19" fmla="*/ 345658 w 2220689"/>
                  <a:gd name="connsiteY19" fmla="*/ 159870 h 2250331"/>
                  <a:gd name="connsiteX20" fmla="*/ 586845 w 2220689"/>
                  <a:gd name="connsiteY20" fmla="*/ 0 h 2250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20689" h="2250331">
                    <a:moveTo>
                      <a:pt x="586845" y="0"/>
                    </a:moveTo>
                    <a:lnTo>
                      <a:pt x="1633843" y="0"/>
                    </a:lnTo>
                    <a:cubicBezTo>
                      <a:pt x="1742267" y="0"/>
                      <a:pt x="1835294" y="65921"/>
                      <a:pt x="1875031" y="159870"/>
                    </a:cubicBezTo>
                    <a:lnTo>
                      <a:pt x="1889898" y="207763"/>
                    </a:lnTo>
                    <a:lnTo>
                      <a:pt x="1892710" y="209961"/>
                    </a:lnTo>
                    <a:cubicBezTo>
                      <a:pt x="1900327" y="218745"/>
                      <a:pt x="1906347" y="229169"/>
                      <a:pt x="1910166" y="240922"/>
                    </a:cubicBezTo>
                    <a:lnTo>
                      <a:pt x="2216285" y="1183059"/>
                    </a:lnTo>
                    <a:cubicBezTo>
                      <a:pt x="2231560" y="1230073"/>
                      <a:pt x="2205831" y="1280569"/>
                      <a:pt x="2158818" y="1295845"/>
                    </a:cubicBezTo>
                    <a:lnTo>
                      <a:pt x="1895601" y="1381369"/>
                    </a:lnTo>
                    <a:lnTo>
                      <a:pt x="1895601" y="1988573"/>
                    </a:lnTo>
                    <a:cubicBezTo>
                      <a:pt x="1895601" y="2133138"/>
                      <a:pt x="1778408" y="2250331"/>
                      <a:pt x="1633843" y="2250331"/>
                    </a:cubicBezTo>
                    <a:lnTo>
                      <a:pt x="586845" y="2250331"/>
                    </a:lnTo>
                    <a:cubicBezTo>
                      <a:pt x="442280" y="2250331"/>
                      <a:pt x="325087" y="2133138"/>
                      <a:pt x="325087" y="1988573"/>
                    </a:cubicBezTo>
                    <a:lnTo>
                      <a:pt x="325087" y="1381369"/>
                    </a:lnTo>
                    <a:lnTo>
                      <a:pt x="61871" y="1295845"/>
                    </a:lnTo>
                    <a:cubicBezTo>
                      <a:pt x="14858" y="1280569"/>
                      <a:pt x="-10871" y="1230073"/>
                      <a:pt x="4404" y="1183059"/>
                    </a:cubicBezTo>
                    <a:lnTo>
                      <a:pt x="310523" y="240922"/>
                    </a:lnTo>
                    <a:cubicBezTo>
                      <a:pt x="314342" y="229169"/>
                      <a:pt x="320362" y="218745"/>
                      <a:pt x="327980" y="209961"/>
                    </a:cubicBezTo>
                    <a:lnTo>
                      <a:pt x="330791" y="207764"/>
                    </a:lnTo>
                    <a:lnTo>
                      <a:pt x="345658" y="159870"/>
                    </a:lnTo>
                    <a:cubicBezTo>
                      <a:pt x="385395" y="65921"/>
                      <a:pt x="478422" y="0"/>
                      <a:pt x="586845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6" name="Head">
                <a:extLst>
                  <a:ext uri="{FF2B5EF4-FFF2-40B4-BE49-F238E27FC236}">
                    <a16:creationId xmlns:a16="http://schemas.microsoft.com/office/drawing/2014/main" id="{C19DDB8B-1D83-3ADB-78B0-D6261CB8B8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95333" y="1462156"/>
                <a:ext cx="1570514" cy="1536004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ight Eye">
                <a:extLst>
                  <a:ext uri="{FF2B5EF4-FFF2-40B4-BE49-F238E27FC236}">
                    <a16:creationId xmlns:a16="http://schemas.microsoft.com/office/drawing/2014/main" id="{C9A308A8-2188-F5B8-5BE6-B8D8D94A25D4}"/>
                  </a:ext>
                </a:extLst>
              </p:cNvPr>
              <p:cNvSpPr/>
              <p:nvPr/>
            </p:nvSpPr>
            <p:spPr>
              <a:xfrm>
                <a:off x="5168088" y="2230157"/>
                <a:ext cx="203201" cy="23222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Left Eye">
                <a:extLst>
                  <a:ext uri="{FF2B5EF4-FFF2-40B4-BE49-F238E27FC236}">
                    <a16:creationId xmlns:a16="http://schemas.microsoft.com/office/drawing/2014/main" id="{1B8F87A0-E41C-A9BD-8D06-467F6C4622FE}"/>
                  </a:ext>
                </a:extLst>
              </p:cNvPr>
              <p:cNvSpPr/>
              <p:nvPr/>
            </p:nvSpPr>
            <p:spPr>
              <a:xfrm>
                <a:off x="5509626" y="2099487"/>
                <a:ext cx="203201" cy="23222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ight EyeBrow">
                <a:extLst>
                  <a:ext uri="{FF2B5EF4-FFF2-40B4-BE49-F238E27FC236}">
                    <a16:creationId xmlns:a16="http://schemas.microsoft.com/office/drawing/2014/main" id="{73A0563F-69C6-F951-C266-07BE135A4976}"/>
                  </a:ext>
                </a:extLst>
              </p:cNvPr>
              <p:cNvSpPr/>
              <p:nvPr/>
            </p:nvSpPr>
            <p:spPr>
              <a:xfrm rot="20256457">
                <a:off x="5072601" y="2133976"/>
                <a:ext cx="257175" cy="130879"/>
              </a:xfrm>
              <a:custGeom>
                <a:avLst/>
                <a:gdLst>
                  <a:gd name="connsiteX0" fmla="*/ 257175 w 257175"/>
                  <a:gd name="connsiteY0" fmla="*/ 130878 h 130878"/>
                  <a:gd name="connsiteX1" fmla="*/ 114300 w 257175"/>
                  <a:gd name="connsiteY1" fmla="*/ 7053 h 130878"/>
                  <a:gd name="connsiteX2" fmla="*/ 0 w 257175"/>
                  <a:gd name="connsiteY2" fmla="*/ 26103 h 130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175" h="130878">
                    <a:moveTo>
                      <a:pt x="257175" y="130878"/>
                    </a:moveTo>
                    <a:cubicBezTo>
                      <a:pt x="207168" y="77696"/>
                      <a:pt x="157162" y="24515"/>
                      <a:pt x="114300" y="7053"/>
                    </a:cubicBezTo>
                    <a:cubicBezTo>
                      <a:pt x="71438" y="-10409"/>
                      <a:pt x="35719" y="7847"/>
                      <a:pt x="0" y="26103"/>
                    </a:cubicBezTo>
                  </a:path>
                </a:pathLst>
              </a:custGeom>
              <a:noFill/>
              <a:ln cap="flat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257175 w 257175"/>
                          <a:gd name="connsiteY0" fmla="*/ 130878 h 130878"/>
                          <a:gd name="connsiteX1" fmla="*/ 114300 w 257175"/>
                          <a:gd name="connsiteY1" fmla="*/ 7053 h 130878"/>
                          <a:gd name="connsiteX2" fmla="*/ 0 w 257175"/>
                          <a:gd name="connsiteY2" fmla="*/ 26103 h 1308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57175" h="130878" extrusionOk="0">
                            <a:moveTo>
                              <a:pt x="257175" y="130878"/>
                            </a:moveTo>
                            <a:cubicBezTo>
                              <a:pt x="205235" y="76504"/>
                              <a:pt x="145275" y="28977"/>
                              <a:pt x="114300" y="7053"/>
                            </a:cubicBezTo>
                            <a:cubicBezTo>
                              <a:pt x="78538" y="-8914"/>
                              <a:pt x="31924" y="7968"/>
                              <a:pt x="0" y="26103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Left EyeBrow">
                <a:extLst>
                  <a:ext uri="{FF2B5EF4-FFF2-40B4-BE49-F238E27FC236}">
                    <a16:creationId xmlns:a16="http://schemas.microsoft.com/office/drawing/2014/main" id="{2F5C4FA8-CC5A-EC65-4A09-3993AC6A1D94}"/>
                  </a:ext>
                </a:extLst>
              </p:cNvPr>
              <p:cNvSpPr/>
              <p:nvPr/>
            </p:nvSpPr>
            <p:spPr>
              <a:xfrm rot="20726788" flipH="1">
                <a:off x="5445174" y="2034048"/>
                <a:ext cx="203201" cy="130879"/>
              </a:xfrm>
              <a:custGeom>
                <a:avLst/>
                <a:gdLst>
                  <a:gd name="connsiteX0" fmla="*/ 257175 w 257175"/>
                  <a:gd name="connsiteY0" fmla="*/ 130878 h 130878"/>
                  <a:gd name="connsiteX1" fmla="*/ 114300 w 257175"/>
                  <a:gd name="connsiteY1" fmla="*/ 7053 h 130878"/>
                  <a:gd name="connsiteX2" fmla="*/ 0 w 257175"/>
                  <a:gd name="connsiteY2" fmla="*/ 26103 h 130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175" h="130878">
                    <a:moveTo>
                      <a:pt x="257175" y="130878"/>
                    </a:moveTo>
                    <a:cubicBezTo>
                      <a:pt x="207168" y="77696"/>
                      <a:pt x="157162" y="24515"/>
                      <a:pt x="114300" y="7053"/>
                    </a:cubicBezTo>
                    <a:cubicBezTo>
                      <a:pt x="71438" y="-10409"/>
                      <a:pt x="35719" y="7847"/>
                      <a:pt x="0" y="26103"/>
                    </a:cubicBezTo>
                  </a:path>
                </a:pathLst>
              </a:custGeom>
              <a:noFill/>
              <a:ln cap="flat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257175 w 257175"/>
                          <a:gd name="connsiteY0" fmla="*/ 130878 h 130878"/>
                          <a:gd name="connsiteX1" fmla="*/ 114300 w 257175"/>
                          <a:gd name="connsiteY1" fmla="*/ 7053 h 130878"/>
                          <a:gd name="connsiteX2" fmla="*/ 0 w 257175"/>
                          <a:gd name="connsiteY2" fmla="*/ 26103 h 1308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57175" h="130878" extrusionOk="0">
                            <a:moveTo>
                              <a:pt x="257175" y="130878"/>
                            </a:moveTo>
                            <a:cubicBezTo>
                              <a:pt x="205235" y="76504"/>
                              <a:pt x="145275" y="28977"/>
                              <a:pt x="114300" y="7053"/>
                            </a:cubicBezTo>
                            <a:cubicBezTo>
                              <a:pt x="78538" y="-8914"/>
                              <a:pt x="31924" y="7968"/>
                              <a:pt x="0" y="26103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48" name="Picture 47" descr="Shape, rectangle&#10;&#10;Description automatically generated">
              <a:extLst>
                <a:ext uri="{FF2B5EF4-FFF2-40B4-BE49-F238E27FC236}">
                  <a16:creationId xmlns:a16="http://schemas.microsoft.com/office/drawing/2014/main" id="{F2421436-8D8B-E2DA-34E8-F4A8F11DE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8" r="6594" b="6020"/>
            <a:stretch/>
          </p:blipFill>
          <p:spPr>
            <a:xfrm>
              <a:off x="4194399" y="4227871"/>
              <a:ext cx="804364" cy="508607"/>
            </a:xfrm>
            <a:prstGeom prst="rect">
              <a:avLst/>
            </a:prstGeom>
          </p:spPr>
        </p:pic>
      </p:grpSp>
      <p:pic>
        <p:nvPicPr>
          <p:cNvPr id="17" name="Picture 16" descr="A blue screen with yellow stars&#10;&#10;Description automatically generated with low confidence">
            <a:extLst>
              <a:ext uri="{FF2B5EF4-FFF2-40B4-BE49-F238E27FC236}">
                <a16:creationId xmlns:a16="http://schemas.microsoft.com/office/drawing/2014/main" id="{62B08618-D007-EEB0-0619-CC1AB9D4D2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26" y="3571942"/>
            <a:ext cx="1122039" cy="662383"/>
          </a:xfrm>
          <a:prstGeom prst="rect">
            <a:avLst/>
          </a:prstGeom>
        </p:spPr>
      </p:pic>
      <p:pic>
        <p:nvPicPr>
          <p:cNvPr id="43" name="Picture 42" descr="A picture containing shape&#10;&#10;Description automatically generated">
            <a:extLst>
              <a:ext uri="{FF2B5EF4-FFF2-40B4-BE49-F238E27FC236}">
                <a16:creationId xmlns:a16="http://schemas.microsoft.com/office/drawing/2014/main" id="{937A4821-5C58-1391-67BC-D2E1DE16E6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313" y="3725596"/>
            <a:ext cx="1323270" cy="7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">
            <a:extLst>
              <a:ext uri="{FF2B5EF4-FFF2-40B4-BE49-F238E27FC236}">
                <a16:creationId xmlns:a16="http://schemas.microsoft.com/office/drawing/2014/main" id="{4BCB1036-7260-CCA0-10B4-FB8AB7D6ECE0}"/>
              </a:ext>
            </a:extLst>
          </p:cNvPr>
          <p:cNvSpPr>
            <a:spLocks noChangeAspect="1"/>
          </p:cNvSpPr>
          <p:nvPr/>
        </p:nvSpPr>
        <p:spPr>
          <a:xfrm>
            <a:off x="5186044" y="1395895"/>
            <a:ext cx="1570514" cy="153600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Body">
            <a:extLst>
              <a:ext uri="{FF2B5EF4-FFF2-40B4-BE49-F238E27FC236}">
                <a16:creationId xmlns:a16="http://schemas.microsoft.com/office/drawing/2014/main" id="{134EE2E8-0C66-B0EB-EDD5-6A72AB643556}"/>
              </a:ext>
            </a:extLst>
          </p:cNvPr>
          <p:cNvSpPr/>
          <p:nvPr/>
        </p:nvSpPr>
        <p:spPr>
          <a:xfrm>
            <a:off x="4860957" y="2931899"/>
            <a:ext cx="2220689" cy="2250331"/>
          </a:xfrm>
          <a:custGeom>
            <a:avLst/>
            <a:gdLst>
              <a:gd name="connsiteX0" fmla="*/ 586845 w 2220689"/>
              <a:gd name="connsiteY0" fmla="*/ 0 h 2250331"/>
              <a:gd name="connsiteX1" fmla="*/ 1633843 w 2220689"/>
              <a:gd name="connsiteY1" fmla="*/ 0 h 2250331"/>
              <a:gd name="connsiteX2" fmla="*/ 1875031 w 2220689"/>
              <a:gd name="connsiteY2" fmla="*/ 159870 h 2250331"/>
              <a:gd name="connsiteX3" fmla="*/ 1889898 w 2220689"/>
              <a:gd name="connsiteY3" fmla="*/ 207763 h 2250331"/>
              <a:gd name="connsiteX4" fmla="*/ 1892710 w 2220689"/>
              <a:gd name="connsiteY4" fmla="*/ 209961 h 2250331"/>
              <a:gd name="connsiteX5" fmla="*/ 1910166 w 2220689"/>
              <a:gd name="connsiteY5" fmla="*/ 240922 h 2250331"/>
              <a:gd name="connsiteX6" fmla="*/ 2216285 w 2220689"/>
              <a:gd name="connsiteY6" fmla="*/ 1183059 h 2250331"/>
              <a:gd name="connsiteX7" fmla="*/ 2158818 w 2220689"/>
              <a:gd name="connsiteY7" fmla="*/ 1295845 h 2250331"/>
              <a:gd name="connsiteX8" fmla="*/ 1895601 w 2220689"/>
              <a:gd name="connsiteY8" fmla="*/ 1381369 h 2250331"/>
              <a:gd name="connsiteX9" fmla="*/ 1895601 w 2220689"/>
              <a:gd name="connsiteY9" fmla="*/ 1988573 h 2250331"/>
              <a:gd name="connsiteX10" fmla="*/ 1633843 w 2220689"/>
              <a:gd name="connsiteY10" fmla="*/ 2250331 h 2250331"/>
              <a:gd name="connsiteX11" fmla="*/ 586845 w 2220689"/>
              <a:gd name="connsiteY11" fmla="*/ 2250331 h 2250331"/>
              <a:gd name="connsiteX12" fmla="*/ 325087 w 2220689"/>
              <a:gd name="connsiteY12" fmla="*/ 1988573 h 2250331"/>
              <a:gd name="connsiteX13" fmla="*/ 325087 w 2220689"/>
              <a:gd name="connsiteY13" fmla="*/ 1381369 h 2250331"/>
              <a:gd name="connsiteX14" fmla="*/ 61871 w 2220689"/>
              <a:gd name="connsiteY14" fmla="*/ 1295845 h 2250331"/>
              <a:gd name="connsiteX15" fmla="*/ 4404 w 2220689"/>
              <a:gd name="connsiteY15" fmla="*/ 1183059 h 2250331"/>
              <a:gd name="connsiteX16" fmla="*/ 310523 w 2220689"/>
              <a:gd name="connsiteY16" fmla="*/ 240922 h 2250331"/>
              <a:gd name="connsiteX17" fmla="*/ 327980 w 2220689"/>
              <a:gd name="connsiteY17" fmla="*/ 209961 h 2250331"/>
              <a:gd name="connsiteX18" fmla="*/ 330791 w 2220689"/>
              <a:gd name="connsiteY18" fmla="*/ 207764 h 2250331"/>
              <a:gd name="connsiteX19" fmla="*/ 345658 w 2220689"/>
              <a:gd name="connsiteY19" fmla="*/ 159870 h 2250331"/>
              <a:gd name="connsiteX20" fmla="*/ 586845 w 2220689"/>
              <a:gd name="connsiteY20" fmla="*/ 0 h 225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20689" h="2250331">
                <a:moveTo>
                  <a:pt x="586845" y="0"/>
                </a:moveTo>
                <a:lnTo>
                  <a:pt x="1633843" y="0"/>
                </a:lnTo>
                <a:cubicBezTo>
                  <a:pt x="1742267" y="0"/>
                  <a:pt x="1835294" y="65921"/>
                  <a:pt x="1875031" y="159870"/>
                </a:cubicBezTo>
                <a:lnTo>
                  <a:pt x="1889898" y="207763"/>
                </a:lnTo>
                <a:lnTo>
                  <a:pt x="1892710" y="209961"/>
                </a:lnTo>
                <a:cubicBezTo>
                  <a:pt x="1900327" y="218745"/>
                  <a:pt x="1906347" y="229169"/>
                  <a:pt x="1910166" y="240922"/>
                </a:cubicBezTo>
                <a:lnTo>
                  <a:pt x="2216285" y="1183059"/>
                </a:lnTo>
                <a:cubicBezTo>
                  <a:pt x="2231560" y="1230073"/>
                  <a:pt x="2205831" y="1280569"/>
                  <a:pt x="2158818" y="1295845"/>
                </a:cubicBezTo>
                <a:lnTo>
                  <a:pt x="1895601" y="1381369"/>
                </a:lnTo>
                <a:lnTo>
                  <a:pt x="1895601" y="1988573"/>
                </a:lnTo>
                <a:cubicBezTo>
                  <a:pt x="1895601" y="2133138"/>
                  <a:pt x="1778408" y="2250331"/>
                  <a:pt x="1633843" y="2250331"/>
                </a:cubicBezTo>
                <a:lnTo>
                  <a:pt x="586845" y="2250331"/>
                </a:lnTo>
                <a:cubicBezTo>
                  <a:pt x="442280" y="2250331"/>
                  <a:pt x="325087" y="2133138"/>
                  <a:pt x="325087" y="1988573"/>
                </a:cubicBezTo>
                <a:lnTo>
                  <a:pt x="325087" y="1381369"/>
                </a:lnTo>
                <a:lnTo>
                  <a:pt x="61871" y="1295845"/>
                </a:lnTo>
                <a:cubicBezTo>
                  <a:pt x="14858" y="1280569"/>
                  <a:pt x="-10871" y="1230073"/>
                  <a:pt x="4404" y="1183059"/>
                </a:cubicBezTo>
                <a:lnTo>
                  <a:pt x="310523" y="240922"/>
                </a:lnTo>
                <a:cubicBezTo>
                  <a:pt x="314342" y="229169"/>
                  <a:pt x="320362" y="218745"/>
                  <a:pt x="327980" y="209961"/>
                </a:cubicBezTo>
                <a:lnTo>
                  <a:pt x="330791" y="207764"/>
                </a:lnTo>
                <a:lnTo>
                  <a:pt x="345658" y="159870"/>
                </a:lnTo>
                <a:cubicBezTo>
                  <a:pt x="385395" y="65921"/>
                  <a:pt x="478422" y="0"/>
                  <a:pt x="586845" y="0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" name="Right Eye">
            <a:extLst>
              <a:ext uri="{FF2B5EF4-FFF2-40B4-BE49-F238E27FC236}">
                <a16:creationId xmlns:a16="http://schemas.microsoft.com/office/drawing/2014/main" id="{230246C1-B20C-338A-C9DF-14C1FEC1E8AA}"/>
              </a:ext>
            </a:extLst>
          </p:cNvPr>
          <p:cNvSpPr/>
          <p:nvPr/>
        </p:nvSpPr>
        <p:spPr>
          <a:xfrm>
            <a:off x="6063312" y="2163897"/>
            <a:ext cx="203200" cy="2322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eft Eye">
            <a:extLst>
              <a:ext uri="{FF2B5EF4-FFF2-40B4-BE49-F238E27FC236}">
                <a16:creationId xmlns:a16="http://schemas.microsoft.com/office/drawing/2014/main" id="{E77B8F15-0403-5900-FD05-F49A7EE3B3C3}"/>
              </a:ext>
            </a:extLst>
          </p:cNvPr>
          <p:cNvSpPr/>
          <p:nvPr/>
        </p:nvSpPr>
        <p:spPr>
          <a:xfrm>
            <a:off x="6490000" y="2163897"/>
            <a:ext cx="203200" cy="23222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EyeBrow">
            <a:extLst>
              <a:ext uri="{FF2B5EF4-FFF2-40B4-BE49-F238E27FC236}">
                <a16:creationId xmlns:a16="http://schemas.microsoft.com/office/drawing/2014/main" id="{87335492-0F26-227F-2F7A-2312BF4AA0B6}"/>
              </a:ext>
            </a:extLst>
          </p:cNvPr>
          <p:cNvSpPr/>
          <p:nvPr/>
        </p:nvSpPr>
        <p:spPr>
          <a:xfrm>
            <a:off x="6063312" y="2067715"/>
            <a:ext cx="257175" cy="130878"/>
          </a:xfrm>
          <a:custGeom>
            <a:avLst/>
            <a:gdLst>
              <a:gd name="connsiteX0" fmla="*/ 257175 w 257175"/>
              <a:gd name="connsiteY0" fmla="*/ 130878 h 130878"/>
              <a:gd name="connsiteX1" fmla="*/ 114300 w 257175"/>
              <a:gd name="connsiteY1" fmla="*/ 7053 h 130878"/>
              <a:gd name="connsiteX2" fmla="*/ 0 w 257175"/>
              <a:gd name="connsiteY2" fmla="*/ 26103 h 13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" h="130878">
                <a:moveTo>
                  <a:pt x="257175" y="130878"/>
                </a:moveTo>
                <a:cubicBezTo>
                  <a:pt x="207168" y="77696"/>
                  <a:pt x="157162" y="24515"/>
                  <a:pt x="114300" y="7053"/>
                </a:cubicBezTo>
                <a:cubicBezTo>
                  <a:pt x="71438" y="-10409"/>
                  <a:pt x="35719" y="7847"/>
                  <a:pt x="0" y="26103"/>
                </a:cubicBezTo>
              </a:path>
            </a:pathLst>
          </a:custGeom>
          <a:noFill/>
          <a:ln cap="flat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57175 w 257175"/>
                      <a:gd name="connsiteY0" fmla="*/ 130878 h 130878"/>
                      <a:gd name="connsiteX1" fmla="*/ 114300 w 257175"/>
                      <a:gd name="connsiteY1" fmla="*/ 7053 h 130878"/>
                      <a:gd name="connsiteX2" fmla="*/ 0 w 257175"/>
                      <a:gd name="connsiteY2" fmla="*/ 26103 h 130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7175" h="130878" extrusionOk="0">
                        <a:moveTo>
                          <a:pt x="257175" y="130878"/>
                        </a:moveTo>
                        <a:cubicBezTo>
                          <a:pt x="205235" y="76504"/>
                          <a:pt x="145275" y="28977"/>
                          <a:pt x="114300" y="7053"/>
                        </a:cubicBezTo>
                        <a:cubicBezTo>
                          <a:pt x="78538" y="-8914"/>
                          <a:pt x="31924" y="7968"/>
                          <a:pt x="0" y="26103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EyeBrow">
            <a:extLst>
              <a:ext uri="{FF2B5EF4-FFF2-40B4-BE49-F238E27FC236}">
                <a16:creationId xmlns:a16="http://schemas.microsoft.com/office/drawing/2014/main" id="{551AB0F0-D367-8033-6BCD-695A24E67FFC}"/>
              </a:ext>
            </a:extLst>
          </p:cNvPr>
          <p:cNvSpPr/>
          <p:nvPr/>
        </p:nvSpPr>
        <p:spPr>
          <a:xfrm flipH="1">
            <a:off x="6463012" y="2067182"/>
            <a:ext cx="203200" cy="130878"/>
          </a:xfrm>
          <a:custGeom>
            <a:avLst/>
            <a:gdLst>
              <a:gd name="connsiteX0" fmla="*/ 257175 w 257175"/>
              <a:gd name="connsiteY0" fmla="*/ 130878 h 130878"/>
              <a:gd name="connsiteX1" fmla="*/ 114300 w 257175"/>
              <a:gd name="connsiteY1" fmla="*/ 7053 h 130878"/>
              <a:gd name="connsiteX2" fmla="*/ 0 w 257175"/>
              <a:gd name="connsiteY2" fmla="*/ 26103 h 13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75" h="130878">
                <a:moveTo>
                  <a:pt x="257175" y="130878"/>
                </a:moveTo>
                <a:cubicBezTo>
                  <a:pt x="207168" y="77696"/>
                  <a:pt x="157162" y="24515"/>
                  <a:pt x="114300" y="7053"/>
                </a:cubicBezTo>
                <a:cubicBezTo>
                  <a:pt x="71438" y="-10409"/>
                  <a:pt x="35719" y="7847"/>
                  <a:pt x="0" y="26103"/>
                </a:cubicBezTo>
              </a:path>
            </a:pathLst>
          </a:custGeom>
          <a:noFill/>
          <a:ln cap="flat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257175 w 257175"/>
                      <a:gd name="connsiteY0" fmla="*/ 130878 h 130878"/>
                      <a:gd name="connsiteX1" fmla="*/ 114300 w 257175"/>
                      <a:gd name="connsiteY1" fmla="*/ 7053 h 130878"/>
                      <a:gd name="connsiteX2" fmla="*/ 0 w 257175"/>
                      <a:gd name="connsiteY2" fmla="*/ 26103 h 130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7175" h="130878" extrusionOk="0">
                        <a:moveTo>
                          <a:pt x="257175" y="130878"/>
                        </a:moveTo>
                        <a:cubicBezTo>
                          <a:pt x="205235" y="76504"/>
                          <a:pt x="145275" y="28977"/>
                          <a:pt x="114300" y="7053"/>
                        </a:cubicBezTo>
                        <a:cubicBezTo>
                          <a:pt x="78538" y="-8914"/>
                          <a:pt x="31924" y="7968"/>
                          <a:pt x="0" y="26103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77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Microsoft Sans Serif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Sarathbabu Karunanithi</dc:creator>
  <cp:lastModifiedBy>Sarathbabu Karunanithi</cp:lastModifiedBy>
  <cp:revision>5</cp:revision>
  <dcterms:created xsi:type="dcterms:W3CDTF">2022-11-08T07:20:23Z</dcterms:created>
  <dcterms:modified xsi:type="dcterms:W3CDTF">2022-11-08T10:59:45Z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62a28f6f-3ef9-49b0-a547-656273702a05</vt:lpwstr>
  </property>
  <property fmtid="{D5CDD505-2E9C-101B-9397-08002B2CF9AE}" pid="3" name="Classification">
    <vt:lpwstr>LV_INT3RNAL</vt:lpwstr>
  </property>
  <property fmtid="{D5CDD505-2E9C-101B-9397-08002B2CF9AE}" pid="4" name="ContainsPII">
    <vt:lpwstr>No</vt:lpwstr>
  </property>
</Properties>
</file>