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Angular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 v2, 4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13" y="665100"/>
            <a:ext cx="722575" cy="7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4305300"/>
            <a:ext cx="664025" cy="6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9725" y="424675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Directives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4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675" y="2079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Router Directives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51125"/>
            <a:ext cx="83343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675" y="2841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46325"/>
            <a:ext cx="835342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075" y="2079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 CLI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Scaffolding for an angular application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new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generate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ng serve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Also test, lint, format ….</a:t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275" y="4365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AngularJS, Angular 2, Angular 4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AngularJS 1.0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MVC, Javascript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Angular 2.0/4.0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Service/Controller, Web Component, Typescript, Native Mobile and more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275" y="3603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Typescript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Interfaces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Arrow Functions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Decorators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275" y="512700"/>
            <a:ext cx="722575" cy="7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4305300"/>
            <a:ext cx="664025" cy="6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781650"/>
            <a:ext cx="8155325" cy="404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1275" y="555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0" cy="37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675" y="555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 Lifecycle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75" y="1284875"/>
            <a:ext cx="837247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675" y="2079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 Decorators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190625"/>
            <a:ext cx="835342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675" y="2079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 Directives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443038"/>
            <a:ext cx="82581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7475" y="360300"/>
            <a:ext cx="722575" cy="7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