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9907-7963-44F5-B3C9-B65702E0B07C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63FD-25A7-4FF5-8C87-FE9BEE0195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/>
          <p:cNvSpPr/>
          <p:nvPr/>
        </p:nvSpPr>
        <p:spPr>
          <a:xfrm rot="5400000">
            <a:off x="6362700" y="571500"/>
            <a:ext cx="2286000" cy="2057400"/>
          </a:xfrm>
          <a:prstGeom prst="trapezoi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762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77200" y="16764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77200" y="10668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53200" y="20574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14800" y="457200"/>
            <a:ext cx="2133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57200"/>
            <a:ext cx="2133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66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7912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434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764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3622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76600" y="22860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609600"/>
            <a:ext cx="304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820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32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60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419600" y="30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91200" y="22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28800" y="3048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600200" y="228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305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72400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724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3058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kamesh</dc:creator>
  <cp:lastModifiedBy>kamesh</cp:lastModifiedBy>
  <cp:revision>3</cp:revision>
  <dcterms:created xsi:type="dcterms:W3CDTF">2015-02-25T06:34:31Z</dcterms:created>
  <dcterms:modified xsi:type="dcterms:W3CDTF">2015-05-07T06:48:18Z</dcterms:modified>
</cp:coreProperties>
</file>