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 rot="5400000">
            <a:off x="5967360" y="1122120"/>
            <a:ext cx="2282760" cy="2054160"/>
          </a:xfrm>
          <a:prstGeom prst="trapezoid">
            <a:avLst>
              <a:gd name="adj" fmla="val 25000"/>
            </a:avLst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37" name="CustomShape 2"/>
          <p:cNvSpPr/>
          <p:nvPr/>
        </p:nvSpPr>
        <p:spPr>
          <a:xfrm>
            <a:off x="6230880" y="131292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38" name="CustomShape 3"/>
          <p:cNvSpPr/>
          <p:nvPr/>
        </p:nvSpPr>
        <p:spPr>
          <a:xfrm>
            <a:off x="7678800" y="222732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39" name="CustomShape 4"/>
          <p:cNvSpPr/>
          <p:nvPr/>
        </p:nvSpPr>
        <p:spPr>
          <a:xfrm>
            <a:off x="7678800" y="161748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40" name="CustomShape 5"/>
          <p:cNvSpPr/>
          <p:nvPr/>
        </p:nvSpPr>
        <p:spPr>
          <a:xfrm>
            <a:off x="6154560" y="260820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41" name="CustomShape 6"/>
          <p:cNvSpPr/>
          <p:nvPr/>
        </p:nvSpPr>
        <p:spPr>
          <a:xfrm>
            <a:off x="3716280" y="1008000"/>
            <a:ext cx="2130480" cy="235908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42" name="CustomShape 7"/>
          <p:cNvSpPr/>
          <p:nvPr/>
        </p:nvSpPr>
        <p:spPr>
          <a:xfrm>
            <a:off x="1201680" y="1008000"/>
            <a:ext cx="2130480" cy="23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51000" sp="51000"/>
              <a:ds d="51000" sp="51000"/>
            </a:custDash>
            <a:round/>
          </a:ln>
        </p:spPr>
      </p:sp>
      <p:sp>
        <p:nvSpPr>
          <p:cNvPr id="43" name="CustomShape 8"/>
          <p:cNvSpPr/>
          <p:nvPr/>
        </p:nvSpPr>
        <p:spPr>
          <a:xfrm>
            <a:off x="2878200" y="116028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44" name="CustomShape 9"/>
          <p:cNvSpPr/>
          <p:nvPr/>
        </p:nvSpPr>
        <p:spPr>
          <a:xfrm>
            <a:off x="5392800" y="116028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45" name="CustomShape 10"/>
          <p:cNvSpPr/>
          <p:nvPr/>
        </p:nvSpPr>
        <p:spPr>
          <a:xfrm>
            <a:off x="5392800" y="283680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46" name="CustomShape 11"/>
          <p:cNvSpPr/>
          <p:nvPr/>
        </p:nvSpPr>
        <p:spPr>
          <a:xfrm>
            <a:off x="3872520" y="286056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47" name="CustomShape 12"/>
          <p:cNvSpPr/>
          <p:nvPr/>
        </p:nvSpPr>
        <p:spPr>
          <a:xfrm>
            <a:off x="1278000" y="116028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48" name="CustomShape 13"/>
          <p:cNvSpPr/>
          <p:nvPr/>
        </p:nvSpPr>
        <p:spPr>
          <a:xfrm>
            <a:off x="1353960" y="291312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49" name="CustomShape 14"/>
          <p:cNvSpPr/>
          <p:nvPr/>
        </p:nvSpPr>
        <p:spPr>
          <a:xfrm>
            <a:off x="2952000" y="288000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50" name="CustomShape 15"/>
          <p:cNvSpPr/>
          <p:nvPr/>
        </p:nvSpPr>
        <p:spPr>
          <a:xfrm>
            <a:off x="3868560" y="1160280"/>
            <a:ext cx="301680" cy="377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79646"/>
            </a:solidFill>
            <a:custDash>
              <a:ds d="71000" sp="71000"/>
              <a:ds d="71000" sp="71000"/>
            </a:custDash>
            <a:round/>
          </a:ln>
        </p:spPr>
      </p:sp>
      <p:sp>
        <p:nvSpPr>
          <p:cNvPr id="51" name="CustomShape 16"/>
          <p:cNvSpPr/>
          <p:nvPr/>
        </p:nvSpPr>
        <p:spPr>
          <a:xfrm>
            <a:off x="6541560" y="3048120"/>
            <a:ext cx="32148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CustomShape 17"/>
          <p:cNvSpPr/>
          <p:nvPr/>
        </p:nvSpPr>
        <p:spPr>
          <a:xfrm>
            <a:off x="6770160" y="380880"/>
            <a:ext cx="32148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CustomShape 18"/>
          <p:cNvSpPr/>
          <p:nvPr/>
        </p:nvSpPr>
        <p:spPr>
          <a:xfrm>
            <a:off x="4331880" y="3124080"/>
            <a:ext cx="32148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CustomShape 19"/>
          <p:cNvSpPr/>
          <p:nvPr/>
        </p:nvSpPr>
        <p:spPr>
          <a:xfrm>
            <a:off x="3341160" y="3048120"/>
            <a:ext cx="32148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CustomShape 20"/>
          <p:cNvSpPr/>
          <p:nvPr/>
        </p:nvSpPr>
        <p:spPr>
          <a:xfrm>
            <a:off x="1575000" y="228600"/>
            <a:ext cx="46620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CustomShape 21"/>
          <p:cNvSpPr/>
          <p:nvPr/>
        </p:nvSpPr>
        <p:spPr>
          <a:xfrm>
            <a:off x="3556080" y="304920"/>
            <a:ext cx="46620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CustomShape 22"/>
          <p:cNvSpPr/>
          <p:nvPr/>
        </p:nvSpPr>
        <p:spPr>
          <a:xfrm>
            <a:off x="8294400" y="1905120"/>
            <a:ext cx="32148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CustomShape 23"/>
          <p:cNvSpPr/>
          <p:nvPr/>
        </p:nvSpPr>
        <p:spPr>
          <a:xfrm>
            <a:off x="7760880" y="1828800"/>
            <a:ext cx="32148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CustomShape 24"/>
          <p:cNvSpPr/>
          <p:nvPr/>
        </p:nvSpPr>
        <p:spPr>
          <a:xfrm>
            <a:off x="8294400" y="1523880"/>
            <a:ext cx="32148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CustomShape 25"/>
          <p:cNvSpPr/>
          <p:nvPr/>
        </p:nvSpPr>
        <p:spPr>
          <a:xfrm>
            <a:off x="792000" y="360000"/>
            <a:ext cx="2130480" cy="2359080"/>
          </a:xfrm>
          <a:prstGeom prst="rect">
            <a:avLst/>
          </a:prstGeom>
          <a:noFill/>
          <a:ln w="25560">
            <a:solidFill>
              <a:srgbClr val="4700b8"/>
            </a:solidFill>
            <a:round/>
            <a:headEnd len="med" type="triangle" w="med"/>
          </a:ln>
        </p:spPr>
      </p:sp>
      <p:sp>
        <p:nvSpPr>
          <p:cNvPr id="61" name="CustomShape 26"/>
          <p:cNvSpPr/>
          <p:nvPr/>
        </p:nvSpPr>
        <p:spPr>
          <a:xfrm>
            <a:off x="3699360" y="1584000"/>
            <a:ext cx="2130480" cy="2359080"/>
          </a:xfrm>
          <a:prstGeom prst="rect">
            <a:avLst/>
          </a:prstGeom>
          <a:noFill/>
          <a:ln w="25560">
            <a:solidFill>
              <a:srgbClr val="4700b8"/>
            </a:solidFill>
            <a:round/>
          </a:ln>
        </p:spPr>
      </p:sp>
      <p:sp>
        <p:nvSpPr>
          <p:cNvPr id="62" name="CustomShape 27"/>
          <p:cNvSpPr/>
          <p:nvPr/>
        </p:nvSpPr>
        <p:spPr>
          <a:xfrm rot="7149000">
            <a:off x="6548400" y="928800"/>
            <a:ext cx="2282760" cy="2054160"/>
          </a:xfrm>
          <a:prstGeom prst="trapezoid">
            <a:avLst>
              <a:gd name="adj" fmla="val 25000"/>
            </a:avLst>
          </a:prstGeom>
          <a:noFill/>
          <a:ln w="25560">
            <a:solidFill>
              <a:srgbClr val="4700b8"/>
            </a:solidFill>
            <a:round/>
          </a:ln>
        </p:spPr>
      </p:sp>
      <p:sp>
        <p:nvSpPr>
          <p:cNvPr id="63" name="CustomShape 28"/>
          <p:cNvSpPr/>
          <p:nvPr/>
        </p:nvSpPr>
        <p:spPr>
          <a:xfrm>
            <a:off x="936000" y="504000"/>
            <a:ext cx="301680" cy="37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4" name="CustomShape 29"/>
          <p:cNvSpPr/>
          <p:nvPr/>
        </p:nvSpPr>
        <p:spPr>
          <a:xfrm>
            <a:off x="2503800" y="504000"/>
            <a:ext cx="301680" cy="37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5" name="CustomShape 30"/>
          <p:cNvSpPr/>
          <p:nvPr/>
        </p:nvSpPr>
        <p:spPr>
          <a:xfrm>
            <a:off x="2448000" y="2211840"/>
            <a:ext cx="301680" cy="37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6" name="CustomShape 31"/>
          <p:cNvSpPr/>
          <p:nvPr/>
        </p:nvSpPr>
        <p:spPr>
          <a:xfrm>
            <a:off x="897480" y="2232000"/>
            <a:ext cx="301680" cy="37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7" name="CustomShape 32"/>
          <p:cNvSpPr/>
          <p:nvPr/>
        </p:nvSpPr>
        <p:spPr>
          <a:xfrm>
            <a:off x="3872160" y="1708200"/>
            <a:ext cx="301680" cy="37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8" name="CustomShape 33"/>
          <p:cNvSpPr/>
          <p:nvPr/>
        </p:nvSpPr>
        <p:spPr>
          <a:xfrm>
            <a:off x="5384160" y="3436200"/>
            <a:ext cx="301680" cy="37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9" name="CustomShape 34"/>
          <p:cNvSpPr/>
          <p:nvPr/>
        </p:nvSpPr>
        <p:spPr>
          <a:xfrm>
            <a:off x="3816000" y="3436200"/>
            <a:ext cx="301680" cy="37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70" name="CustomShape 35"/>
          <p:cNvSpPr/>
          <p:nvPr/>
        </p:nvSpPr>
        <p:spPr>
          <a:xfrm>
            <a:off x="5400000" y="1708200"/>
            <a:ext cx="301680" cy="37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71" name="CustomShape 36"/>
          <p:cNvSpPr/>
          <p:nvPr/>
        </p:nvSpPr>
        <p:spPr>
          <a:xfrm rot="17790000">
            <a:off x="7932240" y="2478960"/>
            <a:ext cx="301680" cy="377640"/>
          </a:xfrm>
          <a:prstGeom prst="rect">
            <a:avLst/>
          </a:prstGeom>
          <a:noFill/>
          <a:ln w="25560">
            <a:solidFill>
              <a:srgbClr val="4700b8"/>
            </a:solidFill>
            <a:round/>
          </a:ln>
        </p:spPr>
      </p:sp>
      <p:sp>
        <p:nvSpPr>
          <p:cNvPr id="72" name="CustomShape 37"/>
          <p:cNvSpPr/>
          <p:nvPr/>
        </p:nvSpPr>
        <p:spPr>
          <a:xfrm rot="6952200">
            <a:off x="7257240" y="791280"/>
            <a:ext cx="301680" cy="37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73" name="CustomShape 38"/>
          <p:cNvSpPr/>
          <p:nvPr/>
        </p:nvSpPr>
        <p:spPr>
          <a:xfrm rot="18243600">
            <a:off x="8368560" y="1729080"/>
            <a:ext cx="301680" cy="37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74" name="CustomShape 39"/>
          <p:cNvSpPr/>
          <p:nvPr/>
        </p:nvSpPr>
        <p:spPr>
          <a:xfrm rot="6911400">
            <a:off x="6545520" y="2071800"/>
            <a:ext cx="301680" cy="361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75" name="Line 40"/>
          <p:cNvSpPr/>
          <p:nvPr/>
        </p:nvSpPr>
        <p:spPr>
          <a:xfrm flipH="1" flipV="1">
            <a:off x="1080000" y="720000"/>
            <a:ext cx="360000" cy="648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76" name="Line 41"/>
          <p:cNvSpPr/>
          <p:nvPr/>
        </p:nvSpPr>
        <p:spPr>
          <a:xfrm flipH="1">
            <a:off x="936000" y="5040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7" name="Line 42"/>
          <p:cNvSpPr/>
          <p:nvPr/>
        </p:nvSpPr>
        <p:spPr>
          <a:xfrm>
            <a:off x="936000" y="5040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8" name="Line 43"/>
          <p:cNvSpPr/>
          <p:nvPr/>
        </p:nvSpPr>
        <p:spPr>
          <a:xfrm>
            <a:off x="2503800" y="5040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9" name="Line 44"/>
          <p:cNvSpPr/>
          <p:nvPr/>
        </p:nvSpPr>
        <p:spPr>
          <a:xfrm flipH="1">
            <a:off x="2503800" y="5040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0" name="Line 45"/>
          <p:cNvSpPr/>
          <p:nvPr/>
        </p:nvSpPr>
        <p:spPr>
          <a:xfrm>
            <a:off x="1278000" y="116028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81" name="Line 46"/>
          <p:cNvSpPr/>
          <p:nvPr/>
        </p:nvSpPr>
        <p:spPr>
          <a:xfrm flipH="1">
            <a:off x="1278000" y="116028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82" name="Line 47"/>
          <p:cNvSpPr/>
          <p:nvPr/>
        </p:nvSpPr>
        <p:spPr>
          <a:xfrm>
            <a:off x="2878200" y="116028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83" name="Line 48"/>
          <p:cNvSpPr/>
          <p:nvPr/>
        </p:nvSpPr>
        <p:spPr>
          <a:xfrm flipH="1">
            <a:off x="2878200" y="116028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84" name="Line 49"/>
          <p:cNvSpPr/>
          <p:nvPr/>
        </p:nvSpPr>
        <p:spPr>
          <a:xfrm>
            <a:off x="897480" y="22320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5" name="Line 50"/>
          <p:cNvSpPr/>
          <p:nvPr/>
        </p:nvSpPr>
        <p:spPr>
          <a:xfrm flipH="1">
            <a:off x="897480" y="2232000"/>
            <a:ext cx="30420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6" name="Line 51"/>
          <p:cNvSpPr/>
          <p:nvPr/>
        </p:nvSpPr>
        <p:spPr>
          <a:xfrm>
            <a:off x="2448000" y="221184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7" name="Line 52"/>
          <p:cNvSpPr/>
          <p:nvPr/>
        </p:nvSpPr>
        <p:spPr>
          <a:xfrm flipH="1">
            <a:off x="2448000" y="221184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8" name="Line 53"/>
          <p:cNvSpPr/>
          <p:nvPr/>
        </p:nvSpPr>
        <p:spPr>
          <a:xfrm flipH="1" flipV="1">
            <a:off x="2664000" y="720000"/>
            <a:ext cx="360000" cy="648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89" name="Line 54"/>
          <p:cNvSpPr/>
          <p:nvPr/>
        </p:nvSpPr>
        <p:spPr>
          <a:xfrm>
            <a:off x="1353960" y="291312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90" name="Line 55"/>
          <p:cNvSpPr/>
          <p:nvPr/>
        </p:nvSpPr>
        <p:spPr>
          <a:xfrm flipV="1">
            <a:off x="1353960" y="291312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91" name="Line 56"/>
          <p:cNvSpPr/>
          <p:nvPr/>
        </p:nvSpPr>
        <p:spPr>
          <a:xfrm flipV="1">
            <a:off x="2952000" y="288000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92" name="Line 57"/>
          <p:cNvSpPr/>
          <p:nvPr/>
        </p:nvSpPr>
        <p:spPr>
          <a:xfrm flipH="1" flipV="1">
            <a:off x="2952000" y="288000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93" name="Line 58"/>
          <p:cNvSpPr/>
          <p:nvPr/>
        </p:nvSpPr>
        <p:spPr>
          <a:xfrm flipH="1" flipV="1">
            <a:off x="1080000" y="2448000"/>
            <a:ext cx="432000" cy="648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94" name="Line 59"/>
          <p:cNvSpPr/>
          <p:nvPr/>
        </p:nvSpPr>
        <p:spPr>
          <a:xfrm flipH="1" flipV="1">
            <a:off x="2592000" y="2376000"/>
            <a:ext cx="504000" cy="720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95" name="Line 60"/>
          <p:cNvSpPr/>
          <p:nvPr/>
        </p:nvSpPr>
        <p:spPr>
          <a:xfrm>
            <a:off x="3868560" y="116028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96" name="Line 61"/>
          <p:cNvSpPr/>
          <p:nvPr/>
        </p:nvSpPr>
        <p:spPr>
          <a:xfrm flipH="1">
            <a:off x="3868560" y="116028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97" name="Line 62"/>
          <p:cNvSpPr/>
          <p:nvPr/>
        </p:nvSpPr>
        <p:spPr>
          <a:xfrm>
            <a:off x="5392800" y="116028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98" name="Line 63"/>
          <p:cNvSpPr/>
          <p:nvPr/>
        </p:nvSpPr>
        <p:spPr>
          <a:xfrm flipH="1">
            <a:off x="5392800" y="116028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99" name="Line 64"/>
          <p:cNvSpPr/>
          <p:nvPr/>
        </p:nvSpPr>
        <p:spPr>
          <a:xfrm>
            <a:off x="3872160" y="17082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0" name="Line 65"/>
          <p:cNvSpPr/>
          <p:nvPr/>
        </p:nvSpPr>
        <p:spPr>
          <a:xfrm flipH="1">
            <a:off x="3872160" y="17082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1" name="Line 66"/>
          <p:cNvSpPr/>
          <p:nvPr/>
        </p:nvSpPr>
        <p:spPr>
          <a:xfrm>
            <a:off x="5400000" y="17082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2" name="Line 67"/>
          <p:cNvSpPr/>
          <p:nvPr/>
        </p:nvSpPr>
        <p:spPr>
          <a:xfrm flipH="1">
            <a:off x="5400000" y="17082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3" name="Line 68"/>
          <p:cNvSpPr/>
          <p:nvPr/>
        </p:nvSpPr>
        <p:spPr>
          <a:xfrm>
            <a:off x="3872520" y="286056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04" name="Line 69"/>
          <p:cNvSpPr/>
          <p:nvPr/>
        </p:nvSpPr>
        <p:spPr>
          <a:xfrm flipH="1">
            <a:off x="3872520" y="286056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05" name="Line 70"/>
          <p:cNvSpPr/>
          <p:nvPr/>
        </p:nvSpPr>
        <p:spPr>
          <a:xfrm>
            <a:off x="5392800" y="283680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06" name="Line 71"/>
          <p:cNvSpPr/>
          <p:nvPr/>
        </p:nvSpPr>
        <p:spPr>
          <a:xfrm flipH="1">
            <a:off x="5392800" y="283680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07" name="Line 72"/>
          <p:cNvSpPr/>
          <p:nvPr/>
        </p:nvSpPr>
        <p:spPr>
          <a:xfrm>
            <a:off x="3816000" y="34362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8" name="Line 73"/>
          <p:cNvSpPr/>
          <p:nvPr/>
        </p:nvSpPr>
        <p:spPr>
          <a:xfrm flipH="1">
            <a:off x="3816000" y="34362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9" name="Line 74"/>
          <p:cNvSpPr/>
          <p:nvPr/>
        </p:nvSpPr>
        <p:spPr>
          <a:xfrm>
            <a:off x="5384160" y="34362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0" name="Line 75"/>
          <p:cNvSpPr/>
          <p:nvPr/>
        </p:nvSpPr>
        <p:spPr>
          <a:xfrm flipH="1">
            <a:off x="5384160" y="3436200"/>
            <a:ext cx="303480" cy="379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1" name="Line 76"/>
          <p:cNvSpPr/>
          <p:nvPr/>
        </p:nvSpPr>
        <p:spPr>
          <a:xfrm flipH="1">
            <a:off x="3960000" y="3024000"/>
            <a:ext cx="72000" cy="576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12" name="Line 77"/>
          <p:cNvSpPr/>
          <p:nvPr/>
        </p:nvSpPr>
        <p:spPr>
          <a:xfrm>
            <a:off x="5544000" y="3024000"/>
            <a:ext cx="0" cy="576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13" name="Line 78"/>
          <p:cNvSpPr/>
          <p:nvPr/>
        </p:nvSpPr>
        <p:spPr>
          <a:xfrm>
            <a:off x="4032000" y="1368000"/>
            <a:ext cx="0" cy="504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14" name="Line 79"/>
          <p:cNvSpPr/>
          <p:nvPr/>
        </p:nvSpPr>
        <p:spPr>
          <a:xfrm>
            <a:off x="5544000" y="1368000"/>
            <a:ext cx="0" cy="504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15" name="Line 80"/>
          <p:cNvSpPr/>
          <p:nvPr/>
        </p:nvSpPr>
        <p:spPr>
          <a:xfrm>
            <a:off x="7272000" y="762120"/>
            <a:ext cx="216000" cy="438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6" name="Line 81"/>
          <p:cNvSpPr/>
          <p:nvPr/>
        </p:nvSpPr>
        <p:spPr>
          <a:xfrm flipV="1">
            <a:off x="7171200" y="936000"/>
            <a:ext cx="473760" cy="72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7" name="Line 82"/>
          <p:cNvSpPr/>
          <p:nvPr/>
        </p:nvSpPr>
        <p:spPr>
          <a:xfrm>
            <a:off x="6624000" y="2039760"/>
            <a:ext cx="144000" cy="429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8" name="Line 83"/>
          <p:cNvSpPr/>
          <p:nvPr/>
        </p:nvSpPr>
        <p:spPr>
          <a:xfrm flipV="1">
            <a:off x="6467040" y="2232000"/>
            <a:ext cx="458280" cy="72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9" name="Line 84"/>
          <p:cNvSpPr/>
          <p:nvPr/>
        </p:nvSpPr>
        <p:spPr>
          <a:xfrm>
            <a:off x="7678800" y="161748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20" name="Line 85"/>
          <p:cNvSpPr/>
          <p:nvPr/>
        </p:nvSpPr>
        <p:spPr>
          <a:xfrm flipV="1">
            <a:off x="7678800" y="161748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21" name="Line 86"/>
          <p:cNvSpPr/>
          <p:nvPr/>
        </p:nvSpPr>
        <p:spPr>
          <a:xfrm>
            <a:off x="6230880" y="131292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22" name="Line 87"/>
          <p:cNvSpPr/>
          <p:nvPr/>
        </p:nvSpPr>
        <p:spPr>
          <a:xfrm flipV="1">
            <a:off x="6235560" y="1312920"/>
            <a:ext cx="29880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23" name="Line 88"/>
          <p:cNvSpPr/>
          <p:nvPr/>
        </p:nvSpPr>
        <p:spPr>
          <a:xfrm flipV="1">
            <a:off x="8279640" y="1872000"/>
            <a:ext cx="484200" cy="72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4" name="Line 89"/>
          <p:cNvSpPr/>
          <p:nvPr/>
        </p:nvSpPr>
        <p:spPr>
          <a:xfrm>
            <a:off x="8496000" y="1686960"/>
            <a:ext cx="72000" cy="4636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5" name="Line 90"/>
          <p:cNvSpPr/>
          <p:nvPr/>
        </p:nvSpPr>
        <p:spPr>
          <a:xfrm>
            <a:off x="7678800" y="222732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26" name="Line 91"/>
          <p:cNvSpPr/>
          <p:nvPr/>
        </p:nvSpPr>
        <p:spPr>
          <a:xfrm flipV="1">
            <a:off x="7678800" y="222732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27" name="Line 92"/>
          <p:cNvSpPr/>
          <p:nvPr/>
        </p:nvSpPr>
        <p:spPr>
          <a:xfrm flipV="1">
            <a:off x="7848000" y="2592000"/>
            <a:ext cx="474840" cy="144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8" name="Line 93"/>
          <p:cNvSpPr/>
          <p:nvPr/>
        </p:nvSpPr>
        <p:spPr>
          <a:xfrm>
            <a:off x="7982280" y="2448360"/>
            <a:ext cx="225720" cy="4406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9" name="Line 94"/>
          <p:cNvSpPr/>
          <p:nvPr/>
        </p:nvSpPr>
        <p:spPr>
          <a:xfrm flipV="1">
            <a:off x="6408000" y="1008000"/>
            <a:ext cx="1008000" cy="504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30" name="Line 95"/>
          <p:cNvSpPr/>
          <p:nvPr/>
        </p:nvSpPr>
        <p:spPr>
          <a:xfrm>
            <a:off x="7848000" y="1800000"/>
            <a:ext cx="648000" cy="72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31" name="Line 96"/>
          <p:cNvSpPr/>
          <p:nvPr/>
        </p:nvSpPr>
        <p:spPr>
          <a:xfrm>
            <a:off x="7848000" y="2376000"/>
            <a:ext cx="216000" cy="288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32" name="Line 97"/>
          <p:cNvSpPr/>
          <p:nvPr/>
        </p:nvSpPr>
        <p:spPr>
          <a:xfrm>
            <a:off x="6154560" y="260820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33" name="Line 98"/>
          <p:cNvSpPr/>
          <p:nvPr/>
        </p:nvSpPr>
        <p:spPr>
          <a:xfrm flipV="1">
            <a:off x="6154560" y="2608200"/>
            <a:ext cx="303480" cy="37944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-1949509440000"/>
              <a:ds d="197974208000" sp="-1949509440000"/>
            </a:custDash>
          </a:ln>
        </p:spPr>
      </p:sp>
      <p:sp>
        <p:nvSpPr>
          <p:cNvPr id="134" name="Line 99"/>
          <p:cNvSpPr/>
          <p:nvPr/>
        </p:nvSpPr>
        <p:spPr>
          <a:xfrm flipV="1">
            <a:off x="6336000" y="2304000"/>
            <a:ext cx="360000" cy="504000"/>
          </a:xfrm>
          <a:prstGeom prst="line">
            <a:avLst/>
          </a:prstGeom>
          <a:ln w="29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35" name="CustomShape 100"/>
          <p:cNvSpPr/>
          <p:nvPr/>
        </p:nvSpPr>
        <p:spPr>
          <a:xfrm>
            <a:off x="2232000" y="1165680"/>
            <a:ext cx="622440" cy="34452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Line 101"/>
          <p:cNvSpPr/>
          <p:nvPr/>
        </p:nvSpPr>
        <p:spPr>
          <a:xfrm>
            <a:off x="648000" y="4392000"/>
            <a:ext cx="1008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7" name="Line 102"/>
          <p:cNvSpPr/>
          <p:nvPr/>
        </p:nvSpPr>
        <p:spPr>
          <a:xfrm>
            <a:off x="648000" y="4392000"/>
            <a:ext cx="0" cy="6480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8" name="CustomShape 103"/>
          <p:cNvSpPr/>
          <p:nvPr/>
        </p:nvSpPr>
        <p:spPr>
          <a:xfrm>
            <a:off x="1584000" y="4190040"/>
            <a:ext cx="331200" cy="34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latin typeface="Arial"/>
              </a:rPr>
              <a:t>Y</a:t>
            </a:r>
            <a:endParaRPr/>
          </a:p>
        </p:txBody>
      </p:sp>
      <p:sp>
        <p:nvSpPr>
          <p:cNvPr id="139" name="CustomShape 104"/>
          <p:cNvSpPr/>
          <p:nvPr/>
        </p:nvSpPr>
        <p:spPr>
          <a:xfrm>
            <a:off x="504000" y="4982040"/>
            <a:ext cx="331200" cy="34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latin typeface="Arial"/>
              </a:rPr>
              <a:t>X</a:t>
            </a:r>
            <a:endParaRPr/>
          </a:p>
        </p:txBody>
      </p:sp>
      <p:sp>
        <p:nvSpPr>
          <p:cNvPr id="140" name="CustomShape 105"/>
          <p:cNvSpPr/>
          <p:nvPr/>
        </p:nvSpPr>
        <p:spPr>
          <a:xfrm>
            <a:off x="2376000" y="4392000"/>
            <a:ext cx="6191280" cy="194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lang="en-IN">
                <a:latin typeface="Arial"/>
              </a:rPr>
              <a:t>Shift from design position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Defined as the shift of the center of an 'F' mark between the measured position and the corresponding design position.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>
                <a:latin typeface="Arial"/>
              </a:rPr>
              <a:t>Positions are defined with respect to a local reference frame defined using the Kokeshi pin positions.</a:t>
            </a:r>
            <a:endParaRPr/>
          </a:p>
        </p:txBody>
      </p:sp>
      <p:sp>
        <p:nvSpPr>
          <p:cNvPr id="141" name="CustomShape 106"/>
          <p:cNvSpPr/>
          <p:nvPr/>
        </p:nvSpPr>
        <p:spPr>
          <a:xfrm>
            <a:off x="1269720" y="3469680"/>
            <a:ext cx="189684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950e"/>
                </a:solidFill>
                <a:latin typeface="Arial"/>
              </a:rPr>
              <a:t>Design position</a:t>
            </a:r>
            <a:endParaRPr/>
          </a:p>
        </p:txBody>
      </p:sp>
      <p:sp>
        <p:nvSpPr>
          <p:cNvPr id="142" name="CustomShape 107"/>
          <p:cNvSpPr/>
          <p:nvPr/>
        </p:nvSpPr>
        <p:spPr>
          <a:xfrm>
            <a:off x="3630600" y="3973680"/>
            <a:ext cx="219996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4700b8"/>
                </a:solidFill>
                <a:latin typeface="Arial"/>
              </a:rPr>
              <a:t>Measured Position</a:t>
            </a:r>
            <a:endParaRPr/>
          </a:p>
        </p:txBody>
      </p:sp>
      <p:sp>
        <p:nvSpPr>
          <p:cNvPr id="143" name="CustomShape 108"/>
          <p:cNvSpPr/>
          <p:nvPr/>
        </p:nvSpPr>
        <p:spPr>
          <a:xfrm>
            <a:off x="72000" y="2016000"/>
            <a:ext cx="287280" cy="287280"/>
          </a:xfrm>
          <a:prstGeom prst="ellipse">
            <a:avLst/>
          </a:prstGeom>
          <a:solidFill>
            <a:srgbClr val="008000"/>
          </a:solidFill>
          <a:ln>
            <a:solidFill>
              <a:srgbClr val="3465a4"/>
            </a:solidFill>
          </a:ln>
        </p:spPr>
      </p:sp>
      <p:sp>
        <p:nvSpPr>
          <p:cNvPr id="144" name="CustomShape 109"/>
          <p:cNvSpPr/>
          <p:nvPr/>
        </p:nvSpPr>
        <p:spPr>
          <a:xfrm>
            <a:off x="8761680" y="2016000"/>
            <a:ext cx="287280" cy="287280"/>
          </a:xfrm>
          <a:prstGeom prst="ellipse">
            <a:avLst/>
          </a:prstGeom>
          <a:solidFill>
            <a:srgbClr val="008000"/>
          </a:solidFill>
          <a:ln>
            <a:solidFill>
              <a:srgbClr val="3465a4"/>
            </a:solidFill>
          </a:ln>
        </p:spPr>
      </p:sp>
      <p:sp>
        <p:nvSpPr>
          <p:cNvPr id="145" name="CustomShape 110"/>
          <p:cNvSpPr/>
          <p:nvPr/>
        </p:nvSpPr>
        <p:spPr>
          <a:xfrm>
            <a:off x="-40320" y="2453760"/>
            <a:ext cx="687600" cy="85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8000"/>
                </a:solidFill>
                <a:latin typeface="Arial"/>
              </a:rPr>
              <a:t>BW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8000"/>
                </a:solidFill>
                <a:latin typeface="Arial"/>
              </a:rPr>
              <a:t>KOK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8000"/>
                </a:solidFill>
                <a:latin typeface="Arial"/>
              </a:rPr>
              <a:t>PIN</a:t>
            </a:r>
            <a:endParaRPr/>
          </a:p>
        </p:txBody>
      </p:sp>
      <p:sp>
        <p:nvSpPr>
          <p:cNvPr id="146" name="CustomShape 111"/>
          <p:cNvSpPr/>
          <p:nvPr/>
        </p:nvSpPr>
        <p:spPr>
          <a:xfrm>
            <a:off x="8496000" y="2592000"/>
            <a:ext cx="687600" cy="85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8000"/>
                </a:solidFill>
                <a:latin typeface="Arial"/>
              </a:rPr>
              <a:t>FW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8000"/>
                </a:solidFill>
                <a:latin typeface="Arial"/>
              </a:rPr>
              <a:t>KOK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8000"/>
                </a:solidFill>
                <a:latin typeface="Arial"/>
              </a:rPr>
              <a:t>PIN</a:t>
            </a:r>
            <a:endParaRPr/>
          </a:p>
        </p:txBody>
      </p:sp>
      <p:sp>
        <p:nvSpPr>
          <p:cNvPr id="147" name="CustomShape 112"/>
          <p:cNvSpPr/>
          <p:nvPr/>
        </p:nvSpPr>
        <p:spPr>
          <a:xfrm>
            <a:off x="85320" y="576000"/>
            <a:ext cx="70596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Δh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BW</a:t>
            </a:r>
            <a:endParaRPr/>
          </a:p>
        </p:txBody>
      </p:sp>
      <p:sp>
        <p:nvSpPr>
          <p:cNvPr id="148" name="CustomShape 113"/>
          <p:cNvSpPr/>
          <p:nvPr/>
        </p:nvSpPr>
        <p:spPr>
          <a:xfrm>
            <a:off x="2160000" y="2858400"/>
            <a:ext cx="69192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Δe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BW</a:t>
            </a:r>
            <a:endParaRPr/>
          </a:p>
        </p:txBody>
      </p:sp>
      <p:sp>
        <p:nvSpPr>
          <p:cNvPr id="149" name="CustomShape 114"/>
          <p:cNvSpPr/>
          <p:nvPr/>
        </p:nvSpPr>
        <p:spPr>
          <a:xfrm>
            <a:off x="5256000" y="576000"/>
            <a:ext cx="66924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Δg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CE</a:t>
            </a:r>
            <a:endParaRPr/>
          </a:p>
        </p:txBody>
      </p:sp>
      <p:sp>
        <p:nvSpPr>
          <p:cNvPr id="150" name="CustomShape 115"/>
          <p:cNvSpPr/>
          <p:nvPr/>
        </p:nvSpPr>
        <p:spPr>
          <a:xfrm>
            <a:off x="3528000" y="4062960"/>
            <a:ext cx="60516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Δf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CE</a:t>
            </a:r>
            <a:endParaRPr/>
          </a:p>
        </p:txBody>
      </p:sp>
      <p:sp>
        <p:nvSpPr>
          <p:cNvPr id="151" name="CustomShape 116"/>
          <p:cNvSpPr/>
          <p:nvPr/>
        </p:nvSpPr>
        <p:spPr>
          <a:xfrm>
            <a:off x="648000" y="2880000"/>
            <a:ext cx="64188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Δf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BW</a:t>
            </a:r>
            <a:endParaRPr/>
          </a:p>
        </p:txBody>
      </p:sp>
      <p:sp>
        <p:nvSpPr>
          <p:cNvPr id="152" name="CustomShape 117"/>
          <p:cNvSpPr/>
          <p:nvPr/>
        </p:nvSpPr>
        <p:spPr>
          <a:xfrm>
            <a:off x="6336000" y="3240000"/>
            <a:ext cx="62676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Δf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FW</a:t>
            </a:r>
            <a:endParaRPr/>
          </a:p>
        </p:txBody>
      </p:sp>
      <p:sp>
        <p:nvSpPr>
          <p:cNvPr id="153" name="CustomShape 118"/>
          <p:cNvSpPr/>
          <p:nvPr/>
        </p:nvSpPr>
        <p:spPr>
          <a:xfrm>
            <a:off x="8236440" y="864000"/>
            <a:ext cx="69084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Δg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FW</a:t>
            </a:r>
            <a:endParaRPr/>
          </a:p>
        </p:txBody>
      </p:sp>
      <p:sp>
        <p:nvSpPr>
          <p:cNvPr id="154" name="CustomShape 119"/>
          <p:cNvSpPr/>
          <p:nvPr/>
        </p:nvSpPr>
        <p:spPr>
          <a:xfrm>
            <a:off x="1842480" y="482400"/>
            <a:ext cx="70596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Δg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BW</a:t>
            </a:r>
            <a:endParaRPr/>
          </a:p>
        </p:txBody>
      </p:sp>
      <p:sp>
        <p:nvSpPr>
          <p:cNvPr id="155" name="CustomShape 120"/>
          <p:cNvSpPr/>
          <p:nvPr/>
        </p:nvSpPr>
        <p:spPr>
          <a:xfrm>
            <a:off x="3672000" y="576000"/>
            <a:ext cx="66924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Δh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CE</a:t>
            </a:r>
            <a:endParaRPr/>
          </a:p>
        </p:txBody>
      </p:sp>
      <p:sp>
        <p:nvSpPr>
          <p:cNvPr id="156" name="CustomShape 121"/>
          <p:cNvSpPr/>
          <p:nvPr/>
        </p:nvSpPr>
        <p:spPr>
          <a:xfrm>
            <a:off x="6408000" y="576000"/>
            <a:ext cx="69084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Δh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FW</a:t>
            </a:r>
            <a:endParaRPr/>
          </a:p>
        </p:txBody>
      </p:sp>
      <p:sp>
        <p:nvSpPr>
          <p:cNvPr id="157" name="CustomShape 122"/>
          <p:cNvSpPr/>
          <p:nvPr/>
        </p:nvSpPr>
        <p:spPr>
          <a:xfrm>
            <a:off x="5328000" y="4104000"/>
            <a:ext cx="65520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Δe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CE</a:t>
            </a:r>
            <a:endParaRPr/>
          </a:p>
        </p:txBody>
      </p:sp>
      <p:sp>
        <p:nvSpPr>
          <p:cNvPr id="158" name="CustomShape 123"/>
          <p:cNvSpPr/>
          <p:nvPr/>
        </p:nvSpPr>
        <p:spPr>
          <a:xfrm>
            <a:off x="7920000" y="3240000"/>
            <a:ext cx="676800" cy="4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  <a:ea typeface="Arial"/>
              </a:rPr>
              <a:t>Δe</a:t>
            </a:r>
            <a:r>
              <a:rPr b="1" lang="en-IN" baseline="-33000">
                <a:solidFill>
                  <a:srgbClr val="ff0000"/>
                </a:solidFill>
                <a:latin typeface="Arial"/>
                <a:ea typeface="Arial"/>
              </a:rPr>
              <a:t>FW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