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8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88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720" y="1604520"/>
            <a:ext cx="4983840" cy="39765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720" y="1604520"/>
            <a:ext cx="4983840" cy="3976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17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880" cy="1896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IN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 rot="5400000">
            <a:off x="5965200" y="1122120"/>
            <a:ext cx="2284920" cy="2056320"/>
          </a:xfrm>
          <a:prstGeom prst="trapezoid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37" name="CustomShape 2"/>
          <p:cNvSpPr/>
          <p:nvPr/>
        </p:nvSpPr>
        <p:spPr>
          <a:xfrm>
            <a:off x="6230880" y="131292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38" name="CustomShape 3"/>
          <p:cNvSpPr/>
          <p:nvPr/>
        </p:nvSpPr>
        <p:spPr>
          <a:xfrm>
            <a:off x="7678800" y="222732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39" name="CustomShape 4"/>
          <p:cNvSpPr/>
          <p:nvPr/>
        </p:nvSpPr>
        <p:spPr>
          <a:xfrm>
            <a:off x="7678800" y="161748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40" name="CustomShape 5"/>
          <p:cNvSpPr/>
          <p:nvPr/>
        </p:nvSpPr>
        <p:spPr>
          <a:xfrm>
            <a:off x="6154560" y="26082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41" name="CustomShape 6"/>
          <p:cNvSpPr/>
          <p:nvPr/>
        </p:nvSpPr>
        <p:spPr>
          <a:xfrm>
            <a:off x="3716280" y="1008000"/>
            <a:ext cx="2132640" cy="23612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42" name="CustomShape 7"/>
          <p:cNvSpPr/>
          <p:nvPr/>
        </p:nvSpPr>
        <p:spPr>
          <a:xfrm>
            <a:off x="1201680" y="1008000"/>
            <a:ext cx="2132640" cy="23612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43" name="CustomShape 8"/>
          <p:cNvSpPr/>
          <p:nvPr/>
        </p:nvSpPr>
        <p:spPr>
          <a:xfrm>
            <a:off x="2878200" y="116028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44" name="CustomShape 9"/>
          <p:cNvSpPr/>
          <p:nvPr/>
        </p:nvSpPr>
        <p:spPr>
          <a:xfrm>
            <a:off x="5392800" y="116028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45" name="CustomShape 10"/>
          <p:cNvSpPr/>
          <p:nvPr/>
        </p:nvSpPr>
        <p:spPr>
          <a:xfrm>
            <a:off x="5392800" y="28368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46" name="CustomShape 11"/>
          <p:cNvSpPr/>
          <p:nvPr/>
        </p:nvSpPr>
        <p:spPr>
          <a:xfrm>
            <a:off x="3944880" y="28368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47" name="CustomShape 12"/>
          <p:cNvSpPr/>
          <p:nvPr/>
        </p:nvSpPr>
        <p:spPr>
          <a:xfrm>
            <a:off x="1278000" y="116028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48" name="CustomShape 13"/>
          <p:cNvSpPr/>
          <p:nvPr/>
        </p:nvSpPr>
        <p:spPr>
          <a:xfrm>
            <a:off x="1353960" y="291312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49" name="CustomShape 14"/>
          <p:cNvSpPr/>
          <p:nvPr/>
        </p:nvSpPr>
        <p:spPr>
          <a:xfrm>
            <a:off x="2878200" y="28368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50" name="CustomShape 15"/>
          <p:cNvSpPr/>
          <p:nvPr/>
        </p:nvSpPr>
        <p:spPr>
          <a:xfrm>
            <a:off x="3868560" y="116028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custDash>
              <a:ds d="197000" sp="197000"/>
            </a:custDash>
            <a:round/>
          </a:ln>
        </p:spPr>
      </p:sp>
      <p:sp>
        <p:nvSpPr>
          <p:cNvPr id="51" name="CustomShape 16"/>
          <p:cNvSpPr/>
          <p:nvPr/>
        </p:nvSpPr>
        <p:spPr>
          <a:xfrm>
            <a:off x="6541560" y="3048120"/>
            <a:ext cx="3236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CustomShape 17"/>
          <p:cNvSpPr/>
          <p:nvPr/>
        </p:nvSpPr>
        <p:spPr>
          <a:xfrm>
            <a:off x="6770160" y="380880"/>
            <a:ext cx="3236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CustomShape 18"/>
          <p:cNvSpPr/>
          <p:nvPr/>
        </p:nvSpPr>
        <p:spPr>
          <a:xfrm>
            <a:off x="4331880" y="3124080"/>
            <a:ext cx="3236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CustomShape 19"/>
          <p:cNvSpPr/>
          <p:nvPr/>
        </p:nvSpPr>
        <p:spPr>
          <a:xfrm>
            <a:off x="3341160" y="3048120"/>
            <a:ext cx="3236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CustomShape 20"/>
          <p:cNvSpPr/>
          <p:nvPr/>
        </p:nvSpPr>
        <p:spPr>
          <a:xfrm>
            <a:off x="1575000" y="228600"/>
            <a:ext cx="46836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CustomShape 21"/>
          <p:cNvSpPr/>
          <p:nvPr/>
        </p:nvSpPr>
        <p:spPr>
          <a:xfrm>
            <a:off x="3556080" y="304920"/>
            <a:ext cx="46836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CustomShape 22"/>
          <p:cNvSpPr/>
          <p:nvPr/>
        </p:nvSpPr>
        <p:spPr>
          <a:xfrm>
            <a:off x="8294400" y="1905120"/>
            <a:ext cx="3236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CustomShape 23"/>
          <p:cNvSpPr/>
          <p:nvPr/>
        </p:nvSpPr>
        <p:spPr>
          <a:xfrm>
            <a:off x="7760880" y="1828800"/>
            <a:ext cx="3236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CustomShape 24"/>
          <p:cNvSpPr/>
          <p:nvPr/>
        </p:nvSpPr>
        <p:spPr>
          <a:xfrm>
            <a:off x="8294400" y="1523880"/>
            <a:ext cx="323640" cy="36396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CustomShape 25"/>
          <p:cNvSpPr/>
          <p:nvPr/>
        </p:nvSpPr>
        <p:spPr>
          <a:xfrm>
            <a:off x="792000" y="360000"/>
            <a:ext cx="2132640" cy="2361240"/>
          </a:xfrm>
          <a:prstGeom prst="rect">
            <a:avLst/>
          </a:prstGeom>
          <a:noFill/>
          <a:ln w="25560">
            <a:solidFill>
              <a:srgbClr val="4700b8"/>
            </a:solidFill>
            <a:custDash>
              <a:ds d="20000" sp="20000"/>
              <a:ds d="20000" sp="20000"/>
            </a:custDash>
            <a:round/>
            <a:headEnd len="med" type="triangle" w="med"/>
          </a:ln>
        </p:spPr>
      </p:sp>
      <p:sp>
        <p:nvSpPr>
          <p:cNvPr id="61" name="CustomShape 26"/>
          <p:cNvSpPr/>
          <p:nvPr/>
        </p:nvSpPr>
        <p:spPr>
          <a:xfrm>
            <a:off x="3699360" y="1584000"/>
            <a:ext cx="2132640" cy="2361240"/>
          </a:xfrm>
          <a:prstGeom prst="rect">
            <a:avLst/>
          </a:prstGeom>
          <a:noFill/>
          <a:ln w="25560">
            <a:solidFill>
              <a:srgbClr val="4700b8"/>
            </a:solidFill>
            <a:round/>
          </a:ln>
        </p:spPr>
      </p:sp>
      <p:sp>
        <p:nvSpPr>
          <p:cNvPr id="62" name="CustomShape 27"/>
          <p:cNvSpPr/>
          <p:nvPr/>
        </p:nvSpPr>
        <p:spPr>
          <a:xfrm rot="7149000">
            <a:off x="6546960" y="929160"/>
            <a:ext cx="2284920" cy="2056320"/>
          </a:xfrm>
          <a:prstGeom prst="trapezoid">
            <a:avLst>
              <a:gd name="adj" fmla="val 25000"/>
            </a:avLst>
          </a:prstGeom>
          <a:noFill/>
          <a:ln w="25560">
            <a:solidFill>
              <a:srgbClr val="4700b8"/>
            </a:solidFill>
            <a:round/>
          </a:ln>
        </p:spPr>
      </p:sp>
      <p:sp>
        <p:nvSpPr>
          <p:cNvPr id="63" name="CustomShape 28"/>
          <p:cNvSpPr/>
          <p:nvPr/>
        </p:nvSpPr>
        <p:spPr>
          <a:xfrm>
            <a:off x="936000" y="5040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4" name="CustomShape 29"/>
          <p:cNvSpPr/>
          <p:nvPr/>
        </p:nvSpPr>
        <p:spPr>
          <a:xfrm>
            <a:off x="2503800" y="5040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5" name="CustomShape 30"/>
          <p:cNvSpPr/>
          <p:nvPr/>
        </p:nvSpPr>
        <p:spPr>
          <a:xfrm>
            <a:off x="2448000" y="221184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6" name="CustomShape 31"/>
          <p:cNvSpPr/>
          <p:nvPr/>
        </p:nvSpPr>
        <p:spPr>
          <a:xfrm>
            <a:off x="897480" y="22320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7" name="CustomShape 32"/>
          <p:cNvSpPr/>
          <p:nvPr/>
        </p:nvSpPr>
        <p:spPr>
          <a:xfrm>
            <a:off x="3872160" y="17082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8" name="CustomShape 33"/>
          <p:cNvSpPr/>
          <p:nvPr/>
        </p:nvSpPr>
        <p:spPr>
          <a:xfrm>
            <a:off x="5384160" y="34362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69" name="CustomShape 34"/>
          <p:cNvSpPr/>
          <p:nvPr/>
        </p:nvSpPr>
        <p:spPr>
          <a:xfrm>
            <a:off x="3816000" y="34362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70" name="CustomShape 35"/>
          <p:cNvSpPr/>
          <p:nvPr/>
        </p:nvSpPr>
        <p:spPr>
          <a:xfrm>
            <a:off x="5400000" y="17082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71" name="CustomShape 36"/>
          <p:cNvSpPr/>
          <p:nvPr/>
        </p:nvSpPr>
        <p:spPr>
          <a:xfrm rot="17790000">
            <a:off x="7933680" y="247860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72" name="CustomShape 37"/>
          <p:cNvSpPr/>
          <p:nvPr/>
        </p:nvSpPr>
        <p:spPr>
          <a:xfrm rot="6952200">
            <a:off x="7255800" y="79164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73" name="CustomShape 38"/>
          <p:cNvSpPr/>
          <p:nvPr/>
        </p:nvSpPr>
        <p:spPr>
          <a:xfrm rot="18243600">
            <a:off x="8370000" y="1728720"/>
            <a:ext cx="303840" cy="37980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  <p:sp>
        <p:nvSpPr>
          <p:cNvPr id="74" name="CustomShape 39"/>
          <p:cNvSpPr/>
          <p:nvPr/>
        </p:nvSpPr>
        <p:spPr>
          <a:xfrm rot="6911400">
            <a:off x="6544080" y="2072520"/>
            <a:ext cx="303840" cy="363960"/>
          </a:xfrm>
          <a:prstGeom prst="rect">
            <a:avLst/>
          </a:prstGeom>
          <a:solidFill>
            <a:srgbClr val="ffffff"/>
          </a:solidFill>
          <a:ln w="25560">
            <a:solidFill>
              <a:srgbClr val="4700b8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