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9907-7963-44F5-B3C9-B65702E0B07C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/>
          <p:cNvSpPr/>
          <p:nvPr/>
        </p:nvSpPr>
        <p:spPr>
          <a:xfrm rot="5400000">
            <a:off x="6362700" y="571500"/>
            <a:ext cx="2286000" cy="2057400"/>
          </a:xfrm>
          <a:prstGeom prst="trapezoi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29400" y="7620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77200" y="16764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77200" y="10668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53200" y="20574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14800" y="457200"/>
            <a:ext cx="2133600" cy="236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00200" y="457200"/>
            <a:ext cx="2133600" cy="236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76600" y="6096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91200" y="6096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91200" y="22860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343400" y="22860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76400" y="6096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52600" y="23622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76600" y="22860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67200" y="6096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382000" y="274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53200" y="3048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81800" y="38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8674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43400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419600" y="30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791200" y="22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52800" y="3048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28800" y="3048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00200" y="228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581400" y="304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05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724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724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3058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 flipH="1" flipV="1">
            <a:off x="4610100" y="2095500"/>
            <a:ext cx="3048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10200" y="4191000"/>
            <a:ext cx="3102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details of this F mark in the </a:t>
            </a:r>
          </a:p>
          <a:p>
            <a:r>
              <a:rPr lang="en-US" dirty="0" smtClean="0"/>
              <a:t> </a:t>
            </a:r>
            <a:r>
              <a:rPr lang="en-US" dirty="0" smtClean="0"/>
              <a:t>data taken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27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kamesh</dc:creator>
  <cp:lastModifiedBy>kamesh</cp:lastModifiedBy>
  <cp:revision>4</cp:revision>
  <dcterms:created xsi:type="dcterms:W3CDTF">2015-02-25T06:34:31Z</dcterms:created>
  <dcterms:modified xsi:type="dcterms:W3CDTF">2015-10-02T01:19:07Z</dcterms:modified>
</cp:coreProperties>
</file>