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A9B3-F3F5-4F65-8DCB-1CC3E71705DA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D5F5-64CF-4E9A-B38E-C62382B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 rot="10800000">
            <a:off x="2667000" y="1447800"/>
            <a:ext cx="3352800" cy="4114800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556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1524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0506" y="541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Half Frame 8"/>
          <p:cNvSpPr/>
          <p:nvPr/>
        </p:nvSpPr>
        <p:spPr>
          <a:xfrm>
            <a:off x="7467600" y="53340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5400000">
            <a:off x="6400800" y="53340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6400800" y="4267201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6200000">
            <a:off x="7467600" y="42672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1295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Half Frame 18"/>
          <p:cNvSpPr/>
          <p:nvPr/>
        </p:nvSpPr>
        <p:spPr>
          <a:xfrm>
            <a:off x="6858000" y="16002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" name="Half Frame 19"/>
          <p:cNvSpPr/>
          <p:nvPr/>
        </p:nvSpPr>
        <p:spPr>
          <a:xfrm rot="5400000">
            <a:off x="5791200" y="16002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" name="Half Frame 20"/>
          <p:cNvSpPr/>
          <p:nvPr/>
        </p:nvSpPr>
        <p:spPr>
          <a:xfrm rot="10800000">
            <a:off x="5791200" y="533401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2" name="Half Frame 21"/>
          <p:cNvSpPr/>
          <p:nvPr/>
        </p:nvSpPr>
        <p:spPr>
          <a:xfrm rot="16200000">
            <a:off x="6858000" y="5334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Half Frame 22"/>
          <p:cNvSpPr/>
          <p:nvPr/>
        </p:nvSpPr>
        <p:spPr>
          <a:xfrm>
            <a:off x="1600200" y="51816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alf Frame 23"/>
          <p:cNvSpPr/>
          <p:nvPr/>
        </p:nvSpPr>
        <p:spPr>
          <a:xfrm rot="5400000">
            <a:off x="533400" y="51816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/>
          <p:cNvSpPr/>
          <p:nvPr/>
        </p:nvSpPr>
        <p:spPr>
          <a:xfrm rot="10800000">
            <a:off x="533400" y="4114801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Half Frame 25"/>
          <p:cNvSpPr/>
          <p:nvPr/>
        </p:nvSpPr>
        <p:spPr>
          <a:xfrm rot="16200000">
            <a:off x="1600200" y="41148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Half Frame 26"/>
          <p:cNvSpPr/>
          <p:nvPr/>
        </p:nvSpPr>
        <p:spPr>
          <a:xfrm>
            <a:off x="1905000" y="15240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Half Frame 27"/>
          <p:cNvSpPr/>
          <p:nvPr/>
        </p:nvSpPr>
        <p:spPr>
          <a:xfrm rot="5400000">
            <a:off x="838200" y="15240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Half Frame 28"/>
          <p:cNvSpPr/>
          <p:nvPr/>
        </p:nvSpPr>
        <p:spPr>
          <a:xfrm rot="10800000">
            <a:off x="838200" y="457201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alf Frame 29"/>
          <p:cNvSpPr/>
          <p:nvPr/>
        </p:nvSpPr>
        <p:spPr>
          <a:xfrm rot="16200000">
            <a:off x="1905000" y="457200"/>
            <a:ext cx="914400" cy="9144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1800" y="500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881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1262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9714" y="1262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543800" y="1262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543800" y="15356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162800" y="1524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6781800" y="1524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781800" y="18288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744096" y="2133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2209800"/>
            <a:ext cx="418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11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6400800" y="1905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1524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13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1524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14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5000" y="1524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1219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0" y="1219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17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452864" y="1219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18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452864" y="914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477000" y="576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443464" y="4191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21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391400" y="4495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22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391400" y="4919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23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7672064" y="4919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24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8077200" y="495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25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8077200" y="525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26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400" y="525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27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7367264" y="525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28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367264" y="56057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29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7391400" y="5943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30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7062464" y="5943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31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7086600" y="5638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062464" y="525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33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705600" y="525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34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4600" y="525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35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324600" y="495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36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705600" y="495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37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010400" y="495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38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7062464" y="4615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39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7062464" y="4267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40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1524000" y="4114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41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0" y="4419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1524000" y="4800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43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1828800" y="4800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44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209800" y="4800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45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185664" y="5105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46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828800" y="5105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47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524000" y="5105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48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5377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49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524000" y="5715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1195064" y="5758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195064" y="5410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1195064" y="5105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53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838200" y="5105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54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33400" y="5105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55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533400" y="4800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56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838200" y="4800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57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1219200" y="4800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58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1219200" y="4419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59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1219200" y="4114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60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1828800" y="457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61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1828800" y="805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62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828800" y="114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63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209800" y="114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64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2590800" y="114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65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590800" y="144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66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2209800" y="144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67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828800" y="144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68</a:t>
            </a:r>
            <a:endParaRPr 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828800" y="1752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69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28800" y="2057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70</a:t>
            </a:r>
            <a:endParaRPr 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24000" y="2057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71</a:t>
            </a:r>
            <a:endParaRPr 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24000" y="1752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72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24000" y="144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73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43000" y="144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74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1447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75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38200" y="114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76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219200" y="114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77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524000" y="1143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78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24000" y="83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79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524000" y="5334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80</a:t>
            </a:r>
            <a:endParaRPr lang="en-US" sz="1100" dirty="0"/>
          </a:p>
        </p:txBody>
      </p:sp>
      <p:sp>
        <p:nvSpPr>
          <p:cNvPr id="113" name="Plus 112"/>
          <p:cNvSpPr/>
          <p:nvPr/>
        </p:nvSpPr>
        <p:spPr>
          <a:xfrm>
            <a:off x="5562600" y="5181600"/>
            <a:ext cx="381000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113"/>
          <p:cNvSpPr/>
          <p:nvPr/>
        </p:nvSpPr>
        <p:spPr>
          <a:xfrm>
            <a:off x="4953000" y="1524000"/>
            <a:ext cx="381000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114"/>
          <p:cNvSpPr/>
          <p:nvPr/>
        </p:nvSpPr>
        <p:spPr>
          <a:xfrm>
            <a:off x="3352800" y="1447800"/>
            <a:ext cx="381000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115"/>
          <p:cNvSpPr/>
          <p:nvPr/>
        </p:nvSpPr>
        <p:spPr>
          <a:xfrm>
            <a:off x="2743200" y="5181600"/>
            <a:ext cx="381000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endCxn id="45" idx="1"/>
          </p:cNvCxnSpPr>
          <p:nvPr/>
        </p:nvCxnSpPr>
        <p:spPr>
          <a:xfrm flipV="1">
            <a:off x="5181600" y="1654805"/>
            <a:ext cx="533400" cy="2501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67" idx="1"/>
          </p:cNvCxnSpPr>
          <p:nvPr/>
        </p:nvCxnSpPr>
        <p:spPr>
          <a:xfrm flipV="1">
            <a:off x="5943600" y="5083805"/>
            <a:ext cx="381000" cy="1739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10800000">
            <a:off x="2514600" y="5029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2895600" y="1447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0" y="6336268"/>
            <a:ext cx="758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Dummy Aluminum corner marked points ( order of the points taken in the file 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981200"/>
            <a:ext cx="60960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Connector 2"/>
          <p:cNvSpPr/>
          <p:nvPr/>
        </p:nvSpPr>
        <p:spPr>
          <a:xfrm>
            <a:off x="3733800" y="3429000"/>
            <a:ext cx="381000" cy="381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3733800" y="2286000"/>
            <a:ext cx="381000" cy="381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3505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Flowchart: Manual Operation 7"/>
          <p:cNvSpPr/>
          <p:nvPr/>
        </p:nvSpPr>
        <p:spPr>
          <a:xfrm rot="16200000">
            <a:off x="6362700" y="2171700"/>
            <a:ext cx="1295400" cy="1676400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1600" y="4191000"/>
            <a:ext cx="694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 chucked the sensor while measuring </a:t>
            </a:r>
            <a:r>
              <a:rPr lang="en-US" dirty="0" smtClean="0"/>
              <a:t> </a:t>
            </a:r>
            <a:r>
              <a:rPr lang="en-US" dirty="0" smtClean="0"/>
              <a:t>+  points </a:t>
            </a:r>
            <a:r>
              <a:rPr lang="en-US" dirty="0" err="1" smtClean="0"/>
              <a:t>w.r.t</a:t>
            </a:r>
            <a:r>
              <a:rPr lang="en-US" dirty="0" smtClean="0"/>
              <a:t> to P2 andP1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1752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14478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bench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115</Words>
  <Application>Microsoft Office PowerPoint</Application>
  <PresentationFormat>On-screen Show (4:3)</PresentationFormat>
  <Paragraphs>89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kamesh</dc:creator>
  <cp:lastModifiedBy>kamesh</cp:lastModifiedBy>
  <cp:revision>7</cp:revision>
  <dcterms:created xsi:type="dcterms:W3CDTF">2016-01-11T12:51:34Z</dcterms:created>
  <dcterms:modified xsi:type="dcterms:W3CDTF">2016-01-12T09:28:04Z</dcterms:modified>
</cp:coreProperties>
</file>