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147374416" r:id="rId2"/>
    <p:sldId id="2147470643" r:id="rId3"/>
    <p:sldId id="2147470669" r:id="rId4"/>
    <p:sldId id="2147470668" r:id="rId5"/>
    <p:sldId id="2147470632" r:id="rId6"/>
    <p:sldId id="2147470670" r:id="rId7"/>
    <p:sldId id="2147470640" r:id="rId8"/>
    <p:sldId id="2147470658" r:id="rId9"/>
    <p:sldId id="2147470638" r:id="rId10"/>
    <p:sldId id="214737441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452D"/>
    <a:srgbClr val="0000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2017" autoAdjust="0"/>
  </p:normalViewPr>
  <p:slideViewPr>
    <p:cSldViewPr snapToGrid="0">
      <p:cViewPr>
        <p:scale>
          <a:sx n="53" d="100"/>
          <a:sy n="53" d="100"/>
        </p:scale>
        <p:origin x="1176" y="2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C1229-4505-4309-8076-97B2DC978781}" type="datetimeFigureOut">
              <a:rPr lang="en-IN" smtClean="0"/>
              <a:t>22-11-2024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1CF32B-F0B6-4895-AD23-324F688E936D}" type="slidenum">
              <a:rPr lang="en-IN" smtClean="0"/>
              <a:t>‹#›</a:t>
            </a:fld>
            <a:endParaRPr lang="en-IN"/>
          </a:p>
        </p:txBody>
      </p:sp>
    </p:spTree>
    <p:extLst>
      <p:ext uri="{BB962C8B-B14F-4D97-AF65-F5344CB8AC3E}">
        <p14:creationId xmlns:p14="http://schemas.microsoft.com/office/powerpoint/2010/main" val="128841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1CF32B-F0B6-4895-AD23-324F688E936D}" type="slidenum">
              <a:rPr lang="en-IN" smtClean="0"/>
              <a:t>9</a:t>
            </a:fld>
            <a:endParaRPr lang="en-IN"/>
          </a:p>
        </p:txBody>
      </p:sp>
    </p:spTree>
    <p:extLst>
      <p:ext uri="{BB962C8B-B14F-4D97-AF65-F5344CB8AC3E}">
        <p14:creationId xmlns:p14="http://schemas.microsoft.com/office/powerpoint/2010/main" val="20935402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hort Title Slid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3A6CAE2-7F45-AE45-84B3-7CD90DE333A1}"/>
              </a:ext>
            </a:extLst>
          </p:cNvPr>
          <p:cNvSpPr>
            <a:spLocks noGrp="1"/>
          </p:cNvSpPr>
          <p:nvPr>
            <p:ph type="sldNum" sz="quarter" idx="12"/>
          </p:nvPr>
        </p:nvSpPr>
        <p:spPr>
          <a:xfrm>
            <a:off x="9258300" y="6534317"/>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7" name="Text Placeholder 3">
            <a:extLst>
              <a:ext uri="{FF2B5EF4-FFF2-40B4-BE49-F238E27FC236}">
                <a16:creationId xmlns:a16="http://schemas.microsoft.com/office/drawing/2014/main" id="{4B33C9DA-42ED-8541-A117-D6937322BDC4}"/>
              </a:ext>
            </a:extLst>
          </p:cNvPr>
          <p:cNvSpPr>
            <a:spLocks noGrp="1"/>
          </p:cNvSpPr>
          <p:nvPr>
            <p:ph type="body" sz="quarter" idx="13" hasCustomPrompt="1"/>
          </p:nvPr>
        </p:nvSpPr>
        <p:spPr>
          <a:xfrm>
            <a:off x="190500" y="6541586"/>
            <a:ext cx="2743200" cy="127000"/>
          </a:xfrm>
        </p:spPr>
        <p:txBody>
          <a:bodyPr lIns="0" tIns="0" rIns="0" bIns="0">
            <a:noAutofit/>
          </a:bodyPr>
          <a:lstStyle>
            <a:lvl1pPr marL="0" indent="0">
              <a:buNone/>
              <a:defRPr sz="900">
                <a:solidFill>
                  <a:schemeClr val="bg1"/>
                </a:solidFill>
              </a:defRPr>
            </a:lvl1pPr>
            <a:lvl2pPr marL="457182" indent="0">
              <a:buFont typeface="Arial" panose="020B0604020202020204" pitchFamily="34" charset="0"/>
              <a:buNone/>
              <a:defRPr/>
            </a:lvl2pPr>
          </a:lstStyle>
          <a:p>
            <a:pPr lvl="0"/>
            <a:r>
              <a:rPr lang="en-US" dirty="0"/>
              <a:t>04.08.21</a:t>
            </a:r>
          </a:p>
        </p:txBody>
      </p:sp>
      <p:sp>
        <p:nvSpPr>
          <p:cNvPr id="9" name="Title 1">
            <a:extLst>
              <a:ext uri="{FF2B5EF4-FFF2-40B4-BE49-F238E27FC236}">
                <a16:creationId xmlns:a16="http://schemas.microsoft.com/office/drawing/2014/main" id="{2DC43509-533A-4740-83A8-6EED771E104A}"/>
              </a:ext>
            </a:extLst>
          </p:cNvPr>
          <p:cNvSpPr>
            <a:spLocks noGrp="1"/>
          </p:cNvSpPr>
          <p:nvPr>
            <p:ph type="ctrTitle" hasCustomPrompt="1"/>
          </p:nvPr>
        </p:nvSpPr>
        <p:spPr>
          <a:xfrm>
            <a:off x="190501" y="1625044"/>
            <a:ext cx="11811000" cy="3925414"/>
          </a:xfrm>
        </p:spPr>
        <p:txBody>
          <a:bodyPr/>
          <a:lstStyle>
            <a:lvl1pPr algn="l">
              <a:lnSpc>
                <a:spcPts val="10866"/>
              </a:lnSpc>
              <a:defRPr>
                <a:ln w="12700">
                  <a:noFill/>
                </a:ln>
                <a:solidFill>
                  <a:schemeClr val="bg1"/>
                </a:solidFill>
              </a:defRPr>
            </a:lvl1pPr>
          </a:lstStyle>
          <a:p>
            <a:pPr algn="l">
              <a:lnSpc>
                <a:spcPts val="13040"/>
              </a:lnSpc>
            </a:pPr>
            <a:r>
              <a:rPr lang="en-US" sz="13199" b="1" dirty="0">
                <a:ln w="12700">
                  <a:solidFill>
                    <a:schemeClr val="bg1"/>
                  </a:solidFill>
                </a:ln>
                <a:noFill/>
              </a:rPr>
              <a:t>Short title</a:t>
            </a:r>
          </a:p>
        </p:txBody>
      </p:sp>
      <p:sp>
        <p:nvSpPr>
          <p:cNvPr id="11" name="Text Placeholder 21">
            <a:extLst>
              <a:ext uri="{FF2B5EF4-FFF2-40B4-BE49-F238E27FC236}">
                <a16:creationId xmlns:a16="http://schemas.microsoft.com/office/drawing/2014/main" id="{7AA0D7DC-B35A-C445-A422-86F149B1078B}"/>
              </a:ext>
            </a:extLst>
          </p:cNvPr>
          <p:cNvSpPr>
            <a:spLocks noGrp="1"/>
          </p:cNvSpPr>
          <p:nvPr>
            <p:ph type="body" sz="quarter" idx="15" hasCustomPrompt="1"/>
          </p:nvPr>
        </p:nvSpPr>
        <p:spPr>
          <a:xfrm>
            <a:off x="7315200" y="244984"/>
            <a:ext cx="4673223" cy="724768"/>
          </a:xfrm>
        </p:spPr>
        <p:txBody>
          <a:bodyPr lIns="0" tIns="0" rIns="0" bIns="0" anchor="ctr">
            <a:noAutofit/>
          </a:bodyPr>
          <a:lstStyle>
            <a:lvl1pPr marL="0" indent="0">
              <a:lnSpc>
                <a:spcPts val="1600"/>
              </a:lnSpc>
              <a:buNone/>
              <a:defRPr sz="2000">
                <a:solidFill>
                  <a:schemeClr val="bg1"/>
                </a:solidFill>
              </a:defRPr>
            </a:lvl1pPr>
            <a:lvl2pPr marL="457182" indent="0">
              <a:buNone/>
              <a:defRPr sz="1600"/>
            </a:lvl2pPr>
            <a:lvl3pPr marL="914363" indent="0">
              <a:buNone/>
              <a:defRPr sz="1400"/>
            </a:lvl3pPr>
            <a:lvl4pPr marL="1371545" indent="0">
              <a:buNone/>
              <a:defRPr sz="1200"/>
            </a:lvl4pPr>
            <a:lvl5pPr marL="1828727" indent="0">
              <a:buNone/>
              <a:defRPr sz="1200"/>
            </a:lvl5pPr>
          </a:lstStyle>
          <a:p>
            <a:pPr lvl="0"/>
            <a:r>
              <a:rPr lang="en-US" dirty="0"/>
              <a:t>Subtitle</a:t>
            </a:r>
          </a:p>
          <a:p>
            <a:pPr lvl="0"/>
            <a:r>
              <a:rPr lang="en-US" dirty="0"/>
              <a:t>Location</a:t>
            </a:r>
          </a:p>
        </p:txBody>
      </p:sp>
      <p:pic>
        <p:nvPicPr>
          <p:cNvPr id="12" name="Picture 11" descr="Logo&#10;&#10;Description automatically generated">
            <a:extLst>
              <a:ext uri="{FF2B5EF4-FFF2-40B4-BE49-F238E27FC236}">
                <a16:creationId xmlns:a16="http://schemas.microsoft.com/office/drawing/2014/main" id="{CA94C216-7073-B647-B876-9B377BEEAA06}"/>
              </a:ext>
            </a:extLst>
          </p:cNvPr>
          <p:cNvPicPr>
            <a:picLocks noChangeAspect="1"/>
          </p:cNvPicPr>
          <p:nvPr userDrawn="1"/>
        </p:nvPicPr>
        <p:blipFill>
          <a:blip r:embed="rId2"/>
          <a:stretch>
            <a:fillRect/>
          </a:stretch>
        </p:blipFill>
        <p:spPr>
          <a:xfrm>
            <a:off x="117688" y="88273"/>
            <a:ext cx="1097609" cy="617405"/>
          </a:xfrm>
          <a:prstGeom prst="rect">
            <a:avLst/>
          </a:prstGeom>
        </p:spPr>
      </p:pic>
    </p:spTree>
    <p:extLst>
      <p:ext uri="{BB962C8B-B14F-4D97-AF65-F5344CB8AC3E}">
        <p14:creationId xmlns:p14="http://schemas.microsoft.com/office/powerpoint/2010/main" val="421362123"/>
      </p:ext>
    </p:extLst>
  </p:cSld>
  <p:clrMapOvr>
    <a:masterClrMapping/>
  </p:clrMapOvr>
  <p:extLst>
    <p:ext uri="{DCECCB84-F9BA-43D5-87BE-67443E8EF086}">
      <p15:sldGuideLst xmlns:p15="http://schemas.microsoft.com/office/powerpoint/2012/main">
        <p15:guide id="1" pos="3840">
          <p15:clr>
            <a:srgbClr val="FBAE40"/>
          </p15:clr>
        </p15:guide>
        <p15:guide id="2" pos="120">
          <p15:clr>
            <a:srgbClr val="FBAE40"/>
          </p15:clr>
        </p15:guide>
        <p15:guide id="3" orient="horz" pos="3984">
          <p15:clr>
            <a:srgbClr val="FBAE40"/>
          </p15:clr>
        </p15:guide>
        <p15:guide id="4" orient="horz" pos="35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List">
    <p:bg>
      <p:bgPr>
        <a:solidFill>
          <a:schemeClr val="bg2"/>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173F132F-CB7E-FA4D-8ED3-EAEE05A62B9A}"/>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bg1"/>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Section title</a:t>
            </a:r>
          </a:p>
        </p:txBody>
      </p:sp>
      <p:sp>
        <p:nvSpPr>
          <p:cNvPr id="26" name="Text Placeholder 24">
            <a:extLst>
              <a:ext uri="{FF2B5EF4-FFF2-40B4-BE49-F238E27FC236}">
                <a16:creationId xmlns:a16="http://schemas.microsoft.com/office/drawing/2014/main" id="{581B4F14-1CA5-9043-89C7-3310FBC77E03}"/>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3"/>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Heading</a:t>
            </a:r>
          </a:p>
        </p:txBody>
      </p:sp>
      <p:sp>
        <p:nvSpPr>
          <p:cNvPr id="7" name="Slide Number Placeholder 5">
            <a:extLst>
              <a:ext uri="{FF2B5EF4-FFF2-40B4-BE49-F238E27FC236}">
                <a16:creationId xmlns:a16="http://schemas.microsoft.com/office/drawing/2014/main" id="{E489DAC4-9EDB-B94E-A01F-D6178D491AE2}"/>
              </a:ext>
            </a:extLst>
          </p:cNvPr>
          <p:cNvSpPr>
            <a:spLocks noGrp="1"/>
          </p:cNvSpPr>
          <p:nvPr>
            <p:ph type="sldNum" sz="quarter" idx="12"/>
          </p:nvPr>
        </p:nvSpPr>
        <p:spPr>
          <a:xfrm>
            <a:off x="9258300" y="6534317"/>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8" name="Text Placeholder 3">
            <a:extLst>
              <a:ext uri="{FF2B5EF4-FFF2-40B4-BE49-F238E27FC236}">
                <a16:creationId xmlns:a16="http://schemas.microsoft.com/office/drawing/2014/main" id="{7B29B049-BD15-824A-8DF3-3FD5C424B449}"/>
              </a:ext>
            </a:extLst>
          </p:cNvPr>
          <p:cNvSpPr>
            <a:spLocks noGrp="1"/>
          </p:cNvSpPr>
          <p:nvPr>
            <p:ph type="body" sz="quarter" idx="14" hasCustomPrompt="1"/>
          </p:nvPr>
        </p:nvSpPr>
        <p:spPr>
          <a:xfrm>
            <a:off x="6096000" y="6534317"/>
            <a:ext cx="1219200" cy="134059"/>
          </a:xfrm>
        </p:spPr>
        <p:txBody>
          <a:bodyPr lIns="0" tIns="0" rIns="0" bIns="0">
            <a:noAutofit/>
          </a:bodyPr>
          <a:lstStyle>
            <a:lvl1pPr marL="0" indent="0" algn="r">
              <a:buNone/>
              <a:defRPr sz="900">
                <a:solidFill>
                  <a:schemeClr val="bg1"/>
                </a:solidFill>
              </a:defRPr>
            </a:lvl1pPr>
            <a:lvl2pPr marL="457182" indent="0">
              <a:buFont typeface="Arial" panose="020B0604020202020204" pitchFamily="34" charset="0"/>
              <a:buNone/>
              <a:defRPr/>
            </a:lvl2pPr>
          </a:lstStyle>
          <a:p>
            <a:pPr lvl="0"/>
            <a:r>
              <a:rPr lang="en-US" dirty="0"/>
              <a:t>04.08.21</a:t>
            </a:r>
          </a:p>
        </p:txBody>
      </p:sp>
      <p:sp>
        <p:nvSpPr>
          <p:cNvPr id="9" name="Text Placeholder 4">
            <a:extLst>
              <a:ext uri="{FF2B5EF4-FFF2-40B4-BE49-F238E27FC236}">
                <a16:creationId xmlns:a16="http://schemas.microsoft.com/office/drawing/2014/main" id="{4D48C5E5-34ED-B246-8FE3-9A0EB5DFCD4F}"/>
              </a:ext>
            </a:extLst>
          </p:cNvPr>
          <p:cNvSpPr>
            <a:spLocks noGrp="1"/>
          </p:cNvSpPr>
          <p:nvPr>
            <p:ph type="body" sz="quarter" idx="16" hasCustomPrompt="1"/>
          </p:nvPr>
        </p:nvSpPr>
        <p:spPr>
          <a:xfrm>
            <a:off x="190501" y="1143000"/>
            <a:ext cx="5476875" cy="2089150"/>
          </a:xfrm>
        </p:spPr>
        <p:txBody>
          <a:bodyPr lIns="0" tIns="0" rIns="0" bIns="0">
            <a:noAutofit/>
          </a:bodyPr>
          <a:lstStyle>
            <a:lvl1pPr marL="0" indent="0">
              <a:buNone/>
              <a:defRPr sz="3200">
                <a:solidFill>
                  <a:schemeClr val="bg1"/>
                </a:solidFill>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10" name="Text Placeholder 4">
            <a:extLst>
              <a:ext uri="{FF2B5EF4-FFF2-40B4-BE49-F238E27FC236}">
                <a16:creationId xmlns:a16="http://schemas.microsoft.com/office/drawing/2014/main" id="{260120B5-917A-F14D-9BBD-5D0B8A74B42A}"/>
              </a:ext>
            </a:extLst>
          </p:cNvPr>
          <p:cNvSpPr>
            <a:spLocks noGrp="1"/>
          </p:cNvSpPr>
          <p:nvPr>
            <p:ph type="body" sz="quarter" idx="23" hasCustomPrompt="1"/>
          </p:nvPr>
        </p:nvSpPr>
        <p:spPr>
          <a:xfrm>
            <a:off x="190501" y="3587750"/>
            <a:ext cx="5476875" cy="1930400"/>
          </a:xfrm>
        </p:spPr>
        <p:txBody>
          <a:bodyPr lIns="0" tIns="0" rIns="0" bIns="0">
            <a:noAutofit/>
          </a:bodyPr>
          <a:lstStyle>
            <a:lvl1pPr marL="0" indent="0">
              <a:buNone/>
              <a:defRPr sz="2000">
                <a:solidFill>
                  <a:schemeClr val="bg1"/>
                </a:solidFill>
              </a:defRPr>
            </a:lvl1pPr>
          </a:lstStyle>
          <a:p>
            <a:pPr lvl="0"/>
            <a:r>
              <a:rPr lang="en-US" dirty="0"/>
              <a:t>Add list here</a:t>
            </a:r>
          </a:p>
          <a:p>
            <a:pPr lvl="0"/>
            <a:r>
              <a:rPr lang="en-US" dirty="0"/>
              <a:t>Add list here</a:t>
            </a:r>
          </a:p>
          <a:p>
            <a:pPr lvl="0"/>
            <a:r>
              <a:rPr lang="en-US" dirty="0"/>
              <a:t>Add list here</a:t>
            </a:r>
          </a:p>
          <a:p>
            <a:pPr lvl="0"/>
            <a:r>
              <a:rPr lang="en-US" dirty="0"/>
              <a:t>Add list here</a:t>
            </a:r>
          </a:p>
          <a:p>
            <a:pPr lvl="0"/>
            <a:r>
              <a:rPr lang="en-US" dirty="0"/>
              <a:t>Add list here</a:t>
            </a:r>
          </a:p>
        </p:txBody>
      </p:sp>
      <p:pic>
        <p:nvPicPr>
          <p:cNvPr id="11" name="Picture 10" descr="Logo&#10;&#10;Description automatically generated">
            <a:extLst>
              <a:ext uri="{FF2B5EF4-FFF2-40B4-BE49-F238E27FC236}">
                <a16:creationId xmlns:a16="http://schemas.microsoft.com/office/drawing/2014/main" id="{73A67D49-EA24-A349-BFBC-14961A3EB378}"/>
              </a:ext>
            </a:extLst>
          </p:cNvPr>
          <p:cNvPicPr>
            <a:picLocks noChangeAspect="1"/>
          </p:cNvPicPr>
          <p:nvPr userDrawn="1"/>
        </p:nvPicPr>
        <p:blipFill>
          <a:blip r:embed="rId2"/>
          <a:stretch>
            <a:fillRect/>
          </a:stretch>
        </p:blipFill>
        <p:spPr>
          <a:xfrm>
            <a:off x="154682" y="6363914"/>
            <a:ext cx="831279" cy="467594"/>
          </a:xfrm>
          <a:prstGeom prst="rect">
            <a:avLst/>
          </a:prstGeom>
        </p:spPr>
      </p:pic>
    </p:spTree>
    <p:extLst>
      <p:ext uri="{BB962C8B-B14F-4D97-AF65-F5344CB8AC3E}">
        <p14:creationId xmlns:p14="http://schemas.microsoft.com/office/powerpoint/2010/main" val="1840940928"/>
      </p:ext>
    </p:extLst>
  </p:cSld>
  <p:clrMapOvr>
    <a:masterClrMapping/>
  </p:clrMapOvr>
  <p:extLst>
    <p:ext uri="{DCECCB84-F9BA-43D5-87BE-67443E8EF086}">
      <p15:sldGuideLst xmlns:p15="http://schemas.microsoft.com/office/powerpoint/2012/main">
        <p15:guide id="1"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Two Columns">
    <p:bg>
      <p:bgPr>
        <a:solidFill>
          <a:schemeClr val="bg2"/>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173F132F-CB7E-FA4D-8ED3-EAEE05A62B9A}"/>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bg1"/>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Section title</a:t>
            </a:r>
          </a:p>
        </p:txBody>
      </p:sp>
      <p:sp>
        <p:nvSpPr>
          <p:cNvPr id="26" name="Text Placeholder 24">
            <a:extLst>
              <a:ext uri="{FF2B5EF4-FFF2-40B4-BE49-F238E27FC236}">
                <a16:creationId xmlns:a16="http://schemas.microsoft.com/office/drawing/2014/main" id="{581B4F14-1CA5-9043-89C7-3310FBC77E03}"/>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3"/>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Heading</a:t>
            </a:r>
          </a:p>
        </p:txBody>
      </p:sp>
      <p:sp>
        <p:nvSpPr>
          <p:cNvPr id="7" name="Slide Number Placeholder 5">
            <a:extLst>
              <a:ext uri="{FF2B5EF4-FFF2-40B4-BE49-F238E27FC236}">
                <a16:creationId xmlns:a16="http://schemas.microsoft.com/office/drawing/2014/main" id="{E489DAC4-9EDB-B94E-A01F-D6178D491AE2}"/>
              </a:ext>
            </a:extLst>
          </p:cNvPr>
          <p:cNvSpPr>
            <a:spLocks noGrp="1"/>
          </p:cNvSpPr>
          <p:nvPr>
            <p:ph type="sldNum" sz="quarter" idx="12"/>
          </p:nvPr>
        </p:nvSpPr>
        <p:spPr>
          <a:xfrm>
            <a:off x="9258300" y="6534317"/>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8" name="Text Placeholder 3">
            <a:extLst>
              <a:ext uri="{FF2B5EF4-FFF2-40B4-BE49-F238E27FC236}">
                <a16:creationId xmlns:a16="http://schemas.microsoft.com/office/drawing/2014/main" id="{7B29B049-BD15-824A-8DF3-3FD5C424B449}"/>
              </a:ext>
            </a:extLst>
          </p:cNvPr>
          <p:cNvSpPr>
            <a:spLocks noGrp="1"/>
          </p:cNvSpPr>
          <p:nvPr>
            <p:ph type="body" sz="quarter" idx="14" hasCustomPrompt="1"/>
          </p:nvPr>
        </p:nvSpPr>
        <p:spPr>
          <a:xfrm>
            <a:off x="6096000" y="6534317"/>
            <a:ext cx="1219200" cy="134059"/>
          </a:xfrm>
        </p:spPr>
        <p:txBody>
          <a:bodyPr lIns="0" tIns="0" rIns="0" bIns="0">
            <a:noAutofit/>
          </a:bodyPr>
          <a:lstStyle>
            <a:lvl1pPr marL="0" indent="0" algn="r">
              <a:buNone/>
              <a:defRPr sz="900">
                <a:solidFill>
                  <a:schemeClr val="bg1"/>
                </a:solidFill>
              </a:defRPr>
            </a:lvl1pPr>
            <a:lvl2pPr marL="457182" indent="0">
              <a:buFont typeface="Arial" panose="020B0604020202020204" pitchFamily="34" charset="0"/>
              <a:buNone/>
              <a:defRPr/>
            </a:lvl2pPr>
          </a:lstStyle>
          <a:p>
            <a:pPr lvl="0"/>
            <a:r>
              <a:rPr lang="en-US" dirty="0"/>
              <a:t>04.08.21</a:t>
            </a:r>
          </a:p>
        </p:txBody>
      </p:sp>
      <p:sp>
        <p:nvSpPr>
          <p:cNvPr id="9" name="Text Placeholder 4">
            <a:extLst>
              <a:ext uri="{FF2B5EF4-FFF2-40B4-BE49-F238E27FC236}">
                <a16:creationId xmlns:a16="http://schemas.microsoft.com/office/drawing/2014/main" id="{4D48C5E5-34ED-B246-8FE3-9A0EB5DFCD4F}"/>
              </a:ext>
            </a:extLst>
          </p:cNvPr>
          <p:cNvSpPr>
            <a:spLocks noGrp="1"/>
          </p:cNvSpPr>
          <p:nvPr>
            <p:ph type="body" sz="quarter" idx="16" hasCustomPrompt="1"/>
          </p:nvPr>
        </p:nvSpPr>
        <p:spPr>
          <a:xfrm>
            <a:off x="190502" y="1142999"/>
            <a:ext cx="4991099" cy="2552693"/>
          </a:xfrm>
        </p:spPr>
        <p:txBody>
          <a:bodyPr lIns="0" tIns="0" rIns="0" bIns="0">
            <a:noAutofit/>
          </a:bodyPr>
          <a:lstStyle>
            <a:lvl1pPr marL="0" indent="0">
              <a:buNone/>
              <a:defRPr sz="3200">
                <a:solidFill>
                  <a:schemeClr val="bg1"/>
                </a:solidFill>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10" name="Text Placeholder 4">
            <a:extLst>
              <a:ext uri="{FF2B5EF4-FFF2-40B4-BE49-F238E27FC236}">
                <a16:creationId xmlns:a16="http://schemas.microsoft.com/office/drawing/2014/main" id="{260120B5-917A-F14D-9BBD-5D0B8A74B42A}"/>
              </a:ext>
            </a:extLst>
          </p:cNvPr>
          <p:cNvSpPr>
            <a:spLocks noGrp="1"/>
          </p:cNvSpPr>
          <p:nvPr>
            <p:ph type="body" sz="quarter" idx="23" hasCustomPrompt="1"/>
          </p:nvPr>
        </p:nvSpPr>
        <p:spPr>
          <a:xfrm>
            <a:off x="6096001" y="1158902"/>
            <a:ext cx="5476875" cy="4822793"/>
          </a:xfrm>
        </p:spPr>
        <p:txBody>
          <a:bodyPr lIns="0" tIns="0" rIns="0" bIns="0">
            <a:noAutofit/>
          </a:bodyPr>
          <a:lstStyle>
            <a:lvl1pPr marL="0" indent="0">
              <a:lnSpc>
                <a:spcPct val="100000"/>
              </a:lnSpc>
              <a:buNone/>
              <a:defRPr sz="2000">
                <a:solidFill>
                  <a:schemeClr val="bg1"/>
                </a:solidFill>
              </a:defRPr>
            </a:lvl1pPr>
          </a:lstStyle>
          <a:p>
            <a:pPr marL="0" indent="0">
              <a:lnSpc>
                <a:spcPct val="100000"/>
              </a:lnSpc>
              <a:buNone/>
            </a:pPr>
            <a:r>
              <a:rPr lang="en-US" sz="2000" dirty="0">
                <a:solidFill>
                  <a:schemeClr val="bg1"/>
                </a:solidFill>
                <a:latin typeface="Arial" panose="020B0604020202020204" pitchFamily="34" charset="0"/>
              </a:rPr>
              <a:t>Add text—lorem ipsum dolor sit </a:t>
            </a:r>
            <a:r>
              <a:rPr lang="en-US" sz="2000" dirty="0" err="1">
                <a:solidFill>
                  <a:schemeClr val="bg1"/>
                </a:solidFill>
                <a:latin typeface="Arial" panose="020B0604020202020204" pitchFamily="34" charset="0"/>
              </a:rPr>
              <a:t>amet</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consectetur</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adipiscing</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elit</a:t>
            </a:r>
            <a:r>
              <a:rPr lang="en-US" sz="2000" dirty="0">
                <a:solidFill>
                  <a:schemeClr val="bg1"/>
                </a:solidFill>
                <a:latin typeface="Arial" panose="020B0604020202020204" pitchFamily="34" charset="0"/>
              </a:rPr>
              <a:t>, sed do </a:t>
            </a:r>
            <a:r>
              <a:rPr lang="en-US" sz="2000" dirty="0" err="1">
                <a:solidFill>
                  <a:schemeClr val="bg1"/>
                </a:solidFill>
                <a:latin typeface="Arial" panose="020B0604020202020204" pitchFamily="34" charset="0"/>
              </a:rPr>
              <a:t>eiusmod</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tempor</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incididunt</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ut</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labore</a:t>
            </a:r>
            <a:r>
              <a:rPr lang="en-US" sz="2000" dirty="0">
                <a:solidFill>
                  <a:schemeClr val="bg1"/>
                </a:solidFill>
                <a:latin typeface="Arial" panose="020B0604020202020204" pitchFamily="34" charset="0"/>
              </a:rPr>
              <a:t> et dolore magna </a:t>
            </a:r>
            <a:r>
              <a:rPr lang="en-US" sz="2000" dirty="0" err="1">
                <a:solidFill>
                  <a:schemeClr val="bg1"/>
                </a:solidFill>
                <a:latin typeface="Arial" panose="020B0604020202020204" pitchFamily="34" charset="0"/>
              </a:rPr>
              <a:t>aliqua</a:t>
            </a:r>
            <a:r>
              <a:rPr lang="en-US" sz="2000" dirty="0">
                <a:solidFill>
                  <a:schemeClr val="bg1"/>
                </a:solidFill>
                <a:latin typeface="Arial" panose="020B0604020202020204" pitchFamily="34" charset="0"/>
              </a:rPr>
              <a:t>. Felis </a:t>
            </a:r>
            <a:r>
              <a:rPr lang="en-US" sz="2000" dirty="0" err="1">
                <a:solidFill>
                  <a:schemeClr val="bg1"/>
                </a:solidFill>
                <a:latin typeface="Arial" panose="020B0604020202020204" pitchFamily="34" charset="0"/>
              </a:rPr>
              <a:t>imperdiet</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proin</a:t>
            </a:r>
            <a:r>
              <a:rPr lang="en-US" sz="2000" dirty="0">
                <a:solidFill>
                  <a:schemeClr val="bg1"/>
                </a:solidFill>
                <a:latin typeface="Arial" panose="020B0604020202020204" pitchFamily="34" charset="0"/>
              </a:rPr>
              <a:t> fermentum </a:t>
            </a:r>
            <a:r>
              <a:rPr lang="en-US" sz="2000" dirty="0" err="1">
                <a:solidFill>
                  <a:schemeClr val="bg1"/>
                </a:solidFill>
                <a:latin typeface="Arial" panose="020B0604020202020204" pitchFamily="34" charset="0"/>
              </a:rPr>
              <a:t>leo</a:t>
            </a:r>
            <a:r>
              <a:rPr lang="en-US" sz="2000" dirty="0">
                <a:solidFill>
                  <a:schemeClr val="bg1"/>
                </a:solidFill>
                <a:latin typeface="Arial" panose="020B0604020202020204" pitchFamily="34" charset="0"/>
              </a:rPr>
              <a:t> vel </a:t>
            </a:r>
            <a:r>
              <a:rPr lang="en-US" sz="2000" dirty="0" err="1">
                <a:solidFill>
                  <a:schemeClr val="bg1"/>
                </a:solidFill>
                <a:latin typeface="Arial" panose="020B0604020202020204" pitchFamily="34" charset="0"/>
              </a:rPr>
              <a:t>orci</a:t>
            </a:r>
            <a:r>
              <a:rPr lang="en-US" sz="2000" dirty="0">
                <a:solidFill>
                  <a:schemeClr val="bg1"/>
                </a:solidFill>
                <a:latin typeface="Arial" panose="020B0604020202020204" pitchFamily="34" charset="0"/>
              </a:rPr>
              <a:t> porta non. </a:t>
            </a:r>
            <a:r>
              <a:rPr lang="en-US" sz="2000" dirty="0" err="1">
                <a:solidFill>
                  <a:schemeClr val="bg1"/>
                </a:solidFill>
                <a:latin typeface="Arial" panose="020B0604020202020204" pitchFamily="34" charset="0"/>
              </a:rPr>
              <a:t>Dictumst</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quisque</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sagittis</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purus</a:t>
            </a:r>
            <a:r>
              <a:rPr lang="en-US" sz="2000" dirty="0">
                <a:solidFill>
                  <a:schemeClr val="bg1"/>
                </a:solidFill>
                <a:latin typeface="Arial" panose="020B0604020202020204" pitchFamily="34" charset="0"/>
              </a:rPr>
              <a:t> sit  </a:t>
            </a:r>
            <a:r>
              <a:rPr lang="en-US" sz="2000" dirty="0" err="1">
                <a:solidFill>
                  <a:schemeClr val="bg1"/>
                </a:solidFill>
                <a:latin typeface="Arial" panose="020B0604020202020204" pitchFamily="34" charset="0"/>
              </a:rPr>
              <a:t>amet</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volutpat</a:t>
            </a:r>
            <a:r>
              <a:rPr lang="en-US" sz="2000" dirty="0">
                <a:solidFill>
                  <a:schemeClr val="bg1"/>
                </a:solidFill>
                <a:latin typeface="Arial" panose="020B0604020202020204" pitchFamily="34" charset="0"/>
              </a:rPr>
              <a:t>.</a:t>
            </a:r>
          </a:p>
        </p:txBody>
      </p:sp>
      <p:cxnSp>
        <p:nvCxnSpPr>
          <p:cNvPr id="11" name="Straight Connector 10">
            <a:extLst>
              <a:ext uri="{FF2B5EF4-FFF2-40B4-BE49-F238E27FC236}">
                <a16:creationId xmlns:a16="http://schemas.microsoft.com/office/drawing/2014/main" id="{FC470976-FFAD-FF4D-88C0-372D1E35504C}"/>
              </a:ext>
            </a:extLst>
          </p:cNvPr>
          <p:cNvCxnSpPr>
            <a:cxnSpLocks/>
          </p:cNvCxnSpPr>
          <p:nvPr userDrawn="1"/>
        </p:nvCxnSpPr>
        <p:spPr>
          <a:xfrm>
            <a:off x="6096001" y="1141947"/>
            <a:ext cx="4563627" cy="0"/>
          </a:xfrm>
          <a:prstGeom prst="line">
            <a:avLst/>
          </a:prstGeom>
          <a:ln>
            <a:solidFill>
              <a:schemeClr val="accent3"/>
            </a:solidFill>
          </a:ln>
        </p:spPr>
        <p:style>
          <a:lnRef idx="1">
            <a:schemeClr val="accent3"/>
          </a:lnRef>
          <a:fillRef idx="0">
            <a:schemeClr val="accent3"/>
          </a:fillRef>
          <a:effectRef idx="0">
            <a:schemeClr val="accent3"/>
          </a:effectRef>
          <a:fontRef idx="minor">
            <a:schemeClr val="tx1"/>
          </a:fontRef>
        </p:style>
      </p:cxnSp>
      <p:pic>
        <p:nvPicPr>
          <p:cNvPr id="14" name="Picture 13" descr="Logo&#10;&#10;Description automatically generated">
            <a:extLst>
              <a:ext uri="{FF2B5EF4-FFF2-40B4-BE49-F238E27FC236}">
                <a16:creationId xmlns:a16="http://schemas.microsoft.com/office/drawing/2014/main" id="{AD846082-7EE9-D140-96B9-EA3C2F4A8FA3}"/>
              </a:ext>
            </a:extLst>
          </p:cNvPr>
          <p:cNvPicPr>
            <a:picLocks noChangeAspect="1"/>
          </p:cNvPicPr>
          <p:nvPr userDrawn="1"/>
        </p:nvPicPr>
        <p:blipFill>
          <a:blip r:embed="rId2"/>
          <a:stretch>
            <a:fillRect/>
          </a:stretch>
        </p:blipFill>
        <p:spPr>
          <a:xfrm>
            <a:off x="154682" y="6363914"/>
            <a:ext cx="831279" cy="467594"/>
          </a:xfrm>
          <a:prstGeom prst="rect">
            <a:avLst/>
          </a:prstGeom>
        </p:spPr>
      </p:pic>
    </p:spTree>
    <p:extLst>
      <p:ext uri="{BB962C8B-B14F-4D97-AF65-F5344CB8AC3E}">
        <p14:creationId xmlns:p14="http://schemas.microsoft.com/office/powerpoint/2010/main" val="2463876104"/>
      </p:ext>
    </p:extLst>
  </p:cSld>
  <p:clrMapOvr>
    <a:masterClrMapping/>
  </p:clrMapOvr>
  <p:extLst>
    <p:ext uri="{DCECCB84-F9BA-43D5-87BE-67443E8EF086}">
      <p15:sldGuideLst xmlns:p15="http://schemas.microsoft.com/office/powerpoint/2012/main">
        <p15:guide id="1" orient="horz" pos="720">
          <p15:clr>
            <a:srgbClr val="FBAE40"/>
          </p15:clr>
        </p15:guide>
        <p15:guide id="2" pos="3264">
          <p15:clr>
            <a:srgbClr val="FBAE40"/>
          </p15:clr>
        </p15:guide>
        <p15:guide id="3" pos="729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W Quote and Sections">
    <p:bg>
      <p:bgPr>
        <a:solidFill>
          <a:schemeClr val="bg2"/>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173F132F-CB7E-FA4D-8ED3-EAEE05A62B9A}"/>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bg1"/>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Section title</a:t>
            </a:r>
          </a:p>
        </p:txBody>
      </p:sp>
      <p:sp>
        <p:nvSpPr>
          <p:cNvPr id="26" name="Text Placeholder 24">
            <a:extLst>
              <a:ext uri="{FF2B5EF4-FFF2-40B4-BE49-F238E27FC236}">
                <a16:creationId xmlns:a16="http://schemas.microsoft.com/office/drawing/2014/main" id="{581B4F14-1CA5-9043-89C7-3310FBC77E03}"/>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3"/>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Heading</a:t>
            </a:r>
          </a:p>
        </p:txBody>
      </p:sp>
      <p:sp>
        <p:nvSpPr>
          <p:cNvPr id="7" name="Slide Number Placeholder 5">
            <a:extLst>
              <a:ext uri="{FF2B5EF4-FFF2-40B4-BE49-F238E27FC236}">
                <a16:creationId xmlns:a16="http://schemas.microsoft.com/office/drawing/2014/main" id="{E489DAC4-9EDB-B94E-A01F-D6178D491AE2}"/>
              </a:ext>
            </a:extLst>
          </p:cNvPr>
          <p:cNvSpPr>
            <a:spLocks noGrp="1"/>
          </p:cNvSpPr>
          <p:nvPr>
            <p:ph type="sldNum" sz="quarter" idx="12"/>
          </p:nvPr>
        </p:nvSpPr>
        <p:spPr>
          <a:xfrm>
            <a:off x="9258300" y="6534317"/>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8" name="Text Placeholder 3">
            <a:extLst>
              <a:ext uri="{FF2B5EF4-FFF2-40B4-BE49-F238E27FC236}">
                <a16:creationId xmlns:a16="http://schemas.microsoft.com/office/drawing/2014/main" id="{7B29B049-BD15-824A-8DF3-3FD5C424B449}"/>
              </a:ext>
            </a:extLst>
          </p:cNvPr>
          <p:cNvSpPr>
            <a:spLocks noGrp="1"/>
          </p:cNvSpPr>
          <p:nvPr>
            <p:ph type="body" sz="quarter" idx="14" hasCustomPrompt="1"/>
          </p:nvPr>
        </p:nvSpPr>
        <p:spPr>
          <a:xfrm>
            <a:off x="6096000" y="6534317"/>
            <a:ext cx="1219200" cy="134059"/>
          </a:xfrm>
        </p:spPr>
        <p:txBody>
          <a:bodyPr lIns="0" tIns="0" rIns="0" bIns="0">
            <a:noAutofit/>
          </a:bodyPr>
          <a:lstStyle>
            <a:lvl1pPr marL="0" indent="0" algn="r">
              <a:buNone/>
              <a:defRPr sz="900">
                <a:solidFill>
                  <a:schemeClr val="bg1"/>
                </a:solidFill>
              </a:defRPr>
            </a:lvl1pPr>
            <a:lvl2pPr marL="457182" indent="0">
              <a:buFont typeface="Arial" panose="020B0604020202020204" pitchFamily="34" charset="0"/>
              <a:buNone/>
              <a:defRPr/>
            </a:lvl2pPr>
          </a:lstStyle>
          <a:p>
            <a:pPr lvl="0"/>
            <a:r>
              <a:rPr lang="en-US" dirty="0"/>
              <a:t>04.08.21</a:t>
            </a:r>
          </a:p>
        </p:txBody>
      </p:sp>
      <p:sp>
        <p:nvSpPr>
          <p:cNvPr id="24" name="Text Placeholder 4">
            <a:extLst>
              <a:ext uri="{FF2B5EF4-FFF2-40B4-BE49-F238E27FC236}">
                <a16:creationId xmlns:a16="http://schemas.microsoft.com/office/drawing/2014/main" id="{DEB15A68-363E-E442-BC4A-CFBD8A5D587C}"/>
              </a:ext>
            </a:extLst>
          </p:cNvPr>
          <p:cNvSpPr>
            <a:spLocks noGrp="1"/>
          </p:cNvSpPr>
          <p:nvPr>
            <p:ph type="body" sz="quarter" idx="16" hasCustomPrompt="1"/>
          </p:nvPr>
        </p:nvSpPr>
        <p:spPr>
          <a:xfrm>
            <a:off x="190500" y="1143000"/>
            <a:ext cx="4991100" cy="2089150"/>
          </a:xfrm>
        </p:spPr>
        <p:txBody>
          <a:bodyPr lIns="0" tIns="0" rIns="0" bIns="0">
            <a:noAutofit/>
          </a:bodyPr>
          <a:lstStyle>
            <a:lvl1pPr marL="0" indent="0">
              <a:buNone/>
              <a:defRPr sz="3200">
                <a:solidFill>
                  <a:schemeClr val="bg1"/>
                </a:solidFill>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27" name="Text Placeholder 4">
            <a:extLst>
              <a:ext uri="{FF2B5EF4-FFF2-40B4-BE49-F238E27FC236}">
                <a16:creationId xmlns:a16="http://schemas.microsoft.com/office/drawing/2014/main" id="{672D6046-4BD5-8C4A-9B3B-5F06C6EF002A}"/>
              </a:ext>
            </a:extLst>
          </p:cNvPr>
          <p:cNvSpPr>
            <a:spLocks noGrp="1"/>
          </p:cNvSpPr>
          <p:nvPr>
            <p:ph type="body" sz="quarter" idx="23" hasCustomPrompt="1"/>
          </p:nvPr>
        </p:nvSpPr>
        <p:spPr>
          <a:xfrm>
            <a:off x="6109832" y="1143001"/>
            <a:ext cx="5061752" cy="1241507"/>
          </a:xfrm>
        </p:spPr>
        <p:txBody>
          <a:bodyPr lIns="0" tIns="0" rIns="0" bIns="0">
            <a:noAutofit/>
          </a:bodyPr>
          <a:lstStyle>
            <a:lvl1pPr marL="0" indent="0">
              <a:buNone/>
              <a:defRPr sz="3200">
                <a:solidFill>
                  <a:schemeClr val="bg1"/>
                </a:solidFill>
              </a:defRPr>
            </a:lvl1pPr>
          </a:lstStyle>
          <a:p>
            <a:pPr lvl="0"/>
            <a:r>
              <a:rPr lang="en-US" dirty="0"/>
              <a:t>Quote–Lorem ipsum dolor sit </a:t>
            </a:r>
            <a:r>
              <a:rPr lang="en-US" dirty="0" err="1"/>
              <a:t>amet</a:t>
            </a:r>
            <a:endParaRPr lang="en-US" dirty="0"/>
          </a:p>
        </p:txBody>
      </p:sp>
      <p:sp>
        <p:nvSpPr>
          <p:cNvPr id="5" name="Text Placeholder 4">
            <a:extLst>
              <a:ext uri="{FF2B5EF4-FFF2-40B4-BE49-F238E27FC236}">
                <a16:creationId xmlns:a16="http://schemas.microsoft.com/office/drawing/2014/main" id="{1DD651C6-1E75-2541-A17C-C23BB84F50ED}"/>
              </a:ext>
            </a:extLst>
          </p:cNvPr>
          <p:cNvSpPr>
            <a:spLocks noGrp="1"/>
          </p:cNvSpPr>
          <p:nvPr>
            <p:ph type="body" sz="quarter" idx="24" hasCustomPrompt="1"/>
          </p:nvPr>
        </p:nvSpPr>
        <p:spPr>
          <a:xfrm>
            <a:off x="6096001" y="3117128"/>
            <a:ext cx="2114675" cy="987425"/>
          </a:xfrm>
        </p:spPr>
        <p:txBody>
          <a:bodyPr lIns="0" tIns="0" rIns="0" bIns="0">
            <a:noAutofit/>
          </a:bodyPr>
          <a:lstStyle>
            <a:lvl1pPr marL="0" indent="0">
              <a:buNone/>
              <a:defRPr sz="1400">
                <a:solidFill>
                  <a:schemeClr val="bg1"/>
                </a:solidFill>
              </a:defRPr>
            </a:lvl1pPr>
          </a:lstStyle>
          <a:p>
            <a:pPr lvl="0"/>
            <a:r>
              <a:rPr lang="en-US" sz="1400" dirty="0"/>
              <a:t>Add text-–Lorem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ut</a:t>
            </a:r>
            <a:r>
              <a:rPr lang="en-US" sz="1400" dirty="0"/>
              <a:t> </a:t>
            </a:r>
            <a:r>
              <a:rPr lang="en-US" sz="1400" dirty="0" err="1"/>
              <a:t>labore</a:t>
            </a:r>
            <a:r>
              <a:rPr lang="en-US" sz="1400" dirty="0"/>
              <a:t>.</a:t>
            </a:r>
            <a:endParaRPr lang="en-US" dirty="0"/>
          </a:p>
        </p:txBody>
      </p:sp>
      <p:sp>
        <p:nvSpPr>
          <p:cNvPr id="30" name="Text Placeholder 4">
            <a:extLst>
              <a:ext uri="{FF2B5EF4-FFF2-40B4-BE49-F238E27FC236}">
                <a16:creationId xmlns:a16="http://schemas.microsoft.com/office/drawing/2014/main" id="{EF70D999-88B1-6E43-A886-21853FE9212D}"/>
              </a:ext>
            </a:extLst>
          </p:cNvPr>
          <p:cNvSpPr>
            <a:spLocks noGrp="1"/>
          </p:cNvSpPr>
          <p:nvPr>
            <p:ph type="body" sz="quarter" idx="25" hasCustomPrompt="1"/>
          </p:nvPr>
        </p:nvSpPr>
        <p:spPr>
          <a:xfrm>
            <a:off x="6109832" y="4838701"/>
            <a:ext cx="2114675" cy="987425"/>
          </a:xfrm>
        </p:spPr>
        <p:txBody>
          <a:bodyPr lIns="0" tIns="0" rIns="0" bIns="0">
            <a:noAutofit/>
          </a:bodyPr>
          <a:lstStyle>
            <a:lvl1pPr marL="0" indent="0">
              <a:buNone/>
              <a:defRPr sz="1400">
                <a:solidFill>
                  <a:schemeClr val="bg1"/>
                </a:solidFill>
              </a:defRPr>
            </a:lvl1pPr>
          </a:lstStyle>
          <a:p>
            <a:pPr lvl="0"/>
            <a:r>
              <a:rPr lang="en-US" sz="1400" dirty="0"/>
              <a:t>Add text-–Lorem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ut</a:t>
            </a:r>
            <a:r>
              <a:rPr lang="en-US" sz="1400" dirty="0"/>
              <a:t> </a:t>
            </a:r>
            <a:r>
              <a:rPr lang="en-US" sz="1400" dirty="0" err="1"/>
              <a:t>labore</a:t>
            </a:r>
            <a:r>
              <a:rPr lang="en-US" sz="1400" dirty="0"/>
              <a:t>.</a:t>
            </a:r>
            <a:endParaRPr lang="en-US" dirty="0"/>
          </a:p>
        </p:txBody>
      </p:sp>
      <p:sp>
        <p:nvSpPr>
          <p:cNvPr id="31" name="Text Placeholder 4">
            <a:extLst>
              <a:ext uri="{FF2B5EF4-FFF2-40B4-BE49-F238E27FC236}">
                <a16:creationId xmlns:a16="http://schemas.microsoft.com/office/drawing/2014/main" id="{3DC8C95E-1FEF-FA42-8BE0-F0DEDE2178D7}"/>
              </a:ext>
            </a:extLst>
          </p:cNvPr>
          <p:cNvSpPr>
            <a:spLocks noGrp="1"/>
          </p:cNvSpPr>
          <p:nvPr>
            <p:ph type="body" sz="quarter" idx="26" hasCustomPrompt="1"/>
          </p:nvPr>
        </p:nvSpPr>
        <p:spPr>
          <a:xfrm>
            <a:off x="9340402" y="3124201"/>
            <a:ext cx="2114675" cy="987425"/>
          </a:xfrm>
        </p:spPr>
        <p:txBody>
          <a:bodyPr lIns="0" tIns="0" rIns="0" bIns="0">
            <a:noAutofit/>
          </a:bodyPr>
          <a:lstStyle>
            <a:lvl1pPr marL="0" indent="0">
              <a:buNone/>
              <a:defRPr sz="1400">
                <a:solidFill>
                  <a:schemeClr val="bg1"/>
                </a:solidFill>
              </a:defRPr>
            </a:lvl1pPr>
          </a:lstStyle>
          <a:p>
            <a:pPr lvl="0"/>
            <a:r>
              <a:rPr lang="en-US" sz="1400" dirty="0"/>
              <a:t>Add text-–Lorem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ut</a:t>
            </a:r>
            <a:r>
              <a:rPr lang="en-US" sz="1400" dirty="0"/>
              <a:t> </a:t>
            </a:r>
            <a:r>
              <a:rPr lang="en-US" sz="1400" dirty="0" err="1"/>
              <a:t>labore</a:t>
            </a:r>
            <a:r>
              <a:rPr lang="en-US" sz="1400" dirty="0"/>
              <a:t>.</a:t>
            </a:r>
            <a:endParaRPr lang="en-US" dirty="0"/>
          </a:p>
        </p:txBody>
      </p:sp>
      <p:sp>
        <p:nvSpPr>
          <p:cNvPr id="32" name="Text Placeholder 4">
            <a:extLst>
              <a:ext uri="{FF2B5EF4-FFF2-40B4-BE49-F238E27FC236}">
                <a16:creationId xmlns:a16="http://schemas.microsoft.com/office/drawing/2014/main" id="{396BB525-A7EB-3046-AE47-0324227D377A}"/>
              </a:ext>
            </a:extLst>
          </p:cNvPr>
          <p:cNvSpPr>
            <a:spLocks noGrp="1"/>
          </p:cNvSpPr>
          <p:nvPr>
            <p:ph type="body" sz="quarter" idx="27" hasCustomPrompt="1"/>
          </p:nvPr>
        </p:nvSpPr>
        <p:spPr>
          <a:xfrm>
            <a:off x="9334501" y="4851318"/>
            <a:ext cx="2114675" cy="987425"/>
          </a:xfrm>
        </p:spPr>
        <p:txBody>
          <a:bodyPr lIns="0" tIns="0" rIns="0" bIns="0">
            <a:noAutofit/>
          </a:bodyPr>
          <a:lstStyle>
            <a:lvl1pPr marL="0" indent="0">
              <a:buNone/>
              <a:defRPr sz="1400">
                <a:solidFill>
                  <a:schemeClr val="bg1"/>
                </a:solidFill>
              </a:defRPr>
            </a:lvl1pPr>
          </a:lstStyle>
          <a:p>
            <a:pPr lvl="0"/>
            <a:r>
              <a:rPr lang="en-US" sz="1400" dirty="0"/>
              <a:t>Add text-–Lorem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ut</a:t>
            </a:r>
            <a:r>
              <a:rPr lang="en-US" sz="1400" dirty="0"/>
              <a:t> </a:t>
            </a:r>
            <a:r>
              <a:rPr lang="en-US" sz="1400" dirty="0" err="1"/>
              <a:t>labore</a:t>
            </a:r>
            <a:r>
              <a:rPr lang="en-US" sz="1400" dirty="0"/>
              <a:t>.</a:t>
            </a:r>
            <a:endParaRPr lang="en-US" dirty="0"/>
          </a:p>
        </p:txBody>
      </p:sp>
      <p:sp>
        <p:nvSpPr>
          <p:cNvPr id="34" name="Text Placeholder 4">
            <a:extLst>
              <a:ext uri="{FF2B5EF4-FFF2-40B4-BE49-F238E27FC236}">
                <a16:creationId xmlns:a16="http://schemas.microsoft.com/office/drawing/2014/main" id="{6F924156-E1B8-B14F-A963-69768B30CBE8}"/>
              </a:ext>
            </a:extLst>
          </p:cNvPr>
          <p:cNvSpPr>
            <a:spLocks noGrp="1"/>
          </p:cNvSpPr>
          <p:nvPr>
            <p:ph type="body" sz="quarter" idx="28" hasCustomPrompt="1"/>
          </p:nvPr>
        </p:nvSpPr>
        <p:spPr>
          <a:xfrm>
            <a:off x="6096001" y="2628901"/>
            <a:ext cx="2114675" cy="369471"/>
          </a:xfrm>
        </p:spPr>
        <p:txBody>
          <a:bodyPr lIns="0" tIns="0" rIns="0" bIns="0">
            <a:noAutofit/>
          </a:bodyPr>
          <a:lstStyle>
            <a:lvl1pPr marL="0" indent="0">
              <a:buNone/>
              <a:defRPr sz="1800">
                <a:solidFill>
                  <a:schemeClr val="bg1"/>
                </a:solidFill>
              </a:defRPr>
            </a:lvl1pPr>
          </a:lstStyle>
          <a:p>
            <a:pPr lvl="0"/>
            <a:r>
              <a:rPr lang="en-US" dirty="0"/>
              <a:t>Section</a:t>
            </a:r>
          </a:p>
        </p:txBody>
      </p:sp>
      <p:sp>
        <p:nvSpPr>
          <p:cNvPr id="35" name="Text Placeholder 4">
            <a:extLst>
              <a:ext uri="{FF2B5EF4-FFF2-40B4-BE49-F238E27FC236}">
                <a16:creationId xmlns:a16="http://schemas.microsoft.com/office/drawing/2014/main" id="{7C8248D5-28FE-934C-AB72-DC1094D972E3}"/>
              </a:ext>
            </a:extLst>
          </p:cNvPr>
          <p:cNvSpPr>
            <a:spLocks noGrp="1"/>
          </p:cNvSpPr>
          <p:nvPr>
            <p:ph type="body" sz="quarter" idx="29" hasCustomPrompt="1"/>
          </p:nvPr>
        </p:nvSpPr>
        <p:spPr>
          <a:xfrm>
            <a:off x="9334501" y="2629779"/>
            <a:ext cx="2114675" cy="369471"/>
          </a:xfrm>
        </p:spPr>
        <p:txBody>
          <a:bodyPr lIns="0" tIns="0" rIns="0" bIns="0">
            <a:noAutofit/>
          </a:bodyPr>
          <a:lstStyle>
            <a:lvl1pPr marL="0" indent="0">
              <a:buNone/>
              <a:defRPr sz="1800">
                <a:solidFill>
                  <a:schemeClr val="bg1"/>
                </a:solidFill>
              </a:defRPr>
            </a:lvl1pPr>
          </a:lstStyle>
          <a:p>
            <a:pPr lvl="0"/>
            <a:r>
              <a:rPr lang="en-US" dirty="0"/>
              <a:t>Section</a:t>
            </a:r>
          </a:p>
        </p:txBody>
      </p:sp>
      <p:sp>
        <p:nvSpPr>
          <p:cNvPr id="36" name="Text Placeholder 4">
            <a:extLst>
              <a:ext uri="{FF2B5EF4-FFF2-40B4-BE49-F238E27FC236}">
                <a16:creationId xmlns:a16="http://schemas.microsoft.com/office/drawing/2014/main" id="{F95519BA-330B-9E41-B885-10800C63FF47}"/>
              </a:ext>
            </a:extLst>
          </p:cNvPr>
          <p:cNvSpPr>
            <a:spLocks noGrp="1"/>
          </p:cNvSpPr>
          <p:nvPr>
            <p:ph type="body" sz="quarter" idx="30" hasCustomPrompt="1"/>
          </p:nvPr>
        </p:nvSpPr>
        <p:spPr>
          <a:xfrm>
            <a:off x="6109832" y="4381501"/>
            <a:ext cx="2114675" cy="369471"/>
          </a:xfrm>
        </p:spPr>
        <p:txBody>
          <a:bodyPr lIns="0" tIns="0" rIns="0" bIns="0">
            <a:noAutofit/>
          </a:bodyPr>
          <a:lstStyle>
            <a:lvl1pPr marL="0" indent="0">
              <a:buNone/>
              <a:defRPr sz="1800">
                <a:solidFill>
                  <a:schemeClr val="bg1"/>
                </a:solidFill>
              </a:defRPr>
            </a:lvl1pPr>
          </a:lstStyle>
          <a:p>
            <a:pPr lvl="0"/>
            <a:r>
              <a:rPr lang="en-US" dirty="0"/>
              <a:t>Section</a:t>
            </a:r>
          </a:p>
        </p:txBody>
      </p:sp>
      <p:sp>
        <p:nvSpPr>
          <p:cNvPr id="37" name="Text Placeholder 4">
            <a:extLst>
              <a:ext uri="{FF2B5EF4-FFF2-40B4-BE49-F238E27FC236}">
                <a16:creationId xmlns:a16="http://schemas.microsoft.com/office/drawing/2014/main" id="{EB0895CA-2CD0-584E-B737-18E1D07B65CF}"/>
              </a:ext>
            </a:extLst>
          </p:cNvPr>
          <p:cNvSpPr>
            <a:spLocks noGrp="1"/>
          </p:cNvSpPr>
          <p:nvPr>
            <p:ph type="body" sz="quarter" idx="31" hasCustomPrompt="1"/>
          </p:nvPr>
        </p:nvSpPr>
        <p:spPr>
          <a:xfrm>
            <a:off x="9334499" y="4381500"/>
            <a:ext cx="2114675" cy="369471"/>
          </a:xfrm>
        </p:spPr>
        <p:txBody>
          <a:bodyPr lIns="0" tIns="0" rIns="0" bIns="0">
            <a:noAutofit/>
          </a:bodyPr>
          <a:lstStyle>
            <a:lvl1pPr marL="0" indent="0">
              <a:buNone/>
              <a:defRPr sz="1800">
                <a:solidFill>
                  <a:schemeClr val="bg1"/>
                </a:solidFill>
              </a:defRPr>
            </a:lvl1pPr>
          </a:lstStyle>
          <a:p>
            <a:pPr lvl="0"/>
            <a:r>
              <a:rPr lang="en-US" dirty="0"/>
              <a:t>Section</a:t>
            </a:r>
          </a:p>
        </p:txBody>
      </p:sp>
      <p:pic>
        <p:nvPicPr>
          <p:cNvPr id="38" name="Picture 37" descr="Logo&#10;&#10;Description automatically generated">
            <a:extLst>
              <a:ext uri="{FF2B5EF4-FFF2-40B4-BE49-F238E27FC236}">
                <a16:creationId xmlns:a16="http://schemas.microsoft.com/office/drawing/2014/main" id="{CF001A70-C789-964C-BB05-3ABFAB9F6F05}"/>
              </a:ext>
            </a:extLst>
          </p:cNvPr>
          <p:cNvPicPr>
            <a:picLocks noChangeAspect="1"/>
          </p:cNvPicPr>
          <p:nvPr userDrawn="1"/>
        </p:nvPicPr>
        <p:blipFill>
          <a:blip r:embed="rId2"/>
          <a:stretch>
            <a:fillRect/>
          </a:stretch>
        </p:blipFill>
        <p:spPr>
          <a:xfrm>
            <a:off x="154682" y="6363914"/>
            <a:ext cx="831279" cy="467594"/>
          </a:xfrm>
          <a:prstGeom prst="rect">
            <a:avLst/>
          </a:prstGeom>
        </p:spPr>
      </p:pic>
    </p:spTree>
    <p:extLst>
      <p:ext uri="{BB962C8B-B14F-4D97-AF65-F5344CB8AC3E}">
        <p14:creationId xmlns:p14="http://schemas.microsoft.com/office/powerpoint/2010/main" val="1658752426"/>
      </p:ext>
    </p:extLst>
  </p:cSld>
  <p:clrMapOvr>
    <a:masterClrMapping/>
  </p:clrMapOvr>
  <p:extLst>
    <p:ext uri="{DCECCB84-F9BA-43D5-87BE-67443E8EF086}">
      <p15:sldGuideLst xmlns:p15="http://schemas.microsoft.com/office/powerpoint/2012/main">
        <p15:guide id="1" orient="horz" pos="720">
          <p15:clr>
            <a:srgbClr val="FBAE40"/>
          </p15:clr>
        </p15:guide>
        <p15:guide id="2" orient="horz" pos="1656">
          <p15:clr>
            <a:srgbClr val="FBAE40"/>
          </p15:clr>
        </p15:guide>
        <p15:guide id="3" orient="horz" pos="1968">
          <p15:clr>
            <a:srgbClr val="FBAE40"/>
          </p15:clr>
        </p15:guide>
        <p15:guide id="4" orient="horz" pos="2760">
          <p15:clr>
            <a:srgbClr val="FBAE40"/>
          </p15:clr>
        </p15:guide>
        <p15:guide id="5" orient="horz" pos="3048">
          <p15:clr>
            <a:srgbClr val="FBAE40"/>
          </p15:clr>
        </p15:guide>
        <p15:guide id="6" pos="5880">
          <p15:clr>
            <a:srgbClr val="FBAE40"/>
          </p15:clr>
        </p15:guide>
        <p15:guide id="7" pos="326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Body Text">
    <p:bg>
      <p:bgPr>
        <a:solidFill>
          <a:schemeClr val="tx2"/>
        </a:solidFill>
        <a:effectLst/>
      </p:bgPr>
    </p:bg>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FF2618E4-7F33-0547-8DC7-A468D616DB35}"/>
              </a:ext>
            </a:extLst>
          </p:cNvPr>
          <p:cNvSpPr>
            <a:spLocks noGrp="1"/>
          </p:cNvSpPr>
          <p:nvPr>
            <p:ph type="sldNum" sz="quarter" idx="12"/>
          </p:nvPr>
        </p:nvSpPr>
        <p:spPr>
          <a:xfrm>
            <a:off x="9258300" y="6534317"/>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12" name="Text Placeholder 3">
            <a:extLst>
              <a:ext uri="{FF2B5EF4-FFF2-40B4-BE49-F238E27FC236}">
                <a16:creationId xmlns:a16="http://schemas.microsoft.com/office/drawing/2014/main" id="{D84C5078-B6A8-A044-8E90-20A19F4B7D49}"/>
              </a:ext>
            </a:extLst>
          </p:cNvPr>
          <p:cNvSpPr>
            <a:spLocks noGrp="1"/>
          </p:cNvSpPr>
          <p:nvPr>
            <p:ph type="body" sz="quarter" idx="16" hasCustomPrompt="1"/>
          </p:nvPr>
        </p:nvSpPr>
        <p:spPr>
          <a:xfrm>
            <a:off x="6096000" y="6534317"/>
            <a:ext cx="1219200" cy="134059"/>
          </a:xfrm>
        </p:spPr>
        <p:txBody>
          <a:bodyPr lIns="0" tIns="0" rIns="0" bIns="0">
            <a:noAutofit/>
          </a:bodyPr>
          <a:lstStyle>
            <a:lvl1pPr marL="0" indent="0" algn="r">
              <a:buNone/>
              <a:defRPr sz="900">
                <a:solidFill>
                  <a:schemeClr val="bg1"/>
                </a:solidFill>
              </a:defRPr>
            </a:lvl1pPr>
            <a:lvl2pPr marL="457182" indent="0">
              <a:buFont typeface="Arial" panose="020B0604020202020204" pitchFamily="34" charset="0"/>
              <a:buNone/>
              <a:defRPr/>
            </a:lvl2pPr>
          </a:lstStyle>
          <a:p>
            <a:pPr lvl="0"/>
            <a:r>
              <a:rPr lang="en-US" dirty="0"/>
              <a:t>04.08.21</a:t>
            </a:r>
          </a:p>
        </p:txBody>
      </p:sp>
      <p:sp>
        <p:nvSpPr>
          <p:cNvPr id="13" name="Text Placeholder 24">
            <a:extLst>
              <a:ext uri="{FF2B5EF4-FFF2-40B4-BE49-F238E27FC236}">
                <a16:creationId xmlns:a16="http://schemas.microsoft.com/office/drawing/2014/main" id="{08A71E52-2C56-E643-A36D-448B62D7E6AC}"/>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bg1"/>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Section title</a:t>
            </a:r>
          </a:p>
        </p:txBody>
      </p:sp>
      <p:sp>
        <p:nvSpPr>
          <p:cNvPr id="14" name="Text Placeholder 24">
            <a:extLst>
              <a:ext uri="{FF2B5EF4-FFF2-40B4-BE49-F238E27FC236}">
                <a16:creationId xmlns:a16="http://schemas.microsoft.com/office/drawing/2014/main" id="{B0740A6C-3224-6241-9712-AC1E03449C35}"/>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3"/>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Heading</a:t>
            </a:r>
          </a:p>
        </p:txBody>
      </p:sp>
      <p:sp>
        <p:nvSpPr>
          <p:cNvPr id="15" name="Text Placeholder 2">
            <a:extLst>
              <a:ext uri="{FF2B5EF4-FFF2-40B4-BE49-F238E27FC236}">
                <a16:creationId xmlns:a16="http://schemas.microsoft.com/office/drawing/2014/main" id="{E2C0719B-7875-4F4E-A67D-A9EC48F136C1}"/>
              </a:ext>
            </a:extLst>
          </p:cNvPr>
          <p:cNvSpPr>
            <a:spLocks noGrp="1"/>
          </p:cNvSpPr>
          <p:nvPr>
            <p:ph type="body" sz="quarter" idx="23" hasCustomPrompt="1"/>
          </p:nvPr>
        </p:nvSpPr>
        <p:spPr>
          <a:xfrm>
            <a:off x="190500" y="1143001"/>
            <a:ext cx="7124700" cy="4838700"/>
          </a:xfrm>
        </p:spPr>
        <p:txBody>
          <a:bodyPr lIns="0" tIns="0" rIns="0" bIns="0" numCol="1" spcCol="457200">
            <a:noAutofit/>
          </a:bodyPr>
          <a:lstStyle>
            <a:lvl1pPr marL="0" indent="0">
              <a:buNone/>
              <a:defRPr sz="2000" b="0" i="0">
                <a:solidFill>
                  <a:schemeClr val="bg1"/>
                </a:solidFill>
                <a:latin typeface="Arial" panose="020B0604020202020204" pitchFamily="34" charset="0"/>
              </a:defRPr>
            </a:lvl1pPr>
            <a:lvl2pPr marL="457182" indent="0">
              <a:buNone/>
              <a:defRPr sz="1800" b="0" i="0">
                <a:solidFill>
                  <a:schemeClr val="bg1"/>
                </a:solidFill>
                <a:latin typeface="TWK Everett Ultralight" panose="020B0204000000000000" pitchFamily="34" charset="77"/>
              </a:defRPr>
            </a:lvl2pPr>
            <a:lvl3pPr marL="914363" indent="0">
              <a:buNone/>
              <a:defRPr sz="1800" b="0" i="0">
                <a:solidFill>
                  <a:schemeClr val="bg1"/>
                </a:solidFill>
                <a:latin typeface="TWK Everett Ultralight" panose="020B0204000000000000" pitchFamily="34" charset="77"/>
              </a:defRPr>
            </a:lvl3pPr>
            <a:lvl4pPr marL="1371545" indent="0">
              <a:buNone/>
              <a:defRPr sz="1800" b="0" i="0">
                <a:solidFill>
                  <a:schemeClr val="bg1"/>
                </a:solidFill>
                <a:latin typeface="TWK Everett Ultralight" panose="020B0204000000000000" pitchFamily="34" charset="77"/>
              </a:defRPr>
            </a:lvl4pPr>
            <a:lvl5pPr marL="1828727" indent="0">
              <a:buNone/>
              <a:defRPr sz="1800" b="0" i="0">
                <a:solidFill>
                  <a:schemeClr val="bg1"/>
                </a:solidFill>
                <a:latin typeface="TWK Everett Ultralight" panose="020B0204000000000000" pitchFamily="34" charset="77"/>
              </a:defRPr>
            </a:lvl5pPr>
          </a:lstStyle>
          <a:p>
            <a:pPr>
              <a:lnSpc>
                <a:spcPct val="100000"/>
              </a:lnSpc>
            </a:pPr>
            <a:r>
              <a:rPr lang="en-US" dirty="0">
                <a:latin typeface="Arial" panose="020B0604020202020204" pitchFamily="34" charset="0"/>
              </a:rPr>
              <a:t>Add body text here—Lorem ipsum dolor sit </a:t>
            </a:r>
            <a:r>
              <a:rPr lang="en-US" dirty="0" err="1">
                <a:latin typeface="Arial" panose="020B0604020202020204" pitchFamily="34" charset="0"/>
              </a:rPr>
              <a:t>amet</a:t>
            </a:r>
            <a:r>
              <a:rPr lang="en-US" dirty="0">
                <a:latin typeface="Arial" panose="020B0604020202020204" pitchFamily="34" charset="0"/>
              </a:rPr>
              <a:t>, </a:t>
            </a:r>
            <a:r>
              <a:rPr lang="en-US" dirty="0" err="1">
                <a:latin typeface="Arial" panose="020B0604020202020204" pitchFamily="34" charset="0"/>
              </a:rPr>
              <a:t>consectetur</a:t>
            </a:r>
            <a:r>
              <a:rPr lang="en-US" dirty="0">
                <a:latin typeface="Arial" panose="020B0604020202020204" pitchFamily="34" charset="0"/>
              </a:rPr>
              <a:t> </a:t>
            </a:r>
            <a:r>
              <a:rPr lang="en-US" dirty="0" err="1">
                <a:latin typeface="Arial" panose="020B0604020202020204" pitchFamily="34" charset="0"/>
              </a:rPr>
              <a:t>adipiscing</a:t>
            </a:r>
            <a:r>
              <a:rPr lang="en-US" dirty="0">
                <a:latin typeface="Arial" panose="020B0604020202020204" pitchFamily="34" charset="0"/>
              </a:rPr>
              <a:t> </a:t>
            </a:r>
            <a:r>
              <a:rPr lang="en-US" dirty="0" err="1">
                <a:latin typeface="Arial" panose="020B0604020202020204" pitchFamily="34" charset="0"/>
              </a:rPr>
              <a:t>elit</a:t>
            </a:r>
            <a:r>
              <a:rPr lang="en-US" dirty="0">
                <a:latin typeface="Arial" panose="020B0604020202020204" pitchFamily="34" charset="0"/>
              </a:rPr>
              <a:t>, sed do </a:t>
            </a:r>
            <a:r>
              <a:rPr lang="en-US" dirty="0" err="1">
                <a:latin typeface="Arial" panose="020B0604020202020204" pitchFamily="34" charset="0"/>
              </a:rPr>
              <a:t>eiusmod</a:t>
            </a:r>
            <a:r>
              <a:rPr lang="en-US" dirty="0">
                <a:latin typeface="Arial" panose="020B0604020202020204" pitchFamily="34" charset="0"/>
              </a:rPr>
              <a:t> </a:t>
            </a:r>
            <a:r>
              <a:rPr lang="en-US" dirty="0" err="1">
                <a:latin typeface="Arial" panose="020B0604020202020204" pitchFamily="34" charset="0"/>
              </a:rPr>
              <a:t>tempor</a:t>
            </a:r>
            <a:r>
              <a:rPr lang="en-US" dirty="0">
                <a:latin typeface="Arial" panose="020B0604020202020204" pitchFamily="34" charset="0"/>
              </a:rPr>
              <a:t> </a:t>
            </a:r>
            <a:r>
              <a:rPr lang="en-US" dirty="0" err="1">
                <a:latin typeface="Arial" panose="020B0604020202020204" pitchFamily="34" charset="0"/>
              </a:rPr>
              <a:t>incididunt</a:t>
            </a:r>
            <a:r>
              <a:rPr lang="en-US" dirty="0">
                <a:latin typeface="Arial" panose="020B0604020202020204" pitchFamily="34" charset="0"/>
              </a:rPr>
              <a:t> </a:t>
            </a:r>
            <a:r>
              <a:rPr lang="en-US" dirty="0" err="1">
                <a:latin typeface="Arial" panose="020B0604020202020204" pitchFamily="34" charset="0"/>
              </a:rPr>
              <a:t>ut</a:t>
            </a:r>
            <a:r>
              <a:rPr lang="en-US" dirty="0">
                <a:latin typeface="Arial" panose="020B0604020202020204" pitchFamily="34" charset="0"/>
              </a:rPr>
              <a:t> </a:t>
            </a:r>
            <a:r>
              <a:rPr lang="en-US" dirty="0" err="1">
                <a:latin typeface="Arial" panose="020B0604020202020204" pitchFamily="34" charset="0"/>
              </a:rPr>
              <a:t>labore</a:t>
            </a:r>
            <a:r>
              <a:rPr lang="en-US" dirty="0">
                <a:latin typeface="Arial" panose="020B0604020202020204" pitchFamily="34" charset="0"/>
              </a:rPr>
              <a:t> et dolore magna </a:t>
            </a:r>
            <a:r>
              <a:rPr lang="en-US" dirty="0" err="1">
                <a:latin typeface="Arial" panose="020B0604020202020204" pitchFamily="34" charset="0"/>
              </a:rPr>
              <a:t>aliqua</a:t>
            </a:r>
            <a:r>
              <a:rPr lang="en-US" dirty="0">
                <a:latin typeface="Arial" panose="020B0604020202020204" pitchFamily="34" charset="0"/>
              </a:rPr>
              <a:t>. Ut </a:t>
            </a:r>
            <a:r>
              <a:rPr lang="en-US" dirty="0" err="1">
                <a:latin typeface="Arial" panose="020B0604020202020204" pitchFamily="34" charset="0"/>
              </a:rPr>
              <a:t>enim</a:t>
            </a:r>
            <a:r>
              <a:rPr lang="en-US" dirty="0">
                <a:latin typeface="Arial" panose="020B0604020202020204" pitchFamily="34" charset="0"/>
              </a:rPr>
              <a:t> ad minim </a:t>
            </a:r>
            <a:r>
              <a:rPr lang="en-US" dirty="0" err="1">
                <a:latin typeface="Arial" panose="020B0604020202020204" pitchFamily="34" charset="0"/>
              </a:rPr>
              <a:t>veniam</a:t>
            </a:r>
            <a:r>
              <a:rPr lang="en-US" dirty="0">
                <a:latin typeface="Arial" panose="020B0604020202020204" pitchFamily="34" charset="0"/>
              </a:rPr>
              <a:t>, </a:t>
            </a:r>
            <a:r>
              <a:rPr lang="en-US" dirty="0" err="1">
                <a:latin typeface="Arial" panose="020B0604020202020204" pitchFamily="34" charset="0"/>
              </a:rPr>
              <a:t>quis</a:t>
            </a:r>
            <a:r>
              <a:rPr lang="en-US" dirty="0">
                <a:latin typeface="Arial" panose="020B0604020202020204" pitchFamily="34" charset="0"/>
              </a:rPr>
              <a:t> </a:t>
            </a:r>
            <a:r>
              <a:rPr lang="en-US" dirty="0" err="1">
                <a:latin typeface="Arial" panose="020B0604020202020204" pitchFamily="34" charset="0"/>
              </a:rPr>
              <a:t>nostrud</a:t>
            </a:r>
            <a:r>
              <a:rPr lang="en-US" dirty="0">
                <a:latin typeface="Arial" panose="020B0604020202020204" pitchFamily="34" charset="0"/>
              </a:rPr>
              <a:t> exercitation </a:t>
            </a:r>
            <a:r>
              <a:rPr lang="en-US" dirty="0" err="1">
                <a:latin typeface="Arial" panose="020B0604020202020204" pitchFamily="34" charset="0"/>
              </a:rPr>
              <a:t>ullamco</a:t>
            </a:r>
            <a:r>
              <a:rPr lang="en-US" dirty="0">
                <a:latin typeface="Arial" panose="020B0604020202020204" pitchFamily="34" charset="0"/>
              </a:rPr>
              <a:t> </a:t>
            </a:r>
            <a:r>
              <a:rPr lang="en-US" dirty="0" err="1">
                <a:latin typeface="Arial" panose="020B0604020202020204" pitchFamily="34" charset="0"/>
              </a:rPr>
              <a:t>laboris</a:t>
            </a:r>
            <a:r>
              <a:rPr lang="en-US" dirty="0">
                <a:latin typeface="Arial" panose="020B0604020202020204" pitchFamily="34" charset="0"/>
              </a:rPr>
              <a:t> nisi </a:t>
            </a:r>
            <a:r>
              <a:rPr lang="en-US" dirty="0" err="1">
                <a:latin typeface="Arial" panose="020B0604020202020204" pitchFamily="34" charset="0"/>
              </a:rPr>
              <a:t>ut</a:t>
            </a:r>
            <a:r>
              <a:rPr lang="en-US" dirty="0">
                <a:latin typeface="Arial" panose="020B0604020202020204" pitchFamily="34" charset="0"/>
              </a:rPr>
              <a:t> </a:t>
            </a:r>
            <a:r>
              <a:rPr lang="en-US" dirty="0" err="1">
                <a:latin typeface="Arial" panose="020B0604020202020204" pitchFamily="34" charset="0"/>
              </a:rPr>
              <a:t>aliquip</a:t>
            </a:r>
            <a:r>
              <a:rPr lang="en-US" dirty="0">
                <a:latin typeface="Arial" panose="020B0604020202020204" pitchFamily="34" charset="0"/>
              </a:rPr>
              <a:t> ex </a:t>
            </a:r>
            <a:r>
              <a:rPr lang="en-US" dirty="0" err="1">
                <a:latin typeface="Arial" panose="020B0604020202020204" pitchFamily="34" charset="0"/>
              </a:rPr>
              <a:t>ea</a:t>
            </a:r>
            <a:r>
              <a:rPr lang="en-US" dirty="0">
                <a:latin typeface="Arial" panose="020B0604020202020204" pitchFamily="34" charset="0"/>
              </a:rPr>
              <a:t> </a:t>
            </a:r>
            <a:r>
              <a:rPr lang="en-US" dirty="0" err="1">
                <a:latin typeface="Arial" panose="020B0604020202020204" pitchFamily="34" charset="0"/>
              </a:rPr>
              <a:t>commodo</a:t>
            </a:r>
            <a:r>
              <a:rPr lang="en-US" dirty="0">
                <a:latin typeface="Arial" panose="020B0604020202020204" pitchFamily="34" charset="0"/>
              </a:rPr>
              <a:t> </a:t>
            </a:r>
            <a:r>
              <a:rPr lang="en-US" dirty="0" err="1">
                <a:latin typeface="Arial" panose="020B0604020202020204" pitchFamily="34" charset="0"/>
              </a:rPr>
              <a:t>consequat</a:t>
            </a:r>
            <a:r>
              <a:rPr lang="en-US" dirty="0">
                <a:latin typeface="Arial" panose="020B0604020202020204" pitchFamily="34" charset="0"/>
              </a:rPr>
              <a:t>. </a:t>
            </a:r>
          </a:p>
          <a:p>
            <a:pPr>
              <a:lnSpc>
                <a:spcPct val="100000"/>
              </a:lnSpc>
            </a:pPr>
            <a:r>
              <a:rPr lang="en-US" dirty="0">
                <a:latin typeface="Arial" panose="020B0604020202020204" pitchFamily="34" charset="0"/>
              </a:rPr>
              <a:t>Duis </a:t>
            </a:r>
            <a:r>
              <a:rPr lang="en-US" dirty="0" err="1">
                <a:latin typeface="Arial" panose="020B0604020202020204" pitchFamily="34" charset="0"/>
              </a:rPr>
              <a:t>aute</a:t>
            </a:r>
            <a:r>
              <a:rPr lang="en-US" dirty="0">
                <a:latin typeface="Arial" panose="020B0604020202020204" pitchFamily="34" charset="0"/>
              </a:rPr>
              <a:t> </a:t>
            </a:r>
            <a:r>
              <a:rPr lang="en-US" dirty="0" err="1">
                <a:latin typeface="Arial" panose="020B0604020202020204" pitchFamily="34" charset="0"/>
              </a:rPr>
              <a:t>irure</a:t>
            </a:r>
            <a:r>
              <a:rPr lang="en-US" dirty="0">
                <a:latin typeface="Arial" panose="020B0604020202020204" pitchFamily="34" charset="0"/>
              </a:rPr>
              <a:t> dolor in </a:t>
            </a:r>
            <a:r>
              <a:rPr lang="en-US" dirty="0" err="1">
                <a:latin typeface="Arial" panose="020B0604020202020204" pitchFamily="34" charset="0"/>
              </a:rPr>
              <a:t>reprehenderit</a:t>
            </a:r>
            <a:r>
              <a:rPr lang="en-US" dirty="0">
                <a:latin typeface="Arial" panose="020B0604020202020204" pitchFamily="34" charset="0"/>
              </a:rPr>
              <a:t> in </a:t>
            </a:r>
            <a:r>
              <a:rPr lang="en-US" dirty="0" err="1">
                <a:latin typeface="Arial" panose="020B0604020202020204" pitchFamily="34" charset="0"/>
              </a:rPr>
              <a:t>voluptate</a:t>
            </a:r>
            <a:r>
              <a:rPr lang="en-US" dirty="0">
                <a:latin typeface="Arial" panose="020B0604020202020204" pitchFamily="34" charset="0"/>
              </a:rPr>
              <a:t> </a:t>
            </a:r>
            <a:r>
              <a:rPr lang="en-US" dirty="0" err="1">
                <a:latin typeface="Arial" panose="020B0604020202020204" pitchFamily="34" charset="0"/>
              </a:rPr>
              <a:t>velit</a:t>
            </a:r>
            <a:r>
              <a:rPr lang="en-US" dirty="0">
                <a:latin typeface="Arial" panose="020B0604020202020204" pitchFamily="34" charset="0"/>
              </a:rPr>
              <a:t> </a:t>
            </a:r>
            <a:r>
              <a:rPr lang="en-US" dirty="0" err="1">
                <a:latin typeface="Arial" panose="020B0604020202020204" pitchFamily="34" charset="0"/>
              </a:rPr>
              <a:t>esse</a:t>
            </a:r>
            <a:r>
              <a:rPr lang="en-US" dirty="0">
                <a:latin typeface="Arial" panose="020B0604020202020204" pitchFamily="34" charset="0"/>
              </a:rPr>
              <a:t> </a:t>
            </a:r>
            <a:r>
              <a:rPr lang="en-US" dirty="0" err="1">
                <a:latin typeface="Arial" panose="020B0604020202020204" pitchFamily="34" charset="0"/>
              </a:rPr>
              <a:t>cillum</a:t>
            </a:r>
            <a:r>
              <a:rPr lang="en-US" dirty="0">
                <a:latin typeface="Arial" panose="020B0604020202020204" pitchFamily="34" charset="0"/>
              </a:rPr>
              <a:t> dolore </a:t>
            </a:r>
            <a:r>
              <a:rPr lang="en-US" dirty="0" err="1">
                <a:latin typeface="Arial" panose="020B0604020202020204" pitchFamily="34" charset="0"/>
              </a:rPr>
              <a:t>eu</a:t>
            </a:r>
            <a:r>
              <a:rPr lang="en-US" dirty="0">
                <a:latin typeface="Arial" panose="020B0604020202020204" pitchFamily="34" charset="0"/>
              </a:rPr>
              <a:t> </a:t>
            </a:r>
            <a:r>
              <a:rPr lang="en-US" dirty="0" err="1">
                <a:latin typeface="Arial" panose="020B0604020202020204" pitchFamily="34" charset="0"/>
              </a:rPr>
              <a:t>fugiat</a:t>
            </a:r>
            <a:r>
              <a:rPr lang="en-US" dirty="0">
                <a:latin typeface="Arial" panose="020B0604020202020204" pitchFamily="34" charset="0"/>
              </a:rPr>
              <a:t> </a:t>
            </a:r>
            <a:r>
              <a:rPr lang="en-US" dirty="0" err="1">
                <a:latin typeface="Arial" panose="020B0604020202020204" pitchFamily="34" charset="0"/>
              </a:rPr>
              <a:t>nulla</a:t>
            </a:r>
            <a:r>
              <a:rPr lang="en-US" dirty="0">
                <a:latin typeface="Arial" panose="020B0604020202020204" pitchFamily="34" charset="0"/>
              </a:rPr>
              <a:t> </a:t>
            </a:r>
            <a:r>
              <a:rPr lang="en-US" dirty="0" err="1">
                <a:latin typeface="Arial" panose="020B0604020202020204" pitchFamily="34" charset="0"/>
              </a:rPr>
              <a:t>pariatur</a:t>
            </a:r>
            <a:r>
              <a:rPr lang="en-US" dirty="0">
                <a:latin typeface="Arial" panose="020B0604020202020204" pitchFamily="34" charset="0"/>
              </a:rPr>
              <a:t>. </a:t>
            </a:r>
            <a:r>
              <a:rPr lang="en-US" dirty="0" err="1">
                <a:latin typeface="Arial" panose="020B0604020202020204" pitchFamily="34" charset="0"/>
              </a:rPr>
              <a:t>Excepteur</a:t>
            </a:r>
            <a:r>
              <a:rPr lang="en-US" dirty="0">
                <a:latin typeface="Arial" panose="020B0604020202020204" pitchFamily="34" charset="0"/>
              </a:rPr>
              <a:t> </a:t>
            </a:r>
            <a:r>
              <a:rPr lang="en-US" dirty="0" err="1">
                <a:latin typeface="Arial" panose="020B0604020202020204" pitchFamily="34" charset="0"/>
              </a:rPr>
              <a:t>sint</a:t>
            </a:r>
            <a:r>
              <a:rPr lang="en-US" dirty="0">
                <a:latin typeface="Arial" panose="020B0604020202020204" pitchFamily="34" charset="0"/>
              </a:rPr>
              <a:t> </a:t>
            </a:r>
            <a:r>
              <a:rPr lang="en-US" dirty="0" err="1">
                <a:latin typeface="Arial" panose="020B0604020202020204" pitchFamily="34" charset="0"/>
              </a:rPr>
              <a:t>occaecat</a:t>
            </a:r>
            <a:r>
              <a:rPr lang="en-US" dirty="0">
                <a:latin typeface="Arial" panose="020B0604020202020204" pitchFamily="34" charset="0"/>
              </a:rPr>
              <a:t> </a:t>
            </a:r>
            <a:r>
              <a:rPr lang="en-US" dirty="0" err="1">
                <a:latin typeface="Arial" panose="020B0604020202020204" pitchFamily="34" charset="0"/>
              </a:rPr>
              <a:t>cupidatat</a:t>
            </a:r>
            <a:r>
              <a:rPr lang="en-US" dirty="0">
                <a:latin typeface="Arial" panose="020B0604020202020204" pitchFamily="34" charset="0"/>
              </a:rPr>
              <a:t> non </a:t>
            </a:r>
            <a:r>
              <a:rPr lang="en-US" dirty="0" err="1">
                <a:latin typeface="Arial" panose="020B0604020202020204" pitchFamily="34" charset="0"/>
              </a:rPr>
              <a:t>proident</a:t>
            </a:r>
            <a:r>
              <a:rPr lang="en-US" dirty="0">
                <a:latin typeface="Arial" panose="020B0604020202020204" pitchFamily="34" charset="0"/>
              </a:rPr>
              <a:t>, sunt in culpa qui </a:t>
            </a:r>
            <a:r>
              <a:rPr lang="en-US" dirty="0" err="1">
                <a:latin typeface="Arial" panose="020B0604020202020204" pitchFamily="34" charset="0"/>
              </a:rPr>
              <a:t>officia</a:t>
            </a:r>
            <a:r>
              <a:rPr lang="en-US" dirty="0">
                <a:latin typeface="Arial" panose="020B0604020202020204" pitchFamily="34" charset="0"/>
              </a:rPr>
              <a:t> </a:t>
            </a:r>
            <a:r>
              <a:rPr lang="en-US" dirty="0" err="1">
                <a:latin typeface="Arial" panose="020B0604020202020204" pitchFamily="34" charset="0"/>
              </a:rPr>
              <a:t>deserunt</a:t>
            </a:r>
            <a:r>
              <a:rPr lang="en-US" dirty="0">
                <a:latin typeface="Arial" panose="020B0604020202020204" pitchFamily="34" charset="0"/>
              </a:rPr>
              <a:t> </a:t>
            </a:r>
            <a:r>
              <a:rPr lang="en-US" dirty="0" err="1">
                <a:latin typeface="Arial" panose="020B0604020202020204" pitchFamily="34" charset="0"/>
              </a:rPr>
              <a:t>mollit</a:t>
            </a:r>
            <a:r>
              <a:rPr lang="en-US" dirty="0">
                <a:latin typeface="Arial" panose="020B0604020202020204" pitchFamily="34" charset="0"/>
              </a:rPr>
              <a:t> </a:t>
            </a:r>
            <a:r>
              <a:rPr lang="en-US" dirty="0" err="1">
                <a:latin typeface="Arial" panose="020B0604020202020204" pitchFamily="34" charset="0"/>
              </a:rPr>
              <a:t>anim</a:t>
            </a:r>
            <a:r>
              <a:rPr lang="en-US" dirty="0">
                <a:latin typeface="Arial" panose="020B0604020202020204" pitchFamily="34" charset="0"/>
              </a:rPr>
              <a:t> id </a:t>
            </a:r>
            <a:r>
              <a:rPr lang="en-US" dirty="0" err="1">
                <a:latin typeface="Arial" panose="020B0604020202020204" pitchFamily="34" charset="0"/>
              </a:rPr>
              <a:t>est</a:t>
            </a:r>
            <a:r>
              <a:rPr lang="en-US" dirty="0">
                <a:latin typeface="Arial" panose="020B0604020202020204" pitchFamily="34" charset="0"/>
              </a:rPr>
              <a:t> </a:t>
            </a:r>
            <a:r>
              <a:rPr lang="en-US" dirty="0" err="1">
                <a:latin typeface="Arial" panose="020B0604020202020204" pitchFamily="34" charset="0"/>
              </a:rPr>
              <a:t>laborum</a:t>
            </a:r>
            <a:r>
              <a:rPr lang="en-US" dirty="0">
                <a:latin typeface="Arial" panose="020B0604020202020204" pitchFamily="34" charset="0"/>
              </a:rPr>
              <a:t>.</a:t>
            </a:r>
          </a:p>
          <a:p>
            <a:pPr>
              <a:lnSpc>
                <a:spcPct val="100000"/>
              </a:lnSpc>
            </a:pPr>
            <a:r>
              <a:rPr lang="en-US" dirty="0">
                <a:latin typeface="Arial" panose="020B0604020202020204" pitchFamily="34" charset="0"/>
              </a:rPr>
              <a:t>Lorem ipsum dolor sit </a:t>
            </a:r>
            <a:r>
              <a:rPr lang="en-US" dirty="0" err="1">
                <a:latin typeface="Arial" panose="020B0604020202020204" pitchFamily="34" charset="0"/>
              </a:rPr>
              <a:t>amet</a:t>
            </a:r>
            <a:r>
              <a:rPr lang="en-US" dirty="0">
                <a:latin typeface="Arial" panose="020B0604020202020204" pitchFamily="34" charset="0"/>
              </a:rPr>
              <a:t>, </a:t>
            </a:r>
            <a:r>
              <a:rPr lang="en-US" dirty="0" err="1">
                <a:latin typeface="Arial" panose="020B0604020202020204" pitchFamily="34" charset="0"/>
              </a:rPr>
              <a:t>consectetur</a:t>
            </a:r>
            <a:r>
              <a:rPr lang="en-US" dirty="0">
                <a:latin typeface="Arial" panose="020B0604020202020204" pitchFamily="34" charset="0"/>
              </a:rPr>
              <a:t> </a:t>
            </a:r>
            <a:r>
              <a:rPr lang="en-US" dirty="0" err="1">
                <a:latin typeface="Arial" panose="020B0604020202020204" pitchFamily="34" charset="0"/>
              </a:rPr>
              <a:t>adipiscing</a:t>
            </a:r>
            <a:r>
              <a:rPr lang="en-US" dirty="0">
                <a:latin typeface="Arial" panose="020B0604020202020204" pitchFamily="34" charset="0"/>
              </a:rPr>
              <a:t> </a:t>
            </a:r>
            <a:r>
              <a:rPr lang="en-US" dirty="0" err="1">
                <a:latin typeface="Arial" panose="020B0604020202020204" pitchFamily="34" charset="0"/>
              </a:rPr>
              <a:t>elit</a:t>
            </a:r>
            <a:r>
              <a:rPr lang="en-US" dirty="0">
                <a:latin typeface="Arial" panose="020B0604020202020204" pitchFamily="34" charset="0"/>
              </a:rPr>
              <a:t>, sed do </a:t>
            </a:r>
            <a:r>
              <a:rPr lang="en-US" dirty="0" err="1">
                <a:latin typeface="Arial" panose="020B0604020202020204" pitchFamily="34" charset="0"/>
              </a:rPr>
              <a:t>eiusmod</a:t>
            </a:r>
            <a:r>
              <a:rPr lang="en-US" dirty="0">
                <a:latin typeface="Arial" panose="020B0604020202020204" pitchFamily="34" charset="0"/>
              </a:rPr>
              <a:t> </a:t>
            </a:r>
            <a:r>
              <a:rPr lang="en-US" dirty="0" err="1">
                <a:latin typeface="Arial" panose="020B0604020202020204" pitchFamily="34" charset="0"/>
              </a:rPr>
              <a:t>tempor</a:t>
            </a:r>
            <a:r>
              <a:rPr lang="en-US" dirty="0">
                <a:latin typeface="Arial" panose="020B0604020202020204" pitchFamily="34" charset="0"/>
              </a:rPr>
              <a:t> </a:t>
            </a:r>
            <a:r>
              <a:rPr lang="en-US" dirty="0" err="1">
                <a:latin typeface="Arial" panose="020B0604020202020204" pitchFamily="34" charset="0"/>
              </a:rPr>
              <a:t>incididunt</a:t>
            </a:r>
            <a:r>
              <a:rPr lang="en-US" dirty="0">
                <a:latin typeface="Arial" panose="020B0604020202020204" pitchFamily="34" charset="0"/>
              </a:rPr>
              <a:t> </a:t>
            </a:r>
            <a:r>
              <a:rPr lang="en-US" dirty="0" err="1">
                <a:latin typeface="Arial" panose="020B0604020202020204" pitchFamily="34" charset="0"/>
              </a:rPr>
              <a:t>ut</a:t>
            </a:r>
            <a:r>
              <a:rPr lang="en-US" dirty="0">
                <a:latin typeface="Arial" panose="020B0604020202020204" pitchFamily="34" charset="0"/>
              </a:rPr>
              <a:t> </a:t>
            </a:r>
            <a:r>
              <a:rPr lang="en-US" dirty="0" err="1">
                <a:latin typeface="Arial" panose="020B0604020202020204" pitchFamily="34" charset="0"/>
              </a:rPr>
              <a:t>labore</a:t>
            </a:r>
            <a:r>
              <a:rPr lang="en-US" dirty="0">
                <a:latin typeface="Arial" panose="020B0604020202020204" pitchFamily="34" charset="0"/>
              </a:rPr>
              <a:t> et dolore magna </a:t>
            </a:r>
            <a:r>
              <a:rPr lang="en-US" dirty="0" err="1">
                <a:latin typeface="Arial" panose="020B0604020202020204" pitchFamily="34" charset="0"/>
              </a:rPr>
              <a:t>aliqua</a:t>
            </a:r>
            <a:r>
              <a:rPr lang="en-US" dirty="0">
                <a:latin typeface="Arial" panose="020B0604020202020204" pitchFamily="34" charset="0"/>
              </a:rPr>
              <a:t>. Ut </a:t>
            </a:r>
            <a:r>
              <a:rPr lang="en-US" dirty="0" err="1">
                <a:latin typeface="Arial" panose="020B0604020202020204" pitchFamily="34" charset="0"/>
              </a:rPr>
              <a:t>enim</a:t>
            </a:r>
            <a:r>
              <a:rPr lang="en-US" dirty="0">
                <a:latin typeface="Arial" panose="020B0604020202020204" pitchFamily="34" charset="0"/>
              </a:rPr>
              <a:t> ad minim </a:t>
            </a:r>
            <a:r>
              <a:rPr lang="en-US" dirty="0" err="1">
                <a:latin typeface="Arial" panose="020B0604020202020204" pitchFamily="34" charset="0"/>
              </a:rPr>
              <a:t>veniam</a:t>
            </a:r>
            <a:r>
              <a:rPr lang="en-US" dirty="0">
                <a:latin typeface="Arial" panose="020B0604020202020204" pitchFamily="34" charset="0"/>
              </a:rPr>
              <a:t>, </a:t>
            </a:r>
            <a:r>
              <a:rPr lang="en-US" dirty="0" err="1">
                <a:latin typeface="Arial" panose="020B0604020202020204" pitchFamily="34" charset="0"/>
              </a:rPr>
              <a:t>quis</a:t>
            </a:r>
            <a:r>
              <a:rPr lang="en-US" dirty="0">
                <a:latin typeface="Arial" panose="020B0604020202020204" pitchFamily="34" charset="0"/>
              </a:rPr>
              <a:t> </a:t>
            </a:r>
            <a:r>
              <a:rPr lang="en-US" dirty="0" err="1">
                <a:latin typeface="Arial" panose="020B0604020202020204" pitchFamily="34" charset="0"/>
              </a:rPr>
              <a:t>nostrud</a:t>
            </a:r>
            <a:r>
              <a:rPr lang="en-US" dirty="0">
                <a:latin typeface="Arial" panose="020B0604020202020204" pitchFamily="34" charset="0"/>
              </a:rPr>
              <a:t> exercitation </a:t>
            </a:r>
            <a:r>
              <a:rPr lang="en-US" dirty="0" err="1">
                <a:latin typeface="Arial" panose="020B0604020202020204" pitchFamily="34" charset="0"/>
              </a:rPr>
              <a:t>ullamco</a:t>
            </a:r>
            <a:r>
              <a:rPr lang="en-US" dirty="0">
                <a:latin typeface="Arial" panose="020B0604020202020204" pitchFamily="34" charset="0"/>
              </a:rPr>
              <a:t> </a:t>
            </a:r>
            <a:r>
              <a:rPr lang="en-US" dirty="0" err="1">
                <a:latin typeface="Arial" panose="020B0604020202020204" pitchFamily="34" charset="0"/>
              </a:rPr>
              <a:t>laboris</a:t>
            </a:r>
            <a:r>
              <a:rPr lang="en-US" dirty="0">
                <a:latin typeface="Arial" panose="020B0604020202020204" pitchFamily="34" charset="0"/>
              </a:rPr>
              <a:t> nisi </a:t>
            </a:r>
            <a:r>
              <a:rPr lang="en-US" dirty="0" err="1">
                <a:latin typeface="Arial" panose="020B0604020202020204" pitchFamily="34" charset="0"/>
              </a:rPr>
              <a:t>ut</a:t>
            </a:r>
            <a:r>
              <a:rPr lang="en-US" dirty="0">
                <a:latin typeface="Arial" panose="020B0604020202020204" pitchFamily="34" charset="0"/>
              </a:rPr>
              <a:t> </a:t>
            </a:r>
            <a:r>
              <a:rPr lang="en-US" dirty="0" err="1">
                <a:latin typeface="Arial" panose="020B0604020202020204" pitchFamily="34" charset="0"/>
              </a:rPr>
              <a:t>aliquip</a:t>
            </a:r>
            <a:r>
              <a:rPr lang="en-US" dirty="0">
                <a:latin typeface="Arial" panose="020B0604020202020204" pitchFamily="34" charset="0"/>
              </a:rPr>
              <a:t> ex </a:t>
            </a:r>
            <a:r>
              <a:rPr lang="en-US" dirty="0" err="1">
                <a:latin typeface="Arial" panose="020B0604020202020204" pitchFamily="34" charset="0"/>
              </a:rPr>
              <a:t>ea</a:t>
            </a:r>
            <a:r>
              <a:rPr lang="en-US" dirty="0">
                <a:latin typeface="Arial" panose="020B0604020202020204" pitchFamily="34" charset="0"/>
              </a:rPr>
              <a:t> </a:t>
            </a:r>
            <a:r>
              <a:rPr lang="en-US" dirty="0" err="1">
                <a:latin typeface="Arial" panose="020B0604020202020204" pitchFamily="34" charset="0"/>
              </a:rPr>
              <a:t>commodo</a:t>
            </a:r>
            <a:r>
              <a:rPr lang="en-US" dirty="0">
                <a:latin typeface="Arial" panose="020B0604020202020204" pitchFamily="34" charset="0"/>
              </a:rPr>
              <a:t> </a:t>
            </a:r>
            <a:r>
              <a:rPr lang="en-US" dirty="0" err="1">
                <a:latin typeface="Arial" panose="020B0604020202020204" pitchFamily="34" charset="0"/>
              </a:rPr>
              <a:t>consequat</a:t>
            </a:r>
            <a:r>
              <a:rPr lang="en-US" dirty="0">
                <a:latin typeface="Arial" panose="020B0604020202020204" pitchFamily="34" charset="0"/>
              </a:rPr>
              <a:t>. </a:t>
            </a:r>
            <a:r>
              <a:rPr lang="en-US" dirty="0" err="1">
                <a:latin typeface="Arial" panose="020B0604020202020204" pitchFamily="34" charset="0"/>
              </a:rPr>
              <a:t>Excepteur</a:t>
            </a:r>
            <a:r>
              <a:rPr lang="en-US" dirty="0">
                <a:latin typeface="Arial" panose="020B0604020202020204" pitchFamily="34" charset="0"/>
              </a:rPr>
              <a:t> </a:t>
            </a:r>
            <a:r>
              <a:rPr lang="en-US" dirty="0" err="1">
                <a:latin typeface="Arial" panose="020B0604020202020204" pitchFamily="34" charset="0"/>
              </a:rPr>
              <a:t>sint</a:t>
            </a:r>
            <a:r>
              <a:rPr lang="en-US" dirty="0">
                <a:latin typeface="Arial" panose="020B0604020202020204" pitchFamily="34" charset="0"/>
              </a:rPr>
              <a:t> </a:t>
            </a:r>
            <a:r>
              <a:rPr lang="en-US" dirty="0" err="1">
                <a:latin typeface="Arial" panose="020B0604020202020204" pitchFamily="34" charset="0"/>
              </a:rPr>
              <a:t>occaecat</a:t>
            </a:r>
            <a:r>
              <a:rPr lang="en-US" dirty="0">
                <a:latin typeface="Arial" panose="020B0604020202020204" pitchFamily="34" charset="0"/>
              </a:rPr>
              <a:t> </a:t>
            </a:r>
            <a:r>
              <a:rPr lang="en-US" dirty="0" err="1">
                <a:latin typeface="Arial" panose="020B0604020202020204" pitchFamily="34" charset="0"/>
              </a:rPr>
              <a:t>cupidatat</a:t>
            </a:r>
            <a:r>
              <a:rPr lang="en-US" dirty="0">
                <a:latin typeface="Arial" panose="020B0604020202020204" pitchFamily="34" charset="0"/>
              </a:rPr>
              <a:t> non </a:t>
            </a:r>
            <a:r>
              <a:rPr lang="en-US" dirty="0" err="1">
                <a:latin typeface="Arial" panose="020B0604020202020204" pitchFamily="34" charset="0"/>
              </a:rPr>
              <a:t>proident</a:t>
            </a:r>
            <a:r>
              <a:rPr lang="en-US" dirty="0">
                <a:latin typeface="Arial" panose="020B0604020202020204" pitchFamily="34" charset="0"/>
              </a:rPr>
              <a:t>, sunt in culpa qui </a:t>
            </a:r>
            <a:r>
              <a:rPr lang="en-US" dirty="0" err="1">
                <a:latin typeface="Arial" panose="020B0604020202020204" pitchFamily="34" charset="0"/>
              </a:rPr>
              <a:t>officia</a:t>
            </a:r>
            <a:r>
              <a:rPr lang="en-US" dirty="0">
                <a:latin typeface="Arial" panose="020B0604020202020204" pitchFamily="34" charset="0"/>
              </a:rPr>
              <a:t> </a:t>
            </a:r>
            <a:r>
              <a:rPr lang="en-US" dirty="0" err="1">
                <a:latin typeface="Arial" panose="020B0604020202020204" pitchFamily="34" charset="0"/>
              </a:rPr>
              <a:t>deserunt</a:t>
            </a:r>
            <a:r>
              <a:rPr lang="en-US" dirty="0">
                <a:latin typeface="Arial" panose="020B0604020202020204" pitchFamily="34" charset="0"/>
              </a:rPr>
              <a:t> </a:t>
            </a:r>
            <a:r>
              <a:rPr lang="en-US" dirty="0" err="1">
                <a:latin typeface="Arial" panose="020B0604020202020204" pitchFamily="34" charset="0"/>
              </a:rPr>
              <a:t>mollit</a:t>
            </a:r>
            <a:r>
              <a:rPr lang="en-US" dirty="0">
                <a:latin typeface="Arial" panose="020B0604020202020204" pitchFamily="34" charset="0"/>
              </a:rPr>
              <a:t> </a:t>
            </a:r>
            <a:r>
              <a:rPr lang="en-US" dirty="0" err="1">
                <a:latin typeface="Arial" panose="020B0604020202020204" pitchFamily="34" charset="0"/>
              </a:rPr>
              <a:t>anim</a:t>
            </a:r>
            <a:r>
              <a:rPr lang="en-US" dirty="0">
                <a:latin typeface="Arial" panose="020B0604020202020204" pitchFamily="34" charset="0"/>
              </a:rPr>
              <a:t> id </a:t>
            </a:r>
            <a:r>
              <a:rPr lang="en-US" dirty="0" err="1">
                <a:latin typeface="Arial" panose="020B0604020202020204" pitchFamily="34" charset="0"/>
              </a:rPr>
              <a:t>est</a:t>
            </a:r>
            <a:r>
              <a:rPr lang="en-US" dirty="0">
                <a:latin typeface="Arial" panose="020B0604020202020204" pitchFamily="34" charset="0"/>
              </a:rPr>
              <a:t> </a:t>
            </a:r>
            <a:r>
              <a:rPr lang="en-US" dirty="0" err="1">
                <a:latin typeface="Arial" panose="020B0604020202020204" pitchFamily="34" charset="0"/>
              </a:rPr>
              <a:t>laborum</a:t>
            </a:r>
            <a:r>
              <a:rPr lang="en-US" dirty="0">
                <a:latin typeface="Arial" panose="020B0604020202020204" pitchFamily="34" charset="0"/>
              </a:rPr>
              <a:t>.</a:t>
            </a:r>
          </a:p>
        </p:txBody>
      </p:sp>
      <p:pic>
        <p:nvPicPr>
          <p:cNvPr id="10" name="Picture 9" descr="Logo&#10;&#10;Description automatically generated">
            <a:extLst>
              <a:ext uri="{FF2B5EF4-FFF2-40B4-BE49-F238E27FC236}">
                <a16:creationId xmlns:a16="http://schemas.microsoft.com/office/drawing/2014/main" id="{77E9FB01-433A-7949-9D84-FF2412DFD047}"/>
              </a:ext>
            </a:extLst>
          </p:cNvPr>
          <p:cNvPicPr>
            <a:picLocks noChangeAspect="1"/>
          </p:cNvPicPr>
          <p:nvPr userDrawn="1"/>
        </p:nvPicPr>
        <p:blipFill>
          <a:blip r:embed="rId2"/>
          <a:stretch>
            <a:fillRect/>
          </a:stretch>
        </p:blipFill>
        <p:spPr>
          <a:xfrm>
            <a:off x="154682" y="6363914"/>
            <a:ext cx="831279" cy="467594"/>
          </a:xfrm>
          <a:prstGeom prst="rect">
            <a:avLst/>
          </a:prstGeom>
        </p:spPr>
      </p:pic>
    </p:spTree>
    <p:extLst>
      <p:ext uri="{BB962C8B-B14F-4D97-AF65-F5344CB8AC3E}">
        <p14:creationId xmlns:p14="http://schemas.microsoft.com/office/powerpoint/2010/main" val="165815761"/>
      </p:ext>
    </p:extLst>
  </p:cSld>
  <p:clrMapOvr>
    <a:masterClrMapping/>
  </p:clrMapOvr>
  <p:extLst>
    <p:ext uri="{DCECCB84-F9BA-43D5-87BE-67443E8EF086}">
      <p15:sldGuideLst xmlns:p15="http://schemas.microsoft.com/office/powerpoint/2012/main">
        <p15:guide id="1" pos="674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W Quote and Categories">
    <p:bg>
      <p:bgPr>
        <a:solidFill>
          <a:schemeClr val="tx2"/>
        </a:solidFill>
        <a:effectLst/>
      </p:bgPr>
    </p:bg>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40874E0C-2263-7849-9782-2593ACAFA491}"/>
              </a:ext>
            </a:extLst>
          </p:cNvPr>
          <p:cNvSpPr>
            <a:spLocks noGrp="1"/>
          </p:cNvSpPr>
          <p:nvPr>
            <p:ph type="sldNum" sz="quarter" idx="12"/>
          </p:nvPr>
        </p:nvSpPr>
        <p:spPr>
          <a:xfrm>
            <a:off x="9258300" y="6534317"/>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6" name="Text Placeholder 3">
            <a:extLst>
              <a:ext uri="{FF2B5EF4-FFF2-40B4-BE49-F238E27FC236}">
                <a16:creationId xmlns:a16="http://schemas.microsoft.com/office/drawing/2014/main" id="{4C078FD4-ADF7-6347-A23C-05F61272F839}"/>
              </a:ext>
            </a:extLst>
          </p:cNvPr>
          <p:cNvSpPr>
            <a:spLocks noGrp="1"/>
          </p:cNvSpPr>
          <p:nvPr>
            <p:ph type="body" sz="quarter" idx="14" hasCustomPrompt="1"/>
          </p:nvPr>
        </p:nvSpPr>
        <p:spPr>
          <a:xfrm>
            <a:off x="6096000" y="6534317"/>
            <a:ext cx="1219200" cy="134059"/>
          </a:xfrm>
        </p:spPr>
        <p:txBody>
          <a:bodyPr lIns="0" tIns="0" rIns="0" bIns="0">
            <a:noAutofit/>
          </a:bodyPr>
          <a:lstStyle>
            <a:lvl1pPr marL="0" indent="0" algn="r">
              <a:buNone/>
              <a:defRPr sz="900">
                <a:solidFill>
                  <a:schemeClr val="bg1"/>
                </a:solidFill>
              </a:defRPr>
            </a:lvl1pPr>
            <a:lvl2pPr marL="457182" indent="0">
              <a:buFont typeface="Arial" panose="020B0604020202020204" pitchFamily="34" charset="0"/>
              <a:buNone/>
              <a:defRPr/>
            </a:lvl2pPr>
          </a:lstStyle>
          <a:p>
            <a:pPr lvl="0"/>
            <a:r>
              <a:rPr lang="en-US" dirty="0"/>
              <a:t>04.08.21</a:t>
            </a:r>
          </a:p>
        </p:txBody>
      </p:sp>
      <p:sp>
        <p:nvSpPr>
          <p:cNvPr id="17" name="Title 1">
            <a:extLst>
              <a:ext uri="{FF2B5EF4-FFF2-40B4-BE49-F238E27FC236}">
                <a16:creationId xmlns:a16="http://schemas.microsoft.com/office/drawing/2014/main" id="{40C8CC7A-36A1-0041-A14B-CDF4525A354C}"/>
              </a:ext>
            </a:extLst>
          </p:cNvPr>
          <p:cNvSpPr>
            <a:spLocks noGrp="1"/>
          </p:cNvSpPr>
          <p:nvPr>
            <p:ph type="ctrTitle" hasCustomPrompt="1"/>
          </p:nvPr>
        </p:nvSpPr>
        <p:spPr>
          <a:xfrm>
            <a:off x="5791200" y="1143001"/>
            <a:ext cx="6210300" cy="3505200"/>
          </a:xfrm>
        </p:spPr>
        <p:txBody>
          <a:bodyPr anchor="t">
            <a:noAutofit/>
          </a:bodyPr>
          <a:lstStyle>
            <a:lvl1pPr algn="l">
              <a:defRPr sz="8000" b="1">
                <a:ln>
                  <a:solidFill>
                    <a:schemeClr val="accent3"/>
                  </a:solidFill>
                </a:ln>
                <a:noFill/>
              </a:defRPr>
            </a:lvl1pPr>
          </a:lstStyle>
          <a:p>
            <a:r>
              <a:rPr lang="en-US" dirty="0"/>
              <a:t>Quote or statement</a:t>
            </a:r>
          </a:p>
        </p:txBody>
      </p:sp>
      <p:sp>
        <p:nvSpPr>
          <p:cNvPr id="23" name="Text Placeholder 13">
            <a:extLst>
              <a:ext uri="{FF2B5EF4-FFF2-40B4-BE49-F238E27FC236}">
                <a16:creationId xmlns:a16="http://schemas.microsoft.com/office/drawing/2014/main" id="{9DE620ED-CB42-784F-8099-AF585D9A1854}"/>
              </a:ext>
            </a:extLst>
          </p:cNvPr>
          <p:cNvSpPr>
            <a:spLocks noGrp="1"/>
          </p:cNvSpPr>
          <p:nvPr>
            <p:ph type="body" sz="quarter" idx="18" hasCustomPrompt="1"/>
          </p:nvPr>
        </p:nvSpPr>
        <p:spPr>
          <a:xfrm>
            <a:off x="205916" y="4676255"/>
            <a:ext cx="4183205" cy="225357"/>
          </a:xfrm>
        </p:spPr>
        <p:txBody>
          <a:bodyPr lIns="0" tIns="0" rIns="0" bIns="0">
            <a:noAutofit/>
          </a:bodyPr>
          <a:lstStyle>
            <a:lvl1pPr marL="0" indent="0">
              <a:buNone/>
              <a:defRPr sz="1400">
                <a:solidFill>
                  <a:schemeClr val="bg1"/>
                </a:solidFill>
              </a:defRPr>
            </a:lvl1pPr>
            <a:lvl2pPr marL="457182" indent="0">
              <a:buNone/>
              <a:defRPr/>
            </a:lvl2pPr>
            <a:lvl3pPr marL="914363" indent="0">
              <a:buNone/>
              <a:defRPr/>
            </a:lvl3pPr>
            <a:lvl4pPr marL="1371545" indent="0">
              <a:buNone/>
              <a:defRPr/>
            </a:lvl4pPr>
            <a:lvl5pPr marL="1828727" indent="0">
              <a:buNone/>
              <a:defRPr/>
            </a:lvl5pPr>
          </a:lstStyle>
          <a:p>
            <a:pPr lvl="0"/>
            <a:r>
              <a:rPr lang="en-US" dirty="0"/>
              <a:t>Subheading</a:t>
            </a:r>
          </a:p>
        </p:txBody>
      </p:sp>
      <p:sp>
        <p:nvSpPr>
          <p:cNvPr id="24" name="Text Placeholder 23">
            <a:extLst>
              <a:ext uri="{FF2B5EF4-FFF2-40B4-BE49-F238E27FC236}">
                <a16:creationId xmlns:a16="http://schemas.microsoft.com/office/drawing/2014/main" id="{8863FE12-E90E-7848-9182-AF1C47033EFF}"/>
              </a:ext>
            </a:extLst>
          </p:cNvPr>
          <p:cNvSpPr>
            <a:spLocks noGrp="1"/>
          </p:cNvSpPr>
          <p:nvPr>
            <p:ph type="body" sz="quarter" idx="19" hasCustomPrompt="1"/>
          </p:nvPr>
        </p:nvSpPr>
        <p:spPr>
          <a:xfrm>
            <a:off x="206375" y="5062538"/>
            <a:ext cx="2554180" cy="919162"/>
          </a:xfrm>
        </p:spPr>
        <p:txBody>
          <a:bodyPr lIns="0" tIns="0" rIns="0" bIns="0">
            <a:noAutofit/>
          </a:bodyPr>
          <a:lstStyle>
            <a:lvl1pPr marL="0" indent="0">
              <a:lnSpc>
                <a:spcPct val="100000"/>
              </a:lnSpc>
              <a:buNone/>
              <a:defRPr sz="1600">
                <a:solidFill>
                  <a:schemeClr val="bg1"/>
                </a:solidFill>
              </a:defRPr>
            </a:lvl1pPr>
          </a:lstStyle>
          <a:p>
            <a:pPr lvl="0"/>
            <a:r>
              <a:rPr lang="en-US" dirty="0"/>
              <a:t>Add text—Lorem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ssed</a:t>
            </a:r>
            <a:r>
              <a:rPr lang="en-US" dirty="0"/>
              <a:t> do </a:t>
            </a:r>
            <a:r>
              <a:rPr lang="en-US" dirty="0" err="1"/>
              <a:t>eiusmod</a:t>
            </a:r>
            <a:r>
              <a:rPr lang="en-US" dirty="0"/>
              <a:t> </a:t>
            </a:r>
            <a:r>
              <a:rPr lang="en-US" dirty="0" err="1"/>
              <a:t>tempor</a:t>
            </a:r>
            <a:r>
              <a:rPr lang="en-US" dirty="0"/>
              <a:t> </a:t>
            </a:r>
            <a:r>
              <a:rPr lang="en-US" dirty="0" err="1"/>
              <a:t>ut</a:t>
            </a:r>
            <a:r>
              <a:rPr lang="en-US" dirty="0"/>
              <a:t> </a:t>
            </a:r>
            <a:r>
              <a:rPr lang="en-US" dirty="0" err="1"/>
              <a:t>labore</a:t>
            </a:r>
            <a:r>
              <a:rPr lang="en-US" dirty="0"/>
              <a:t>.</a:t>
            </a:r>
          </a:p>
        </p:txBody>
      </p:sp>
      <p:sp>
        <p:nvSpPr>
          <p:cNvPr id="25" name="Text Placeholder 23">
            <a:extLst>
              <a:ext uri="{FF2B5EF4-FFF2-40B4-BE49-F238E27FC236}">
                <a16:creationId xmlns:a16="http://schemas.microsoft.com/office/drawing/2014/main" id="{66A2441A-3DA9-1D4E-998C-09F65B68C6FC}"/>
              </a:ext>
            </a:extLst>
          </p:cNvPr>
          <p:cNvSpPr>
            <a:spLocks noGrp="1"/>
          </p:cNvSpPr>
          <p:nvPr>
            <p:ph type="body" sz="quarter" idx="20" hasCustomPrompt="1"/>
          </p:nvPr>
        </p:nvSpPr>
        <p:spPr>
          <a:xfrm>
            <a:off x="8572500" y="5062538"/>
            <a:ext cx="2554180" cy="919162"/>
          </a:xfrm>
        </p:spPr>
        <p:txBody>
          <a:bodyPr lIns="0" tIns="0" rIns="0" bIns="0">
            <a:noAutofit/>
          </a:bodyPr>
          <a:lstStyle>
            <a:lvl1pPr marL="0" indent="0">
              <a:lnSpc>
                <a:spcPct val="100000"/>
              </a:lnSpc>
              <a:buNone/>
              <a:defRPr sz="1600">
                <a:solidFill>
                  <a:schemeClr val="bg1"/>
                </a:solidFill>
              </a:defRPr>
            </a:lvl1pPr>
          </a:lstStyle>
          <a:p>
            <a:pPr lvl="0"/>
            <a:r>
              <a:rPr lang="en-US" dirty="0"/>
              <a:t>Add text—Lorem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ssed</a:t>
            </a:r>
            <a:r>
              <a:rPr lang="en-US" dirty="0"/>
              <a:t> do </a:t>
            </a:r>
            <a:r>
              <a:rPr lang="en-US" dirty="0" err="1"/>
              <a:t>eiusmod</a:t>
            </a:r>
            <a:r>
              <a:rPr lang="en-US" dirty="0"/>
              <a:t> </a:t>
            </a:r>
            <a:r>
              <a:rPr lang="en-US" dirty="0" err="1"/>
              <a:t>tempor</a:t>
            </a:r>
            <a:r>
              <a:rPr lang="en-US" dirty="0"/>
              <a:t> </a:t>
            </a:r>
            <a:r>
              <a:rPr lang="en-US" dirty="0" err="1"/>
              <a:t>ut</a:t>
            </a:r>
            <a:r>
              <a:rPr lang="en-US" dirty="0"/>
              <a:t> </a:t>
            </a:r>
            <a:r>
              <a:rPr lang="en-US" dirty="0" err="1"/>
              <a:t>labore</a:t>
            </a:r>
            <a:r>
              <a:rPr lang="en-US" dirty="0"/>
              <a:t>.</a:t>
            </a:r>
          </a:p>
        </p:txBody>
      </p:sp>
      <p:sp>
        <p:nvSpPr>
          <p:cNvPr id="26" name="Text Placeholder 23">
            <a:extLst>
              <a:ext uri="{FF2B5EF4-FFF2-40B4-BE49-F238E27FC236}">
                <a16:creationId xmlns:a16="http://schemas.microsoft.com/office/drawing/2014/main" id="{369CE56A-C60E-DA44-BD03-D52D1CC6BCBD}"/>
              </a:ext>
            </a:extLst>
          </p:cNvPr>
          <p:cNvSpPr>
            <a:spLocks noGrp="1"/>
          </p:cNvSpPr>
          <p:nvPr>
            <p:ph type="body" sz="quarter" idx="21" hasCustomPrompt="1"/>
          </p:nvPr>
        </p:nvSpPr>
        <p:spPr>
          <a:xfrm>
            <a:off x="2995083" y="5062538"/>
            <a:ext cx="2554180" cy="919162"/>
          </a:xfrm>
        </p:spPr>
        <p:txBody>
          <a:bodyPr lIns="0" tIns="0" rIns="0" bIns="0">
            <a:noAutofit/>
          </a:bodyPr>
          <a:lstStyle>
            <a:lvl1pPr marL="0" indent="0">
              <a:lnSpc>
                <a:spcPct val="100000"/>
              </a:lnSpc>
              <a:buNone/>
              <a:defRPr sz="1600">
                <a:solidFill>
                  <a:schemeClr val="bg1"/>
                </a:solidFill>
              </a:defRPr>
            </a:lvl1pPr>
          </a:lstStyle>
          <a:p>
            <a:pPr lvl="0"/>
            <a:r>
              <a:rPr lang="en-US" dirty="0"/>
              <a:t>Add text—Lorem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ssed</a:t>
            </a:r>
            <a:r>
              <a:rPr lang="en-US" dirty="0"/>
              <a:t> do </a:t>
            </a:r>
            <a:r>
              <a:rPr lang="en-US" dirty="0" err="1"/>
              <a:t>eiusmod</a:t>
            </a:r>
            <a:r>
              <a:rPr lang="en-US" dirty="0"/>
              <a:t> </a:t>
            </a:r>
            <a:r>
              <a:rPr lang="en-US" dirty="0" err="1"/>
              <a:t>tempor</a:t>
            </a:r>
            <a:r>
              <a:rPr lang="en-US" dirty="0"/>
              <a:t> </a:t>
            </a:r>
            <a:r>
              <a:rPr lang="en-US" dirty="0" err="1"/>
              <a:t>ut</a:t>
            </a:r>
            <a:r>
              <a:rPr lang="en-US" dirty="0"/>
              <a:t> </a:t>
            </a:r>
            <a:r>
              <a:rPr lang="en-US" dirty="0" err="1"/>
              <a:t>labore</a:t>
            </a:r>
            <a:r>
              <a:rPr lang="en-US" dirty="0"/>
              <a:t>.</a:t>
            </a:r>
          </a:p>
        </p:txBody>
      </p:sp>
      <p:sp>
        <p:nvSpPr>
          <p:cNvPr id="27" name="Text Placeholder 23">
            <a:extLst>
              <a:ext uri="{FF2B5EF4-FFF2-40B4-BE49-F238E27FC236}">
                <a16:creationId xmlns:a16="http://schemas.microsoft.com/office/drawing/2014/main" id="{71280FAB-BC27-C247-B2AA-F215BC885493}"/>
              </a:ext>
            </a:extLst>
          </p:cNvPr>
          <p:cNvSpPr>
            <a:spLocks noGrp="1"/>
          </p:cNvSpPr>
          <p:nvPr>
            <p:ph type="body" sz="quarter" idx="22" hasCustomPrompt="1"/>
          </p:nvPr>
        </p:nvSpPr>
        <p:spPr>
          <a:xfrm>
            <a:off x="5783791" y="5062538"/>
            <a:ext cx="2554180" cy="919162"/>
          </a:xfrm>
        </p:spPr>
        <p:txBody>
          <a:bodyPr lIns="0" tIns="0" rIns="0" bIns="0">
            <a:noAutofit/>
          </a:bodyPr>
          <a:lstStyle>
            <a:lvl1pPr marL="0" indent="0">
              <a:lnSpc>
                <a:spcPct val="100000"/>
              </a:lnSpc>
              <a:buNone/>
              <a:defRPr sz="1600">
                <a:solidFill>
                  <a:schemeClr val="bg1"/>
                </a:solidFill>
              </a:defRPr>
            </a:lvl1pPr>
          </a:lstStyle>
          <a:p>
            <a:pPr lvl="0"/>
            <a:r>
              <a:rPr lang="en-US" dirty="0"/>
              <a:t>Add text—Lorem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ssed</a:t>
            </a:r>
            <a:r>
              <a:rPr lang="en-US" dirty="0"/>
              <a:t> do </a:t>
            </a:r>
            <a:r>
              <a:rPr lang="en-US" dirty="0" err="1"/>
              <a:t>eiusmod</a:t>
            </a:r>
            <a:r>
              <a:rPr lang="en-US" dirty="0"/>
              <a:t> </a:t>
            </a:r>
            <a:r>
              <a:rPr lang="en-US" dirty="0" err="1"/>
              <a:t>tempor</a:t>
            </a:r>
            <a:r>
              <a:rPr lang="en-US" dirty="0"/>
              <a:t> </a:t>
            </a:r>
            <a:r>
              <a:rPr lang="en-US" dirty="0" err="1"/>
              <a:t>ut</a:t>
            </a:r>
            <a:r>
              <a:rPr lang="en-US" dirty="0"/>
              <a:t> </a:t>
            </a:r>
            <a:r>
              <a:rPr lang="en-US" dirty="0" err="1"/>
              <a:t>labore</a:t>
            </a:r>
            <a:r>
              <a:rPr lang="en-US" dirty="0"/>
              <a:t>.</a:t>
            </a:r>
          </a:p>
        </p:txBody>
      </p:sp>
      <p:sp>
        <p:nvSpPr>
          <p:cNvPr id="28" name="Text Placeholder 4">
            <a:extLst>
              <a:ext uri="{FF2B5EF4-FFF2-40B4-BE49-F238E27FC236}">
                <a16:creationId xmlns:a16="http://schemas.microsoft.com/office/drawing/2014/main" id="{C9078B5C-6713-CB4A-A281-540043622707}"/>
              </a:ext>
            </a:extLst>
          </p:cNvPr>
          <p:cNvSpPr>
            <a:spLocks noGrp="1"/>
          </p:cNvSpPr>
          <p:nvPr>
            <p:ph type="body" sz="quarter" idx="23" hasCustomPrompt="1"/>
          </p:nvPr>
        </p:nvSpPr>
        <p:spPr>
          <a:xfrm>
            <a:off x="190501" y="1143000"/>
            <a:ext cx="4991100" cy="2089150"/>
          </a:xfrm>
        </p:spPr>
        <p:txBody>
          <a:bodyPr lIns="0" tIns="0" rIns="0" bIns="0">
            <a:noAutofit/>
          </a:bodyPr>
          <a:lstStyle>
            <a:lvl1pPr marL="0" indent="0">
              <a:buNone/>
              <a:defRPr sz="3200">
                <a:solidFill>
                  <a:schemeClr val="bg1"/>
                </a:solidFill>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30" name="Text Placeholder 24">
            <a:extLst>
              <a:ext uri="{FF2B5EF4-FFF2-40B4-BE49-F238E27FC236}">
                <a16:creationId xmlns:a16="http://schemas.microsoft.com/office/drawing/2014/main" id="{1E8B9458-2ADA-A049-90FE-0FB40F404751}"/>
              </a:ext>
            </a:extLst>
          </p:cNvPr>
          <p:cNvSpPr>
            <a:spLocks noGrp="1"/>
          </p:cNvSpPr>
          <p:nvPr>
            <p:ph type="body" sz="quarter" idx="24" hasCustomPrompt="1"/>
          </p:nvPr>
        </p:nvSpPr>
        <p:spPr>
          <a:xfrm>
            <a:off x="190500" y="182563"/>
            <a:ext cx="4046538" cy="285750"/>
          </a:xfrm>
        </p:spPr>
        <p:txBody>
          <a:bodyPr lIns="0" tIns="0" rIns="0" bIns="0">
            <a:noAutofit/>
          </a:bodyPr>
          <a:lstStyle>
            <a:lvl1pPr marL="0" indent="0">
              <a:buNone/>
              <a:defRPr sz="2000">
                <a:solidFill>
                  <a:schemeClr val="bg1"/>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Section title</a:t>
            </a:r>
          </a:p>
        </p:txBody>
      </p:sp>
      <p:pic>
        <p:nvPicPr>
          <p:cNvPr id="32" name="Picture 31" descr="Logo&#10;&#10;Description automatically generated">
            <a:extLst>
              <a:ext uri="{FF2B5EF4-FFF2-40B4-BE49-F238E27FC236}">
                <a16:creationId xmlns:a16="http://schemas.microsoft.com/office/drawing/2014/main" id="{FBF5E85C-FFB1-7F46-8B01-5C8DB48165F4}"/>
              </a:ext>
            </a:extLst>
          </p:cNvPr>
          <p:cNvPicPr>
            <a:picLocks noChangeAspect="1"/>
          </p:cNvPicPr>
          <p:nvPr userDrawn="1"/>
        </p:nvPicPr>
        <p:blipFill>
          <a:blip r:embed="rId2"/>
          <a:stretch>
            <a:fillRect/>
          </a:stretch>
        </p:blipFill>
        <p:spPr>
          <a:xfrm>
            <a:off x="154682" y="6363914"/>
            <a:ext cx="831279" cy="467594"/>
          </a:xfrm>
          <a:prstGeom prst="rect">
            <a:avLst/>
          </a:prstGeom>
        </p:spPr>
      </p:pic>
    </p:spTree>
    <p:extLst>
      <p:ext uri="{BB962C8B-B14F-4D97-AF65-F5344CB8AC3E}">
        <p14:creationId xmlns:p14="http://schemas.microsoft.com/office/powerpoint/2010/main" val="1192489253"/>
      </p:ext>
    </p:extLst>
  </p:cSld>
  <p:clrMapOvr>
    <a:masterClrMapping/>
  </p:clrMapOvr>
  <p:extLst>
    <p:ext uri="{DCECCB84-F9BA-43D5-87BE-67443E8EF086}">
      <p15:sldGuideLst xmlns:p15="http://schemas.microsoft.com/office/powerpoint/2012/main">
        <p15:guide id="1" orient="horz" pos="2928">
          <p15:clr>
            <a:srgbClr val="FBAE40"/>
          </p15:clr>
        </p15:guide>
        <p15:guide id="2" orient="horz" pos="3192">
          <p15:clr>
            <a:srgbClr val="FBAE40"/>
          </p15:clr>
        </p15:guide>
        <p15:guide id="3" pos="5400">
          <p15:clr>
            <a:srgbClr val="FBAE40"/>
          </p15:clr>
        </p15:guide>
        <p15:guide id="4" pos="3264">
          <p15:clr>
            <a:srgbClr val="FBAE40"/>
          </p15:clr>
        </p15:guide>
        <p15:guide id="5" pos="1872">
          <p15:clr>
            <a:srgbClr val="FBAE40"/>
          </p15:clr>
        </p15:guide>
        <p15:guide id="6" pos="36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 sections content">
    <p:bg>
      <p:bgPr>
        <a:solidFill>
          <a:schemeClr val="tx2"/>
        </a:solidFill>
        <a:effectLst/>
      </p:bgPr>
    </p:bg>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FF2618E4-7F33-0547-8DC7-A468D616DB35}"/>
              </a:ext>
            </a:extLst>
          </p:cNvPr>
          <p:cNvSpPr>
            <a:spLocks noGrp="1"/>
          </p:cNvSpPr>
          <p:nvPr>
            <p:ph type="sldNum" sz="quarter" idx="12"/>
          </p:nvPr>
        </p:nvSpPr>
        <p:spPr>
          <a:xfrm>
            <a:off x="9258300" y="6534317"/>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12" name="Text Placeholder 3">
            <a:extLst>
              <a:ext uri="{FF2B5EF4-FFF2-40B4-BE49-F238E27FC236}">
                <a16:creationId xmlns:a16="http://schemas.microsoft.com/office/drawing/2014/main" id="{D84C5078-B6A8-A044-8E90-20A19F4B7D49}"/>
              </a:ext>
            </a:extLst>
          </p:cNvPr>
          <p:cNvSpPr>
            <a:spLocks noGrp="1"/>
          </p:cNvSpPr>
          <p:nvPr>
            <p:ph type="body" sz="quarter" idx="16" hasCustomPrompt="1"/>
          </p:nvPr>
        </p:nvSpPr>
        <p:spPr>
          <a:xfrm>
            <a:off x="6096000" y="6534317"/>
            <a:ext cx="1219200" cy="134059"/>
          </a:xfrm>
        </p:spPr>
        <p:txBody>
          <a:bodyPr lIns="0" tIns="0" rIns="0" bIns="0">
            <a:noAutofit/>
          </a:bodyPr>
          <a:lstStyle>
            <a:lvl1pPr marL="0" indent="0" algn="r">
              <a:buNone/>
              <a:defRPr sz="900">
                <a:solidFill>
                  <a:schemeClr val="bg1"/>
                </a:solidFill>
              </a:defRPr>
            </a:lvl1pPr>
            <a:lvl2pPr marL="457182" indent="0">
              <a:buFont typeface="Arial" panose="020B0604020202020204" pitchFamily="34" charset="0"/>
              <a:buNone/>
              <a:defRPr/>
            </a:lvl2pPr>
          </a:lstStyle>
          <a:p>
            <a:pPr lvl="0"/>
            <a:r>
              <a:rPr lang="en-US" dirty="0"/>
              <a:t>04.08.21</a:t>
            </a:r>
          </a:p>
        </p:txBody>
      </p:sp>
      <p:sp>
        <p:nvSpPr>
          <p:cNvPr id="28" name="Text Placeholder 13">
            <a:extLst>
              <a:ext uri="{FF2B5EF4-FFF2-40B4-BE49-F238E27FC236}">
                <a16:creationId xmlns:a16="http://schemas.microsoft.com/office/drawing/2014/main" id="{99586EBE-3DF0-4A48-9605-33B0222C81C7}"/>
              </a:ext>
            </a:extLst>
          </p:cNvPr>
          <p:cNvSpPr>
            <a:spLocks noGrp="1"/>
          </p:cNvSpPr>
          <p:nvPr>
            <p:ph type="body" sz="quarter" idx="19" hasCustomPrompt="1"/>
          </p:nvPr>
        </p:nvSpPr>
        <p:spPr>
          <a:xfrm>
            <a:off x="205916" y="3413985"/>
            <a:ext cx="4183205" cy="225357"/>
          </a:xfrm>
        </p:spPr>
        <p:txBody>
          <a:bodyPr lIns="0" tIns="0" rIns="0" bIns="0">
            <a:noAutofit/>
          </a:bodyPr>
          <a:lstStyle>
            <a:lvl1pPr marL="0" indent="0">
              <a:buNone/>
              <a:defRPr sz="1400">
                <a:solidFill>
                  <a:schemeClr val="bg1"/>
                </a:solidFill>
              </a:defRPr>
            </a:lvl1pPr>
            <a:lvl2pPr marL="457182" indent="0">
              <a:buNone/>
              <a:defRPr/>
            </a:lvl2pPr>
            <a:lvl3pPr marL="914363" indent="0">
              <a:buNone/>
              <a:defRPr/>
            </a:lvl3pPr>
            <a:lvl4pPr marL="1371545" indent="0">
              <a:buNone/>
              <a:defRPr/>
            </a:lvl4pPr>
            <a:lvl5pPr marL="1828727" indent="0">
              <a:buNone/>
              <a:defRPr/>
            </a:lvl5pPr>
          </a:lstStyle>
          <a:p>
            <a:pPr lvl="0"/>
            <a:r>
              <a:rPr lang="en-US" dirty="0"/>
              <a:t>Subheading</a:t>
            </a:r>
          </a:p>
        </p:txBody>
      </p:sp>
      <p:sp>
        <p:nvSpPr>
          <p:cNvPr id="29" name="Text Placeholder 4">
            <a:extLst>
              <a:ext uri="{FF2B5EF4-FFF2-40B4-BE49-F238E27FC236}">
                <a16:creationId xmlns:a16="http://schemas.microsoft.com/office/drawing/2014/main" id="{4C9C4BF0-A308-5241-8C03-8D24FB5A60F7}"/>
              </a:ext>
            </a:extLst>
          </p:cNvPr>
          <p:cNvSpPr>
            <a:spLocks noGrp="1"/>
          </p:cNvSpPr>
          <p:nvPr>
            <p:ph type="body" sz="quarter" idx="23" hasCustomPrompt="1"/>
          </p:nvPr>
        </p:nvSpPr>
        <p:spPr>
          <a:xfrm>
            <a:off x="190501" y="1143000"/>
            <a:ext cx="4991100" cy="2089150"/>
          </a:xfrm>
        </p:spPr>
        <p:txBody>
          <a:bodyPr lIns="0" tIns="0" rIns="0" bIns="0">
            <a:noAutofit/>
          </a:bodyPr>
          <a:lstStyle>
            <a:lvl1pPr marL="0" indent="0">
              <a:buNone/>
              <a:defRPr sz="3200">
                <a:solidFill>
                  <a:schemeClr val="bg1"/>
                </a:solidFill>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30" name="Text Placeholder 4">
            <a:extLst>
              <a:ext uri="{FF2B5EF4-FFF2-40B4-BE49-F238E27FC236}">
                <a16:creationId xmlns:a16="http://schemas.microsoft.com/office/drawing/2014/main" id="{3EB15DC8-43BC-BE49-B6EF-CCEAB5A7B9D6}"/>
              </a:ext>
            </a:extLst>
          </p:cNvPr>
          <p:cNvSpPr>
            <a:spLocks noGrp="1"/>
          </p:cNvSpPr>
          <p:nvPr>
            <p:ph type="body" sz="quarter" idx="24" hasCustomPrompt="1"/>
          </p:nvPr>
        </p:nvSpPr>
        <p:spPr>
          <a:xfrm>
            <a:off x="190500" y="3695700"/>
            <a:ext cx="4991100" cy="2286000"/>
          </a:xfrm>
        </p:spPr>
        <p:txBody>
          <a:bodyPr lIns="0" tIns="0" rIns="0" bIns="0">
            <a:noAutofit/>
          </a:bodyPr>
          <a:lstStyle>
            <a:lvl1pPr marL="0" indent="0">
              <a:buNone/>
              <a:defRPr sz="3200">
                <a:solidFill>
                  <a:schemeClr val="bg1"/>
                </a:solidFill>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31" name="Text Placeholder 4">
            <a:extLst>
              <a:ext uri="{FF2B5EF4-FFF2-40B4-BE49-F238E27FC236}">
                <a16:creationId xmlns:a16="http://schemas.microsoft.com/office/drawing/2014/main" id="{476DD77D-E9AB-6645-B39A-2A12C74D59F8}"/>
              </a:ext>
            </a:extLst>
          </p:cNvPr>
          <p:cNvSpPr>
            <a:spLocks noGrp="1"/>
          </p:cNvSpPr>
          <p:nvPr>
            <p:ph type="body" sz="quarter" idx="25" hasCustomPrompt="1"/>
          </p:nvPr>
        </p:nvSpPr>
        <p:spPr>
          <a:xfrm>
            <a:off x="6096001" y="1147549"/>
            <a:ext cx="5476875" cy="4834151"/>
          </a:xfrm>
        </p:spPr>
        <p:txBody>
          <a:bodyPr lIns="0" tIns="0" rIns="0" bIns="0">
            <a:noAutofit/>
          </a:bodyPr>
          <a:lstStyle>
            <a:lvl1pPr marL="0" indent="0">
              <a:buNone/>
              <a:defRPr sz="2000">
                <a:solidFill>
                  <a:schemeClr val="bg1"/>
                </a:solidFill>
              </a:defRPr>
            </a:lvl1pPr>
          </a:lstStyle>
          <a:p>
            <a:pPr lvl="0"/>
            <a:r>
              <a:rPr lang="en-US" dirty="0"/>
              <a:t>Add body text here-–Lorem ipsum dolor sit </a:t>
            </a:r>
            <a:r>
              <a:rPr lang="en-US" dirty="0" err="1"/>
              <a:t>amer</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33" name="Text Placeholder 24">
            <a:extLst>
              <a:ext uri="{FF2B5EF4-FFF2-40B4-BE49-F238E27FC236}">
                <a16:creationId xmlns:a16="http://schemas.microsoft.com/office/drawing/2014/main" id="{8630D5DC-43B2-4446-BEB5-91609C391C75}"/>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bg1"/>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Section title</a:t>
            </a:r>
          </a:p>
        </p:txBody>
      </p:sp>
      <p:sp>
        <p:nvSpPr>
          <p:cNvPr id="34" name="Text Placeholder 24">
            <a:extLst>
              <a:ext uri="{FF2B5EF4-FFF2-40B4-BE49-F238E27FC236}">
                <a16:creationId xmlns:a16="http://schemas.microsoft.com/office/drawing/2014/main" id="{7C1C8AF4-CA51-4446-9B4B-CCD3970AF36A}"/>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3"/>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Heading</a:t>
            </a:r>
          </a:p>
        </p:txBody>
      </p:sp>
      <p:pic>
        <p:nvPicPr>
          <p:cNvPr id="36" name="Picture 35" descr="Logo&#10;&#10;Description automatically generated">
            <a:extLst>
              <a:ext uri="{FF2B5EF4-FFF2-40B4-BE49-F238E27FC236}">
                <a16:creationId xmlns:a16="http://schemas.microsoft.com/office/drawing/2014/main" id="{958229E5-30F1-884F-BA20-E978C68F41DD}"/>
              </a:ext>
            </a:extLst>
          </p:cNvPr>
          <p:cNvPicPr>
            <a:picLocks noChangeAspect="1"/>
          </p:cNvPicPr>
          <p:nvPr userDrawn="1"/>
        </p:nvPicPr>
        <p:blipFill>
          <a:blip r:embed="rId2"/>
          <a:stretch>
            <a:fillRect/>
          </a:stretch>
        </p:blipFill>
        <p:spPr>
          <a:xfrm>
            <a:off x="154682" y="6363914"/>
            <a:ext cx="831279" cy="467594"/>
          </a:xfrm>
          <a:prstGeom prst="rect">
            <a:avLst/>
          </a:prstGeom>
        </p:spPr>
      </p:pic>
    </p:spTree>
    <p:extLst>
      <p:ext uri="{BB962C8B-B14F-4D97-AF65-F5344CB8AC3E}">
        <p14:creationId xmlns:p14="http://schemas.microsoft.com/office/powerpoint/2010/main" val="1476947400"/>
      </p:ext>
    </p:extLst>
  </p:cSld>
  <p:clrMapOvr>
    <a:masterClrMapping/>
  </p:clrMapOvr>
  <p:extLst>
    <p:ext uri="{DCECCB84-F9BA-43D5-87BE-67443E8EF086}">
      <p15:sldGuideLst xmlns:p15="http://schemas.microsoft.com/office/powerpoint/2012/main">
        <p15:guide id="1" pos="326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ultiple Quotes">
    <p:bg>
      <p:bgPr>
        <a:solidFill>
          <a:schemeClr val="bg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C528F0-0C5F-2C4E-9D8D-F83704D5642F}"/>
              </a:ext>
            </a:extLst>
          </p:cNvPr>
          <p:cNvSpPr>
            <a:spLocks noGrp="1"/>
          </p:cNvSpPr>
          <p:nvPr>
            <p:ph type="body" idx="1" hasCustomPrompt="1"/>
          </p:nvPr>
        </p:nvSpPr>
        <p:spPr>
          <a:xfrm>
            <a:off x="190500" y="3725780"/>
            <a:ext cx="2519362" cy="1953986"/>
          </a:xfrm>
        </p:spPr>
        <p:txBody>
          <a:bodyPr lIns="0" tIns="0" rIns="0" bIns="0">
            <a:normAutofit/>
          </a:bodyPr>
          <a:lstStyle>
            <a:lvl1pPr marL="0" indent="0">
              <a:buNone/>
              <a:defRPr sz="1800" b="0" i="0">
                <a:solidFill>
                  <a:schemeClr val="bg1">
                    <a:lumMod val="95000"/>
                  </a:schemeClr>
                </a:solidFill>
                <a:latin typeface="Arial" panose="020B0604020202020204" pitchFamily="34" charset="0"/>
              </a:defRPr>
            </a:lvl1pPr>
            <a:lvl2pPr marL="457182" indent="0">
              <a:buNone/>
              <a:defRPr sz="2000">
                <a:solidFill>
                  <a:schemeClr val="tx1">
                    <a:tint val="75000"/>
                  </a:schemeClr>
                </a:solidFill>
              </a:defRPr>
            </a:lvl2pPr>
            <a:lvl3pPr marL="914363" indent="0">
              <a:buNone/>
              <a:defRPr sz="1800">
                <a:solidFill>
                  <a:schemeClr val="tx1">
                    <a:tint val="75000"/>
                  </a:schemeClr>
                </a:solidFill>
              </a:defRPr>
            </a:lvl3pPr>
            <a:lvl4pPr marL="1371545" indent="0">
              <a:buNone/>
              <a:defRPr sz="1600">
                <a:solidFill>
                  <a:schemeClr val="tx1">
                    <a:tint val="75000"/>
                  </a:schemeClr>
                </a:solidFill>
              </a:defRPr>
            </a:lvl4pPr>
            <a:lvl5pPr marL="1828727" indent="0">
              <a:buNone/>
              <a:defRPr sz="1600">
                <a:solidFill>
                  <a:schemeClr val="tx1">
                    <a:tint val="75000"/>
                  </a:schemeClr>
                </a:solidFill>
              </a:defRPr>
            </a:lvl5pPr>
            <a:lvl6pPr marL="2285909" indent="0">
              <a:buNone/>
              <a:defRPr sz="1600">
                <a:solidFill>
                  <a:schemeClr val="tx1">
                    <a:tint val="75000"/>
                  </a:schemeClr>
                </a:solidFill>
              </a:defRPr>
            </a:lvl6pPr>
            <a:lvl7pPr marL="2743090" indent="0">
              <a:buNone/>
              <a:defRPr sz="1600">
                <a:solidFill>
                  <a:schemeClr val="tx1">
                    <a:tint val="75000"/>
                  </a:schemeClr>
                </a:solidFill>
              </a:defRPr>
            </a:lvl7pPr>
            <a:lvl8pPr marL="3200272" indent="0">
              <a:buNone/>
              <a:defRPr sz="1600">
                <a:solidFill>
                  <a:schemeClr val="tx1">
                    <a:tint val="75000"/>
                  </a:schemeClr>
                </a:solidFill>
              </a:defRPr>
            </a:lvl8pPr>
            <a:lvl9pPr marL="3657454" indent="0">
              <a:buNone/>
              <a:defRPr sz="1600">
                <a:solidFill>
                  <a:schemeClr val="tx1">
                    <a:tint val="75000"/>
                  </a:schemeClr>
                </a:solidFill>
              </a:defRPr>
            </a:lvl9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15" name="Picture Placeholder 14">
            <a:extLst>
              <a:ext uri="{FF2B5EF4-FFF2-40B4-BE49-F238E27FC236}">
                <a16:creationId xmlns:a16="http://schemas.microsoft.com/office/drawing/2014/main" id="{95770A5E-C724-CA49-A03F-565560E5E7CF}"/>
              </a:ext>
            </a:extLst>
          </p:cNvPr>
          <p:cNvSpPr>
            <a:spLocks noGrp="1"/>
          </p:cNvSpPr>
          <p:nvPr>
            <p:ph type="pic" sz="quarter" idx="13"/>
          </p:nvPr>
        </p:nvSpPr>
        <p:spPr>
          <a:xfrm>
            <a:off x="0" y="1143000"/>
            <a:ext cx="2519363" cy="2433638"/>
          </a:xfrm>
        </p:spPr>
        <p:txBody>
          <a:bodyPr/>
          <a:lstStyle>
            <a:lvl1pPr>
              <a:defRPr/>
            </a:lvl1pPr>
          </a:lstStyle>
          <a:p>
            <a:r>
              <a:rPr lang="en-US"/>
              <a:t>Click icon to add picture</a:t>
            </a:r>
          </a:p>
        </p:txBody>
      </p:sp>
      <p:sp>
        <p:nvSpPr>
          <p:cNvPr id="16" name="Picture Placeholder 14">
            <a:extLst>
              <a:ext uri="{FF2B5EF4-FFF2-40B4-BE49-F238E27FC236}">
                <a16:creationId xmlns:a16="http://schemas.microsoft.com/office/drawing/2014/main" id="{C8F13A7D-6C4C-6F4B-8F1A-29E28B94613E}"/>
              </a:ext>
            </a:extLst>
          </p:cNvPr>
          <p:cNvSpPr>
            <a:spLocks noGrp="1"/>
          </p:cNvSpPr>
          <p:nvPr>
            <p:ph type="pic" sz="quarter" idx="14"/>
          </p:nvPr>
        </p:nvSpPr>
        <p:spPr>
          <a:xfrm>
            <a:off x="3914274" y="1143000"/>
            <a:ext cx="2519363" cy="2433638"/>
          </a:xfrm>
        </p:spPr>
        <p:txBody>
          <a:bodyPr/>
          <a:lstStyle>
            <a:lvl1pPr>
              <a:defRPr/>
            </a:lvl1pPr>
          </a:lstStyle>
          <a:p>
            <a:r>
              <a:rPr lang="en-US"/>
              <a:t>Click icon to add picture</a:t>
            </a:r>
          </a:p>
        </p:txBody>
      </p:sp>
      <p:sp>
        <p:nvSpPr>
          <p:cNvPr id="17" name="Picture Placeholder 14">
            <a:extLst>
              <a:ext uri="{FF2B5EF4-FFF2-40B4-BE49-F238E27FC236}">
                <a16:creationId xmlns:a16="http://schemas.microsoft.com/office/drawing/2014/main" id="{E134F002-40B3-4A42-9658-416722BFCABA}"/>
              </a:ext>
            </a:extLst>
          </p:cNvPr>
          <p:cNvSpPr>
            <a:spLocks noGrp="1"/>
          </p:cNvSpPr>
          <p:nvPr>
            <p:ph type="pic" sz="quarter" idx="15"/>
          </p:nvPr>
        </p:nvSpPr>
        <p:spPr>
          <a:xfrm>
            <a:off x="9672638" y="1147737"/>
            <a:ext cx="2519363" cy="2433638"/>
          </a:xfrm>
        </p:spPr>
        <p:txBody>
          <a:bodyPr/>
          <a:lstStyle>
            <a:lvl1pPr>
              <a:defRPr/>
            </a:lvl1pPr>
          </a:lstStyle>
          <a:p>
            <a:r>
              <a:rPr lang="en-US"/>
              <a:t>Click icon to add picture</a:t>
            </a:r>
          </a:p>
        </p:txBody>
      </p:sp>
      <p:sp>
        <p:nvSpPr>
          <p:cNvPr id="18" name="Text Placeholder 2">
            <a:extLst>
              <a:ext uri="{FF2B5EF4-FFF2-40B4-BE49-F238E27FC236}">
                <a16:creationId xmlns:a16="http://schemas.microsoft.com/office/drawing/2014/main" id="{E9F39171-E780-844A-8D7D-85DA590E7A47}"/>
              </a:ext>
            </a:extLst>
          </p:cNvPr>
          <p:cNvSpPr>
            <a:spLocks noGrp="1"/>
          </p:cNvSpPr>
          <p:nvPr>
            <p:ph type="body" idx="16" hasCustomPrompt="1"/>
          </p:nvPr>
        </p:nvSpPr>
        <p:spPr>
          <a:xfrm>
            <a:off x="3914274" y="3725780"/>
            <a:ext cx="2519362" cy="1953986"/>
          </a:xfrm>
        </p:spPr>
        <p:txBody>
          <a:bodyPr lIns="0" tIns="0" rIns="0" bIns="0">
            <a:normAutofit/>
          </a:bodyPr>
          <a:lstStyle>
            <a:lvl1pPr marL="0" indent="0">
              <a:buNone/>
              <a:defRPr sz="1800" b="0" i="0">
                <a:solidFill>
                  <a:schemeClr val="bg1">
                    <a:lumMod val="95000"/>
                  </a:schemeClr>
                </a:solidFill>
                <a:latin typeface="Arial" panose="020B0604020202020204" pitchFamily="34" charset="0"/>
              </a:defRPr>
            </a:lvl1pPr>
            <a:lvl2pPr marL="457182" indent="0">
              <a:buNone/>
              <a:defRPr sz="2000">
                <a:solidFill>
                  <a:schemeClr val="tx1">
                    <a:tint val="75000"/>
                  </a:schemeClr>
                </a:solidFill>
              </a:defRPr>
            </a:lvl2pPr>
            <a:lvl3pPr marL="914363" indent="0">
              <a:buNone/>
              <a:defRPr sz="1800">
                <a:solidFill>
                  <a:schemeClr val="tx1">
                    <a:tint val="75000"/>
                  </a:schemeClr>
                </a:solidFill>
              </a:defRPr>
            </a:lvl3pPr>
            <a:lvl4pPr marL="1371545" indent="0">
              <a:buNone/>
              <a:defRPr sz="1600">
                <a:solidFill>
                  <a:schemeClr val="tx1">
                    <a:tint val="75000"/>
                  </a:schemeClr>
                </a:solidFill>
              </a:defRPr>
            </a:lvl4pPr>
            <a:lvl5pPr marL="1828727" indent="0">
              <a:buNone/>
              <a:defRPr sz="1600">
                <a:solidFill>
                  <a:schemeClr val="tx1">
                    <a:tint val="75000"/>
                  </a:schemeClr>
                </a:solidFill>
              </a:defRPr>
            </a:lvl5pPr>
            <a:lvl6pPr marL="2285909" indent="0">
              <a:buNone/>
              <a:defRPr sz="1600">
                <a:solidFill>
                  <a:schemeClr val="tx1">
                    <a:tint val="75000"/>
                  </a:schemeClr>
                </a:solidFill>
              </a:defRPr>
            </a:lvl6pPr>
            <a:lvl7pPr marL="2743090" indent="0">
              <a:buNone/>
              <a:defRPr sz="1600">
                <a:solidFill>
                  <a:schemeClr val="tx1">
                    <a:tint val="75000"/>
                  </a:schemeClr>
                </a:solidFill>
              </a:defRPr>
            </a:lvl7pPr>
            <a:lvl8pPr marL="3200272" indent="0">
              <a:buNone/>
              <a:defRPr sz="1600">
                <a:solidFill>
                  <a:schemeClr val="tx1">
                    <a:tint val="75000"/>
                  </a:schemeClr>
                </a:solidFill>
              </a:defRPr>
            </a:lvl8pPr>
            <a:lvl9pPr marL="3657454" indent="0">
              <a:buNone/>
              <a:defRPr sz="1600">
                <a:solidFill>
                  <a:schemeClr val="tx1">
                    <a:tint val="75000"/>
                  </a:schemeClr>
                </a:solidFill>
              </a:defRPr>
            </a:lvl9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19" name="Text Placeholder 2">
            <a:extLst>
              <a:ext uri="{FF2B5EF4-FFF2-40B4-BE49-F238E27FC236}">
                <a16:creationId xmlns:a16="http://schemas.microsoft.com/office/drawing/2014/main" id="{886ED91B-28CC-5749-B859-D1F509D36294}"/>
              </a:ext>
            </a:extLst>
          </p:cNvPr>
          <p:cNvSpPr>
            <a:spLocks noGrp="1"/>
          </p:cNvSpPr>
          <p:nvPr>
            <p:ph type="body" idx="17" hasCustomPrompt="1"/>
          </p:nvPr>
        </p:nvSpPr>
        <p:spPr>
          <a:xfrm>
            <a:off x="9672637" y="3725780"/>
            <a:ext cx="2487278" cy="1953986"/>
          </a:xfrm>
        </p:spPr>
        <p:txBody>
          <a:bodyPr lIns="0" tIns="0" rIns="0" bIns="0">
            <a:normAutofit/>
          </a:bodyPr>
          <a:lstStyle>
            <a:lvl1pPr marL="0" indent="0">
              <a:buNone/>
              <a:defRPr sz="1800" b="0" i="0">
                <a:solidFill>
                  <a:schemeClr val="bg1">
                    <a:lumMod val="95000"/>
                  </a:schemeClr>
                </a:solidFill>
                <a:latin typeface="Arial" panose="020B0604020202020204" pitchFamily="34" charset="0"/>
              </a:defRPr>
            </a:lvl1pPr>
            <a:lvl2pPr marL="457182" indent="0">
              <a:buNone/>
              <a:defRPr sz="2000">
                <a:solidFill>
                  <a:schemeClr val="tx1">
                    <a:tint val="75000"/>
                  </a:schemeClr>
                </a:solidFill>
              </a:defRPr>
            </a:lvl2pPr>
            <a:lvl3pPr marL="914363" indent="0">
              <a:buNone/>
              <a:defRPr sz="1800">
                <a:solidFill>
                  <a:schemeClr val="tx1">
                    <a:tint val="75000"/>
                  </a:schemeClr>
                </a:solidFill>
              </a:defRPr>
            </a:lvl3pPr>
            <a:lvl4pPr marL="1371545" indent="0">
              <a:buNone/>
              <a:defRPr sz="1600">
                <a:solidFill>
                  <a:schemeClr val="tx1">
                    <a:tint val="75000"/>
                  </a:schemeClr>
                </a:solidFill>
              </a:defRPr>
            </a:lvl4pPr>
            <a:lvl5pPr marL="1828727" indent="0">
              <a:buNone/>
              <a:defRPr sz="1600">
                <a:solidFill>
                  <a:schemeClr val="tx1">
                    <a:tint val="75000"/>
                  </a:schemeClr>
                </a:solidFill>
              </a:defRPr>
            </a:lvl5pPr>
            <a:lvl6pPr marL="2285909" indent="0">
              <a:buNone/>
              <a:defRPr sz="1600">
                <a:solidFill>
                  <a:schemeClr val="tx1">
                    <a:tint val="75000"/>
                  </a:schemeClr>
                </a:solidFill>
              </a:defRPr>
            </a:lvl6pPr>
            <a:lvl7pPr marL="2743090" indent="0">
              <a:buNone/>
              <a:defRPr sz="1600">
                <a:solidFill>
                  <a:schemeClr val="tx1">
                    <a:tint val="75000"/>
                  </a:schemeClr>
                </a:solidFill>
              </a:defRPr>
            </a:lvl7pPr>
            <a:lvl8pPr marL="3200272" indent="0">
              <a:buNone/>
              <a:defRPr sz="1600">
                <a:solidFill>
                  <a:schemeClr val="tx1">
                    <a:tint val="75000"/>
                  </a:schemeClr>
                </a:solidFill>
              </a:defRPr>
            </a:lvl8pPr>
            <a:lvl9pPr marL="3657454" indent="0">
              <a:buNone/>
              <a:defRPr sz="1600">
                <a:solidFill>
                  <a:schemeClr val="tx1">
                    <a:tint val="75000"/>
                  </a:schemeClr>
                </a:solidFill>
              </a:defRPr>
            </a:lvl9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21" name="Text Placeholder 20">
            <a:extLst>
              <a:ext uri="{FF2B5EF4-FFF2-40B4-BE49-F238E27FC236}">
                <a16:creationId xmlns:a16="http://schemas.microsoft.com/office/drawing/2014/main" id="{59BCF44A-F3BF-364F-AAE1-5078FBC8FCEB}"/>
              </a:ext>
            </a:extLst>
          </p:cNvPr>
          <p:cNvSpPr>
            <a:spLocks noGrp="1"/>
          </p:cNvSpPr>
          <p:nvPr>
            <p:ph type="body" sz="quarter" idx="18" hasCustomPrompt="1"/>
          </p:nvPr>
        </p:nvSpPr>
        <p:spPr>
          <a:xfrm>
            <a:off x="190500" y="5828906"/>
            <a:ext cx="1212998" cy="164596"/>
          </a:xfrm>
        </p:spPr>
        <p:txBody>
          <a:bodyPr lIns="0" tIns="0" rIns="0" bIns="0">
            <a:noAutofit/>
          </a:bodyPr>
          <a:lstStyle>
            <a:lvl1pPr marL="0" indent="0">
              <a:buNone/>
              <a:defRPr sz="1400">
                <a:solidFill>
                  <a:schemeClr val="accent4"/>
                </a:solidFill>
              </a:defRPr>
            </a:lvl1pPr>
          </a:lstStyle>
          <a:p>
            <a:pPr lvl="0"/>
            <a:r>
              <a:rPr lang="en-US"/>
              <a:t>First Last</a:t>
            </a:r>
          </a:p>
        </p:txBody>
      </p:sp>
      <p:sp>
        <p:nvSpPr>
          <p:cNvPr id="22" name="Text Placeholder 20">
            <a:extLst>
              <a:ext uri="{FF2B5EF4-FFF2-40B4-BE49-F238E27FC236}">
                <a16:creationId xmlns:a16="http://schemas.microsoft.com/office/drawing/2014/main" id="{5B4722C7-AFCC-A549-B88D-8CA1EA0CC239}"/>
              </a:ext>
            </a:extLst>
          </p:cNvPr>
          <p:cNvSpPr>
            <a:spLocks noGrp="1"/>
          </p:cNvSpPr>
          <p:nvPr>
            <p:ph type="body" sz="quarter" idx="19" hasCustomPrompt="1"/>
          </p:nvPr>
        </p:nvSpPr>
        <p:spPr>
          <a:xfrm>
            <a:off x="3914274" y="5817105"/>
            <a:ext cx="1212998" cy="164596"/>
          </a:xfrm>
        </p:spPr>
        <p:txBody>
          <a:bodyPr lIns="0" tIns="0" rIns="0" bIns="0">
            <a:noAutofit/>
          </a:bodyPr>
          <a:lstStyle>
            <a:lvl1pPr marL="0" indent="0">
              <a:buNone/>
              <a:defRPr sz="1400">
                <a:solidFill>
                  <a:schemeClr val="accent4"/>
                </a:solidFill>
              </a:defRPr>
            </a:lvl1pPr>
          </a:lstStyle>
          <a:p>
            <a:pPr lvl="0"/>
            <a:r>
              <a:rPr lang="en-US"/>
              <a:t>First Last</a:t>
            </a:r>
          </a:p>
        </p:txBody>
      </p:sp>
      <p:sp>
        <p:nvSpPr>
          <p:cNvPr id="23" name="Text Placeholder 20">
            <a:extLst>
              <a:ext uri="{FF2B5EF4-FFF2-40B4-BE49-F238E27FC236}">
                <a16:creationId xmlns:a16="http://schemas.microsoft.com/office/drawing/2014/main" id="{D1F7A5D8-E58B-904D-96D5-B1323755F562}"/>
              </a:ext>
            </a:extLst>
          </p:cNvPr>
          <p:cNvSpPr>
            <a:spLocks noGrp="1"/>
          </p:cNvSpPr>
          <p:nvPr>
            <p:ph type="body" sz="quarter" idx="20" hasCustomPrompt="1"/>
          </p:nvPr>
        </p:nvSpPr>
        <p:spPr>
          <a:xfrm>
            <a:off x="9672637" y="5817105"/>
            <a:ext cx="1212998" cy="164596"/>
          </a:xfrm>
        </p:spPr>
        <p:txBody>
          <a:bodyPr lIns="0" tIns="0" rIns="0" bIns="0">
            <a:noAutofit/>
          </a:bodyPr>
          <a:lstStyle>
            <a:lvl1pPr marL="0" indent="0">
              <a:buNone/>
              <a:defRPr sz="1400">
                <a:solidFill>
                  <a:schemeClr val="accent4"/>
                </a:solidFill>
              </a:defRPr>
            </a:lvl1pPr>
          </a:lstStyle>
          <a:p>
            <a:pPr lvl="0"/>
            <a:r>
              <a:rPr lang="en-US"/>
              <a:t>First Last</a:t>
            </a:r>
          </a:p>
        </p:txBody>
      </p:sp>
      <p:sp>
        <p:nvSpPr>
          <p:cNvPr id="25" name="Text Placeholder 24">
            <a:extLst>
              <a:ext uri="{FF2B5EF4-FFF2-40B4-BE49-F238E27FC236}">
                <a16:creationId xmlns:a16="http://schemas.microsoft.com/office/drawing/2014/main" id="{173F132F-CB7E-FA4D-8ED3-EAEE05A62B9A}"/>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bg1"/>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Section title</a:t>
            </a:r>
          </a:p>
        </p:txBody>
      </p:sp>
      <p:sp>
        <p:nvSpPr>
          <p:cNvPr id="26" name="Text Placeholder 24">
            <a:extLst>
              <a:ext uri="{FF2B5EF4-FFF2-40B4-BE49-F238E27FC236}">
                <a16:creationId xmlns:a16="http://schemas.microsoft.com/office/drawing/2014/main" id="{581B4F14-1CA5-9043-89C7-3310FBC77E03}"/>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3"/>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Heading</a:t>
            </a:r>
          </a:p>
        </p:txBody>
      </p:sp>
      <p:sp>
        <p:nvSpPr>
          <p:cNvPr id="27" name="Slide Number Placeholder 5">
            <a:extLst>
              <a:ext uri="{FF2B5EF4-FFF2-40B4-BE49-F238E27FC236}">
                <a16:creationId xmlns:a16="http://schemas.microsoft.com/office/drawing/2014/main" id="{F6CAAE23-9718-0B46-B28A-1EF30BB5F7C2}"/>
              </a:ext>
            </a:extLst>
          </p:cNvPr>
          <p:cNvSpPr>
            <a:spLocks noGrp="1"/>
          </p:cNvSpPr>
          <p:nvPr>
            <p:ph type="sldNum" sz="quarter" idx="12"/>
          </p:nvPr>
        </p:nvSpPr>
        <p:spPr>
          <a:xfrm>
            <a:off x="9258300" y="6534317"/>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28" name="Text Placeholder 3">
            <a:extLst>
              <a:ext uri="{FF2B5EF4-FFF2-40B4-BE49-F238E27FC236}">
                <a16:creationId xmlns:a16="http://schemas.microsoft.com/office/drawing/2014/main" id="{05E7EFCB-C1F9-D846-B071-DCC53A4ACE9B}"/>
              </a:ext>
            </a:extLst>
          </p:cNvPr>
          <p:cNvSpPr>
            <a:spLocks noGrp="1"/>
          </p:cNvSpPr>
          <p:nvPr>
            <p:ph type="body" sz="quarter" idx="23" hasCustomPrompt="1"/>
          </p:nvPr>
        </p:nvSpPr>
        <p:spPr>
          <a:xfrm>
            <a:off x="6096000" y="6534317"/>
            <a:ext cx="1219200" cy="134059"/>
          </a:xfrm>
        </p:spPr>
        <p:txBody>
          <a:bodyPr lIns="0" tIns="0" rIns="0" bIns="0">
            <a:noAutofit/>
          </a:bodyPr>
          <a:lstStyle>
            <a:lvl1pPr marL="0" indent="0" algn="r">
              <a:buNone/>
              <a:defRPr sz="900">
                <a:solidFill>
                  <a:schemeClr val="bg1"/>
                </a:solidFill>
              </a:defRPr>
            </a:lvl1pPr>
            <a:lvl2pPr marL="457182" indent="0">
              <a:buFont typeface="Arial" panose="020B0604020202020204" pitchFamily="34" charset="0"/>
              <a:buNone/>
              <a:defRPr/>
            </a:lvl2pPr>
          </a:lstStyle>
          <a:p>
            <a:pPr lvl="0"/>
            <a:r>
              <a:rPr lang="en-US" dirty="0"/>
              <a:t>04.08.21</a:t>
            </a:r>
          </a:p>
        </p:txBody>
      </p:sp>
      <p:pic>
        <p:nvPicPr>
          <p:cNvPr id="20" name="Picture 19" descr="Logo&#10;&#10;Description automatically generated">
            <a:extLst>
              <a:ext uri="{FF2B5EF4-FFF2-40B4-BE49-F238E27FC236}">
                <a16:creationId xmlns:a16="http://schemas.microsoft.com/office/drawing/2014/main" id="{DC511FD7-16BB-644A-A3B8-4F8D311DF652}"/>
              </a:ext>
            </a:extLst>
          </p:cNvPr>
          <p:cNvPicPr>
            <a:picLocks noChangeAspect="1"/>
          </p:cNvPicPr>
          <p:nvPr userDrawn="1"/>
        </p:nvPicPr>
        <p:blipFill>
          <a:blip r:embed="rId2"/>
          <a:stretch>
            <a:fillRect/>
          </a:stretch>
        </p:blipFill>
        <p:spPr>
          <a:xfrm>
            <a:off x="154682" y="6363914"/>
            <a:ext cx="831279" cy="467594"/>
          </a:xfrm>
          <a:prstGeom prst="rect">
            <a:avLst/>
          </a:prstGeom>
        </p:spPr>
      </p:pic>
    </p:spTree>
    <p:extLst>
      <p:ext uri="{BB962C8B-B14F-4D97-AF65-F5344CB8AC3E}">
        <p14:creationId xmlns:p14="http://schemas.microsoft.com/office/powerpoint/2010/main" val="454173647"/>
      </p:ext>
    </p:extLst>
  </p:cSld>
  <p:clrMapOvr>
    <a:masterClrMapping/>
  </p:clrMapOvr>
  <p:extLst>
    <p:ext uri="{DCECCB84-F9BA-43D5-87BE-67443E8EF086}">
      <p15:sldGuideLst xmlns:p15="http://schemas.microsoft.com/office/powerpoint/2012/main">
        <p15:guide id="1" orient="horz" pos="648">
          <p15:clr>
            <a:srgbClr val="FBAE40"/>
          </p15:clr>
        </p15:guide>
        <p15:guide id="2" pos="2448">
          <p15:clr>
            <a:srgbClr val="FBAE40"/>
          </p15:clr>
        </p15:guide>
        <p15:guide id="3" pos="607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ultiple Pictures">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A98B2BC5-1B85-574F-8BB5-69625A5B7E49}"/>
              </a:ext>
            </a:extLst>
          </p:cNvPr>
          <p:cNvSpPr>
            <a:spLocks noGrp="1"/>
          </p:cNvSpPr>
          <p:nvPr>
            <p:ph type="pic" sz="quarter" idx="15"/>
          </p:nvPr>
        </p:nvSpPr>
        <p:spPr>
          <a:xfrm>
            <a:off x="190500" y="1143000"/>
            <a:ext cx="4383088" cy="3009900"/>
          </a:xfrm>
        </p:spPr>
        <p:txBody>
          <a:bodyPr>
            <a:noAutofit/>
          </a:bodyPr>
          <a:lstStyle>
            <a:lvl1pPr>
              <a:defRPr>
                <a:solidFill>
                  <a:schemeClr val="bg1"/>
                </a:solidFill>
              </a:defRPr>
            </a:lvl1pPr>
          </a:lstStyle>
          <a:p>
            <a:endParaRPr lang="en-US"/>
          </a:p>
        </p:txBody>
      </p:sp>
      <p:sp>
        <p:nvSpPr>
          <p:cNvPr id="24" name="Picture Placeholder 9">
            <a:extLst>
              <a:ext uri="{FF2B5EF4-FFF2-40B4-BE49-F238E27FC236}">
                <a16:creationId xmlns:a16="http://schemas.microsoft.com/office/drawing/2014/main" id="{7476ED19-3594-9048-B39A-BDC4B64D0B8D}"/>
              </a:ext>
            </a:extLst>
          </p:cNvPr>
          <p:cNvSpPr>
            <a:spLocks noGrp="1"/>
          </p:cNvSpPr>
          <p:nvPr>
            <p:ph type="pic" sz="quarter" idx="16"/>
          </p:nvPr>
        </p:nvSpPr>
        <p:spPr>
          <a:xfrm>
            <a:off x="4780147" y="1143000"/>
            <a:ext cx="4383088" cy="3009900"/>
          </a:xfrm>
        </p:spPr>
        <p:txBody>
          <a:bodyPr>
            <a:noAutofit/>
          </a:bodyPr>
          <a:lstStyle>
            <a:lvl1pPr>
              <a:defRPr>
                <a:solidFill>
                  <a:schemeClr val="bg1"/>
                </a:solidFill>
              </a:defRPr>
            </a:lvl1pPr>
          </a:lstStyle>
          <a:p>
            <a:endParaRPr lang="en-US"/>
          </a:p>
        </p:txBody>
      </p:sp>
      <p:sp>
        <p:nvSpPr>
          <p:cNvPr id="25" name="Content Placeholder 2">
            <a:extLst>
              <a:ext uri="{FF2B5EF4-FFF2-40B4-BE49-F238E27FC236}">
                <a16:creationId xmlns:a16="http://schemas.microsoft.com/office/drawing/2014/main" id="{C9034AD5-09D2-7F49-BCA0-D1AC119438DD}"/>
              </a:ext>
            </a:extLst>
          </p:cNvPr>
          <p:cNvSpPr>
            <a:spLocks noGrp="1"/>
          </p:cNvSpPr>
          <p:nvPr>
            <p:ph sz="half" idx="1" hasCustomPrompt="1"/>
          </p:nvPr>
        </p:nvSpPr>
        <p:spPr>
          <a:xfrm>
            <a:off x="190501" y="4343400"/>
            <a:ext cx="3300124" cy="1638300"/>
          </a:xfrm>
        </p:spPr>
        <p:txBody>
          <a:bodyPr lIns="0" tIns="0" rIns="0" bIns="0">
            <a:noAutofit/>
          </a:bodyPr>
          <a:lstStyle>
            <a:lvl1pPr marL="0" indent="0">
              <a:buNone/>
              <a:defRPr sz="2400">
                <a:solidFill>
                  <a:schemeClr val="bg1"/>
                </a:solidFill>
              </a:defRPr>
            </a:lvl1pPr>
            <a:lvl2pPr marL="457182" indent="0">
              <a:buNone/>
              <a:defRPr sz="2000">
                <a:solidFill>
                  <a:schemeClr val="bg1"/>
                </a:solidFill>
              </a:defRPr>
            </a:lvl2pPr>
            <a:lvl3pPr marL="914363" indent="0">
              <a:buNone/>
              <a:defRPr sz="1800">
                <a:solidFill>
                  <a:schemeClr val="bg1"/>
                </a:solidFill>
              </a:defRPr>
            </a:lvl3pPr>
            <a:lvl4pPr marL="1371545" indent="0">
              <a:buNone/>
              <a:defRPr sz="1600">
                <a:solidFill>
                  <a:schemeClr val="bg1"/>
                </a:solidFill>
              </a:defRPr>
            </a:lvl4pPr>
            <a:lvl5pPr marL="1828727" indent="0">
              <a:buNone/>
              <a:defRPr sz="1600">
                <a:solidFill>
                  <a:schemeClr val="bg1"/>
                </a:solidFill>
              </a:defRPr>
            </a:lvl5pPr>
          </a:lstStyle>
          <a:p>
            <a:r>
              <a:rPr lang="en-US" dirty="0"/>
              <a:t>Add text here—lorem ipsum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endParaRPr lang="en-US" dirty="0"/>
          </a:p>
        </p:txBody>
      </p:sp>
      <p:sp>
        <p:nvSpPr>
          <p:cNvPr id="11" name="Slide Number Placeholder 5">
            <a:extLst>
              <a:ext uri="{FF2B5EF4-FFF2-40B4-BE49-F238E27FC236}">
                <a16:creationId xmlns:a16="http://schemas.microsoft.com/office/drawing/2014/main" id="{BCEFAFCB-CB04-704B-8F6F-9A740D646EDD}"/>
              </a:ext>
            </a:extLst>
          </p:cNvPr>
          <p:cNvSpPr>
            <a:spLocks noGrp="1"/>
          </p:cNvSpPr>
          <p:nvPr>
            <p:ph type="sldNum" sz="quarter" idx="12"/>
          </p:nvPr>
        </p:nvSpPr>
        <p:spPr>
          <a:xfrm>
            <a:off x="9258300" y="6534317"/>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12" name="Text Placeholder 3">
            <a:extLst>
              <a:ext uri="{FF2B5EF4-FFF2-40B4-BE49-F238E27FC236}">
                <a16:creationId xmlns:a16="http://schemas.microsoft.com/office/drawing/2014/main" id="{E1C64077-85C9-6C4F-BE9E-B7B7E21D9B31}"/>
              </a:ext>
            </a:extLst>
          </p:cNvPr>
          <p:cNvSpPr>
            <a:spLocks noGrp="1"/>
          </p:cNvSpPr>
          <p:nvPr>
            <p:ph type="body" sz="quarter" idx="17" hasCustomPrompt="1"/>
          </p:nvPr>
        </p:nvSpPr>
        <p:spPr>
          <a:xfrm>
            <a:off x="6096000" y="6534317"/>
            <a:ext cx="1219200" cy="134059"/>
          </a:xfrm>
        </p:spPr>
        <p:txBody>
          <a:bodyPr lIns="0" tIns="0" rIns="0" bIns="0">
            <a:noAutofit/>
          </a:bodyPr>
          <a:lstStyle>
            <a:lvl1pPr marL="0" indent="0" algn="r">
              <a:buNone/>
              <a:defRPr sz="900">
                <a:solidFill>
                  <a:schemeClr val="bg1"/>
                </a:solidFill>
              </a:defRPr>
            </a:lvl1pPr>
            <a:lvl2pPr marL="457182" indent="0">
              <a:buFont typeface="Arial" panose="020B0604020202020204" pitchFamily="34" charset="0"/>
              <a:buNone/>
              <a:defRPr/>
            </a:lvl2pPr>
          </a:lstStyle>
          <a:p>
            <a:pPr lvl="0"/>
            <a:r>
              <a:rPr lang="en-US" dirty="0"/>
              <a:t>04.08.21</a:t>
            </a:r>
          </a:p>
        </p:txBody>
      </p:sp>
      <p:sp>
        <p:nvSpPr>
          <p:cNvPr id="13" name="Text Placeholder 24">
            <a:extLst>
              <a:ext uri="{FF2B5EF4-FFF2-40B4-BE49-F238E27FC236}">
                <a16:creationId xmlns:a16="http://schemas.microsoft.com/office/drawing/2014/main" id="{A315DF49-AC17-D94E-8F18-3FCE42A2E117}"/>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bg1"/>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Section title</a:t>
            </a:r>
          </a:p>
        </p:txBody>
      </p:sp>
      <p:sp>
        <p:nvSpPr>
          <p:cNvPr id="17" name="Text Placeholder 24">
            <a:extLst>
              <a:ext uri="{FF2B5EF4-FFF2-40B4-BE49-F238E27FC236}">
                <a16:creationId xmlns:a16="http://schemas.microsoft.com/office/drawing/2014/main" id="{D39D5316-2A94-014B-90B6-041EF11AEAF6}"/>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3"/>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Heading</a:t>
            </a:r>
          </a:p>
        </p:txBody>
      </p:sp>
      <p:sp>
        <p:nvSpPr>
          <p:cNvPr id="18" name="Content Placeholder 2">
            <a:extLst>
              <a:ext uri="{FF2B5EF4-FFF2-40B4-BE49-F238E27FC236}">
                <a16:creationId xmlns:a16="http://schemas.microsoft.com/office/drawing/2014/main" id="{3FACDDBC-4208-8C4E-9533-E347DA96E88E}"/>
              </a:ext>
            </a:extLst>
          </p:cNvPr>
          <p:cNvSpPr>
            <a:spLocks noGrp="1"/>
          </p:cNvSpPr>
          <p:nvPr>
            <p:ph sz="half" idx="18" hasCustomPrompt="1"/>
          </p:nvPr>
        </p:nvSpPr>
        <p:spPr>
          <a:xfrm>
            <a:off x="3803431" y="4552596"/>
            <a:ext cx="3300124" cy="1429104"/>
          </a:xfrm>
        </p:spPr>
        <p:txBody>
          <a:bodyPr>
            <a:noAutofit/>
          </a:bodyPr>
          <a:lstStyle>
            <a:lvl1pPr marL="228591" marR="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sz="1400">
                <a:solidFill>
                  <a:schemeClr val="bg1"/>
                </a:solidFill>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dirty="0"/>
              <a:t>Add list here</a:t>
            </a:r>
          </a:p>
          <a:p>
            <a:pPr marL="228591" marR="0" lvl="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list here</a:t>
            </a:r>
          </a:p>
          <a:p>
            <a:pPr marL="228591" marR="0" lvl="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list here</a:t>
            </a:r>
          </a:p>
          <a:p>
            <a:pPr marL="228591" marR="0" lvl="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list here</a:t>
            </a:r>
          </a:p>
          <a:p>
            <a:pPr lvl="0"/>
            <a:endParaRPr lang="en-US" dirty="0"/>
          </a:p>
        </p:txBody>
      </p:sp>
      <p:sp>
        <p:nvSpPr>
          <p:cNvPr id="19" name="Content Placeholder 2">
            <a:extLst>
              <a:ext uri="{FF2B5EF4-FFF2-40B4-BE49-F238E27FC236}">
                <a16:creationId xmlns:a16="http://schemas.microsoft.com/office/drawing/2014/main" id="{8633922D-E1F6-FC45-922C-4C63B61B38EF}"/>
              </a:ext>
            </a:extLst>
          </p:cNvPr>
          <p:cNvSpPr>
            <a:spLocks noGrp="1"/>
          </p:cNvSpPr>
          <p:nvPr>
            <p:ph sz="half" idx="23" hasCustomPrompt="1"/>
          </p:nvPr>
        </p:nvSpPr>
        <p:spPr>
          <a:xfrm>
            <a:off x="7318534" y="4552596"/>
            <a:ext cx="3300124" cy="1429104"/>
          </a:xfrm>
        </p:spPr>
        <p:txBody>
          <a:bodyPr>
            <a:noAutofit/>
          </a:bodyPr>
          <a:lstStyle>
            <a:lvl1pPr marL="228591" marR="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sz="1400">
                <a:solidFill>
                  <a:schemeClr val="bg1"/>
                </a:solidFill>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marL="228591" marR="0" lvl="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list here</a:t>
            </a:r>
          </a:p>
          <a:p>
            <a:pPr marL="228591" marR="0" lvl="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list here</a:t>
            </a:r>
          </a:p>
          <a:p>
            <a:pPr marL="228591" marR="0" lvl="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list here</a:t>
            </a:r>
          </a:p>
          <a:p>
            <a:pPr marL="228591" marR="0" lvl="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list here</a:t>
            </a:r>
          </a:p>
          <a:p>
            <a:pPr lvl="0"/>
            <a:endParaRPr lang="en-US" dirty="0"/>
          </a:p>
        </p:txBody>
      </p:sp>
      <p:sp>
        <p:nvSpPr>
          <p:cNvPr id="21" name="Picture Placeholder 9">
            <a:extLst>
              <a:ext uri="{FF2B5EF4-FFF2-40B4-BE49-F238E27FC236}">
                <a16:creationId xmlns:a16="http://schemas.microsoft.com/office/drawing/2014/main" id="{57D94485-817E-5340-B0E9-3B3DA0451869}"/>
              </a:ext>
            </a:extLst>
          </p:cNvPr>
          <p:cNvSpPr>
            <a:spLocks noGrp="1"/>
          </p:cNvSpPr>
          <p:nvPr>
            <p:ph type="pic" sz="quarter" idx="24"/>
          </p:nvPr>
        </p:nvSpPr>
        <p:spPr>
          <a:xfrm>
            <a:off x="9369795" y="1143000"/>
            <a:ext cx="2822206" cy="3009900"/>
          </a:xfrm>
        </p:spPr>
        <p:txBody>
          <a:bodyPr>
            <a:noAutofit/>
          </a:bodyPr>
          <a:lstStyle>
            <a:lvl1pPr>
              <a:defRPr>
                <a:solidFill>
                  <a:schemeClr val="bg1"/>
                </a:solidFill>
              </a:defRPr>
            </a:lvl1pPr>
          </a:lstStyle>
          <a:p>
            <a:endParaRPr lang="en-US"/>
          </a:p>
        </p:txBody>
      </p:sp>
      <p:sp>
        <p:nvSpPr>
          <p:cNvPr id="22" name="Text Placeholder 13">
            <a:extLst>
              <a:ext uri="{FF2B5EF4-FFF2-40B4-BE49-F238E27FC236}">
                <a16:creationId xmlns:a16="http://schemas.microsoft.com/office/drawing/2014/main" id="{25D94398-747E-5649-97E6-7E6999D00B95}"/>
              </a:ext>
            </a:extLst>
          </p:cNvPr>
          <p:cNvSpPr>
            <a:spLocks noGrp="1"/>
          </p:cNvSpPr>
          <p:nvPr>
            <p:ph type="body" sz="quarter" idx="25" hasCustomPrompt="1"/>
          </p:nvPr>
        </p:nvSpPr>
        <p:spPr>
          <a:xfrm>
            <a:off x="3803431" y="4343401"/>
            <a:ext cx="3300124" cy="209196"/>
          </a:xfrm>
        </p:spPr>
        <p:txBody>
          <a:bodyPr lIns="0" tIns="0" rIns="0" bIns="0">
            <a:noAutofit/>
          </a:bodyPr>
          <a:lstStyle>
            <a:lvl1pPr marL="0" indent="0">
              <a:buNone/>
              <a:defRPr sz="1400">
                <a:solidFill>
                  <a:schemeClr val="accent3"/>
                </a:solidFill>
              </a:defRPr>
            </a:lvl1pPr>
            <a:lvl2pPr marL="457182" indent="0">
              <a:buNone/>
              <a:defRPr/>
            </a:lvl2pPr>
            <a:lvl3pPr marL="914363" indent="0">
              <a:buNone/>
              <a:defRPr/>
            </a:lvl3pPr>
            <a:lvl4pPr marL="1371545" indent="0">
              <a:buNone/>
              <a:defRPr/>
            </a:lvl4pPr>
            <a:lvl5pPr marL="1828727" indent="0">
              <a:buNone/>
              <a:defRPr/>
            </a:lvl5pPr>
          </a:lstStyle>
          <a:p>
            <a:pPr lvl="0"/>
            <a:r>
              <a:rPr lang="en-US" dirty="0"/>
              <a:t>Subheading</a:t>
            </a:r>
          </a:p>
        </p:txBody>
      </p:sp>
      <p:sp>
        <p:nvSpPr>
          <p:cNvPr id="23" name="Text Placeholder 13">
            <a:extLst>
              <a:ext uri="{FF2B5EF4-FFF2-40B4-BE49-F238E27FC236}">
                <a16:creationId xmlns:a16="http://schemas.microsoft.com/office/drawing/2014/main" id="{5E2F43B2-1A09-BF4A-9CC7-336C01DFD3D6}"/>
              </a:ext>
            </a:extLst>
          </p:cNvPr>
          <p:cNvSpPr>
            <a:spLocks noGrp="1"/>
          </p:cNvSpPr>
          <p:nvPr>
            <p:ph type="body" sz="quarter" idx="26" hasCustomPrompt="1"/>
          </p:nvPr>
        </p:nvSpPr>
        <p:spPr>
          <a:xfrm>
            <a:off x="7318532" y="4343400"/>
            <a:ext cx="3300124" cy="209196"/>
          </a:xfrm>
        </p:spPr>
        <p:txBody>
          <a:bodyPr lIns="0" tIns="0" rIns="0" bIns="0">
            <a:noAutofit/>
          </a:bodyPr>
          <a:lstStyle>
            <a:lvl1pPr marL="0" indent="0">
              <a:buNone/>
              <a:defRPr sz="1400">
                <a:solidFill>
                  <a:schemeClr val="accent3"/>
                </a:solidFill>
              </a:defRPr>
            </a:lvl1pPr>
            <a:lvl2pPr marL="457182" indent="0">
              <a:buNone/>
              <a:defRPr/>
            </a:lvl2pPr>
            <a:lvl3pPr marL="914363" indent="0">
              <a:buNone/>
              <a:defRPr/>
            </a:lvl3pPr>
            <a:lvl4pPr marL="1371545" indent="0">
              <a:buNone/>
              <a:defRPr/>
            </a:lvl4pPr>
            <a:lvl5pPr marL="1828727" indent="0">
              <a:buNone/>
              <a:defRPr/>
            </a:lvl5pPr>
          </a:lstStyle>
          <a:p>
            <a:pPr lvl="0"/>
            <a:r>
              <a:rPr lang="en-US" dirty="0"/>
              <a:t>Subheading</a:t>
            </a:r>
          </a:p>
        </p:txBody>
      </p:sp>
      <p:pic>
        <p:nvPicPr>
          <p:cNvPr id="26" name="Picture 25" descr="Logo&#10;&#10;Description automatically generated">
            <a:extLst>
              <a:ext uri="{FF2B5EF4-FFF2-40B4-BE49-F238E27FC236}">
                <a16:creationId xmlns:a16="http://schemas.microsoft.com/office/drawing/2014/main" id="{07C2ED55-035E-1140-BC63-AD4780B3E43C}"/>
              </a:ext>
            </a:extLst>
          </p:cNvPr>
          <p:cNvPicPr>
            <a:picLocks noChangeAspect="1"/>
          </p:cNvPicPr>
          <p:nvPr userDrawn="1"/>
        </p:nvPicPr>
        <p:blipFill>
          <a:blip r:embed="rId2"/>
          <a:stretch>
            <a:fillRect/>
          </a:stretch>
        </p:blipFill>
        <p:spPr>
          <a:xfrm>
            <a:off x="154682" y="6363914"/>
            <a:ext cx="831279" cy="467594"/>
          </a:xfrm>
          <a:prstGeom prst="rect">
            <a:avLst/>
          </a:prstGeom>
        </p:spPr>
      </p:pic>
    </p:spTree>
    <p:extLst>
      <p:ext uri="{BB962C8B-B14F-4D97-AF65-F5344CB8AC3E}">
        <p14:creationId xmlns:p14="http://schemas.microsoft.com/office/powerpoint/2010/main" val="1375562234"/>
      </p:ext>
    </p:extLst>
  </p:cSld>
  <p:clrMapOvr>
    <a:masterClrMapping/>
  </p:clrMapOvr>
  <p:extLst>
    <p:ext uri="{DCECCB84-F9BA-43D5-87BE-67443E8EF086}">
      <p15:sldGuideLst xmlns:p15="http://schemas.microsoft.com/office/powerpoint/2012/main">
        <p15:guide id="1" orient="horz" pos="720">
          <p15:clr>
            <a:srgbClr val="FBAE40"/>
          </p15:clr>
        </p15:guide>
        <p15:guide id="2" orient="horz" pos="2736">
          <p15:clr>
            <a:srgbClr val="FBAE40"/>
          </p15:clr>
        </p15:guide>
        <p15:guide id="3" orient="horz" pos="2616">
          <p15:clr>
            <a:srgbClr val="FBAE40"/>
          </p15:clr>
        </p15:guide>
        <p15:guide id="4" pos="2400">
          <p15:clr>
            <a:srgbClr val="FBAE40"/>
          </p15:clr>
        </p15:guide>
        <p15:guide id="5" pos="448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lumn Content">
    <p:bg>
      <p:bgPr>
        <a:solidFill>
          <a:schemeClr val="tx1"/>
        </a:solidFill>
        <a:effectLst/>
      </p:bgPr>
    </p:bg>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C06954CE-D119-5E4B-A3A0-52DFE840787C}"/>
              </a:ext>
            </a:extLst>
          </p:cNvPr>
          <p:cNvSpPr>
            <a:spLocks noGrp="1"/>
          </p:cNvSpPr>
          <p:nvPr>
            <p:ph type="sldNum" sz="quarter" idx="12"/>
          </p:nvPr>
        </p:nvSpPr>
        <p:spPr>
          <a:xfrm>
            <a:off x="9258300" y="6534317"/>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11" name="Text Placeholder 3">
            <a:extLst>
              <a:ext uri="{FF2B5EF4-FFF2-40B4-BE49-F238E27FC236}">
                <a16:creationId xmlns:a16="http://schemas.microsoft.com/office/drawing/2014/main" id="{3288E474-23F1-744A-94F1-B41E7C73C484}"/>
              </a:ext>
            </a:extLst>
          </p:cNvPr>
          <p:cNvSpPr>
            <a:spLocks noGrp="1"/>
          </p:cNvSpPr>
          <p:nvPr>
            <p:ph type="body" sz="quarter" idx="16" hasCustomPrompt="1"/>
          </p:nvPr>
        </p:nvSpPr>
        <p:spPr>
          <a:xfrm>
            <a:off x="6096000" y="6534317"/>
            <a:ext cx="1219200" cy="134059"/>
          </a:xfrm>
        </p:spPr>
        <p:txBody>
          <a:bodyPr lIns="0" tIns="0" rIns="0" bIns="0">
            <a:noAutofit/>
          </a:bodyPr>
          <a:lstStyle>
            <a:lvl1pPr marL="0" indent="0" algn="r">
              <a:buNone/>
              <a:defRPr sz="900">
                <a:solidFill>
                  <a:schemeClr val="bg1"/>
                </a:solidFill>
              </a:defRPr>
            </a:lvl1pPr>
            <a:lvl2pPr marL="457182" indent="0">
              <a:buFont typeface="Arial" panose="020B0604020202020204" pitchFamily="34" charset="0"/>
              <a:buNone/>
              <a:defRPr/>
            </a:lvl2pPr>
          </a:lstStyle>
          <a:p>
            <a:pPr lvl="0"/>
            <a:r>
              <a:rPr lang="en-US" dirty="0"/>
              <a:t>04.08.21</a:t>
            </a:r>
          </a:p>
        </p:txBody>
      </p:sp>
      <p:sp>
        <p:nvSpPr>
          <p:cNvPr id="20" name="Text Placeholder 13">
            <a:extLst>
              <a:ext uri="{FF2B5EF4-FFF2-40B4-BE49-F238E27FC236}">
                <a16:creationId xmlns:a16="http://schemas.microsoft.com/office/drawing/2014/main" id="{BB0F0FEE-D169-AE4F-916B-D770704074CF}"/>
              </a:ext>
            </a:extLst>
          </p:cNvPr>
          <p:cNvSpPr>
            <a:spLocks noGrp="1"/>
          </p:cNvSpPr>
          <p:nvPr>
            <p:ph type="body" sz="quarter" idx="22" hasCustomPrompt="1"/>
          </p:nvPr>
        </p:nvSpPr>
        <p:spPr>
          <a:xfrm>
            <a:off x="190499" y="1500917"/>
            <a:ext cx="3475052" cy="358032"/>
          </a:xfrm>
        </p:spPr>
        <p:txBody>
          <a:bodyPr lIns="0" tIns="0" rIns="0" bIns="0" anchor="t">
            <a:noAutofit/>
          </a:bodyPr>
          <a:lstStyle>
            <a:lvl1pPr marL="0" indent="0">
              <a:lnSpc>
                <a:spcPct val="100000"/>
              </a:lnSpc>
              <a:buNone/>
              <a:defRPr sz="1800" b="0" i="0">
                <a:solidFill>
                  <a:schemeClr val="tx2"/>
                </a:solidFill>
                <a:latin typeface="Arial" panose="020B0604020202020204" pitchFamily="34" charset="0"/>
              </a:defRPr>
            </a:lvl1pPr>
            <a:lvl2pPr marL="457182" indent="0">
              <a:buNone/>
              <a:defRPr/>
            </a:lvl2pPr>
            <a:lvl3pPr marL="914363" indent="0">
              <a:buNone/>
              <a:defRPr/>
            </a:lvl3pPr>
            <a:lvl4pPr marL="1371545" indent="0">
              <a:buNone/>
              <a:defRPr/>
            </a:lvl4pPr>
            <a:lvl5pPr marL="1828727" indent="0">
              <a:buNone/>
              <a:defRPr/>
            </a:lvl5pPr>
          </a:lstStyle>
          <a:p>
            <a:pPr lvl="0"/>
            <a:r>
              <a:rPr lang="en-US" dirty="0"/>
              <a:t>Subheading</a:t>
            </a:r>
          </a:p>
        </p:txBody>
      </p:sp>
      <p:sp>
        <p:nvSpPr>
          <p:cNvPr id="29" name="Content Placeholder 2">
            <a:extLst>
              <a:ext uri="{FF2B5EF4-FFF2-40B4-BE49-F238E27FC236}">
                <a16:creationId xmlns:a16="http://schemas.microsoft.com/office/drawing/2014/main" id="{A85B354A-F459-B843-BBEE-2168EAB99D97}"/>
              </a:ext>
            </a:extLst>
          </p:cNvPr>
          <p:cNvSpPr>
            <a:spLocks noGrp="1"/>
          </p:cNvSpPr>
          <p:nvPr>
            <p:ph sz="half" idx="24" hasCustomPrompt="1"/>
          </p:nvPr>
        </p:nvSpPr>
        <p:spPr>
          <a:xfrm>
            <a:off x="190501" y="1851769"/>
            <a:ext cx="3475051" cy="4129932"/>
          </a:xfrm>
        </p:spPr>
        <p:txBody>
          <a:bodyPr lIns="0" tIns="0" rIns="0" bIns="0" anchor="t">
            <a:noAutofit/>
          </a:bodyPr>
          <a:lstStyle>
            <a:lvl1pPr marL="0" marR="0" indent="0" algn="l" defTabSz="914363" rtl="0" eaLnBrk="1" fontAlgn="auto" latinLnBrk="0" hangingPunct="1">
              <a:lnSpc>
                <a:spcPct val="100000"/>
              </a:lnSpc>
              <a:spcBef>
                <a:spcPts val="1000"/>
              </a:spcBef>
              <a:spcAft>
                <a:spcPts val="0"/>
              </a:spcAft>
              <a:buClrTx/>
              <a:buSzTx/>
              <a:buFont typeface="Arial" panose="020B0604020202020204" pitchFamily="34" charset="0"/>
              <a:buNone/>
              <a:tabLst/>
              <a:defRPr sz="2000">
                <a:solidFill>
                  <a:schemeClr val="bg1"/>
                </a:solidFill>
              </a:defRPr>
            </a:lvl1pPr>
            <a:lvl2pPr marL="457182" indent="0">
              <a:lnSpc>
                <a:spcPct val="100000"/>
              </a:lnSpc>
              <a:buNone/>
              <a:defRPr sz="2000">
                <a:solidFill>
                  <a:schemeClr val="bg1"/>
                </a:solidFill>
              </a:defRPr>
            </a:lvl2pPr>
            <a:lvl3pPr marL="914363" indent="0">
              <a:lnSpc>
                <a:spcPct val="100000"/>
              </a:lnSpc>
              <a:buNone/>
              <a:defRPr sz="1800">
                <a:solidFill>
                  <a:schemeClr val="bg1"/>
                </a:solidFill>
              </a:defRPr>
            </a:lvl3pPr>
            <a:lvl4pPr marL="1371545" indent="0">
              <a:lnSpc>
                <a:spcPct val="100000"/>
              </a:lnSpc>
              <a:buNone/>
              <a:defRPr sz="1600">
                <a:solidFill>
                  <a:schemeClr val="bg1"/>
                </a:solidFill>
              </a:defRPr>
            </a:lvl4pPr>
            <a:lvl5pPr marL="1828727" indent="0">
              <a:lnSpc>
                <a:spcPct val="100000"/>
              </a:lnSpc>
              <a:buNone/>
              <a:defRPr sz="1600">
                <a:solidFill>
                  <a:schemeClr val="bg1"/>
                </a:solidFill>
              </a:defRPr>
            </a:lvl5pPr>
          </a:lstStyle>
          <a:p>
            <a:pPr lvl="0"/>
            <a:r>
              <a:rPr lang="en-US" dirty="0"/>
              <a:t>Add text here</a:t>
            </a:r>
          </a:p>
          <a:p>
            <a:pPr marL="0" marR="0" lvl="0" indent="0" algn="l" defTabSz="914363"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Add text here</a:t>
            </a:r>
          </a:p>
          <a:p>
            <a:pPr marL="0" marR="0" lvl="0" indent="0" algn="l" defTabSz="914363"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Add text here</a:t>
            </a:r>
          </a:p>
          <a:p>
            <a:pPr marL="0" marR="0" lvl="0" indent="0" algn="l" defTabSz="914363"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Add text here</a:t>
            </a:r>
          </a:p>
          <a:p>
            <a:pPr marL="0" marR="0" lvl="0" indent="0" algn="l" defTabSz="914363"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Add text here</a:t>
            </a:r>
          </a:p>
          <a:p>
            <a:pPr marL="0" marR="0" lvl="0" indent="0" algn="l" defTabSz="914363"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Add text here</a:t>
            </a:r>
          </a:p>
          <a:p>
            <a:pPr marL="0" marR="0" lvl="0" indent="0" algn="l" defTabSz="914363"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Add text here</a:t>
            </a:r>
          </a:p>
          <a:p>
            <a:pPr lvl="0"/>
            <a:endParaRPr lang="en-US" dirty="0"/>
          </a:p>
        </p:txBody>
      </p:sp>
      <p:sp>
        <p:nvSpPr>
          <p:cNvPr id="30" name="Text Placeholder 13">
            <a:extLst>
              <a:ext uri="{FF2B5EF4-FFF2-40B4-BE49-F238E27FC236}">
                <a16:creationId xmlns:a16="http://schemas.microsoft.com/office/drawing/2014/main" id="{B7E20E23-6351-BE4B-81D8-F7BFEE6548BF}"/>
              </a:ext>
            </a:extLst>
          </p:cNvPr>
          <p:cNvSpPr>
            <a:spLocks noGrp="1"/>
          </p:cNvSpPr>
          <p:nvPr>
            <p:ph type="body" sz="quarter" idx="25" hasCustomPrompt="1"/>
          </p:nvPr>
        </p:nvSpPr>
        <p:spPr>
          <a:xfrm>
            <a:off x="3886200" y="1500917"/>
            <a:ext cx="3475052" cy="358032"/>
          </a:xfrm>
        </p:spPr>
        <p:txBody>
          <a:bodyPr lIns="0" tIns="0" rIns="0" bIns="0" anchor="t">
            <a:noAutofit/>
          </a:bodyPr>
          <a:lstStyle>
            <a:lvl1pPr marL="0" indent="0">
              <a:lnSpc>
                <a:spcPct val="100000"/>
              </a:lnSpc>
              <a:buNone/>
              <a:defRPr sz="1800" b="0" i="0">
                <a:solidFill>
                  <a:schemeClr val="tx2"/>
                </a:solidFill>
                <a:latin typeface="Arial" panose="020B0604020202020204" pitchFamily="34" charset="0"/>
              </a:defRPr>
            </a:lvl1pPr>
            <a:lvl2pPr marL="457182" indent="0">
              <a:buNone/>
              <a:defRPr/>
            </a:lvl2pPr>
            <a:lvl3pPr marL="914363" indent="0">
              <a:buNone/>
              <a:defRPr/>
            </a:lvl3pPr>
            <a:lvl4pPr marL="1371545" indent="0">
              <a:buNone/>
              <a:defRPr/>
            </a:lvl4pPr>
            <a:lvl5pPr marL="1828727" indent="0">
              <a:buNone/>
              <a:defRPr/>
            </a:lvl5pPr>
          </a:lstStyle>
          <a:p>
            <a:pPr lvl="0"/>
            <a:r>
              <a:rPr lang="en-US" dirty="0"/>
              <a:t>Subheading</a:t>
            </a:r>
          </a:p>
        </p:txBody>
      </p:sp>
      <p:sp>
        <p:nvSpPr>
          <p:cNvPr id="31" name="Content Placeholder 2">
            <a:extLst>
              <a:ext uri="{FF2B5EF4-FFF2-40B4-BE49-F238E27FC236}">
                <a16:creationId xmlns:a16="http://schemas.microsoft.com/office/drawing/2014/main" id="{34124DEA-2535-0646-AAD9-83BD9F10B3D8}"/>
              </a:ext>
            </a:extLst>
          </p:cNvPr>
          <p:cNvSpPr>
            <a:spLocks noGrp="1"/>
          </p:cNvSpPr>
          <p:nvPr>
            <p:ph sz="half" idx="26" hasCustomPrompt="1"/>
          </p:nvPr>
        </p:nvSpPr>
        <p:spPr>
          <a:xfrm>
            <a:off x="3886202" y="1851769"/>
            <a:ext cx="3475051" cy="4129932"/>
          </a:xfrm>
        </p:spPr>
        <p:txBody>
          <a:bodyPr lIns="0" tIns="0" rIns="0" bIns="0" anchor="t">
            <a:noAutofit/>
          </a:bodyPr>
          <a:lstStyle>
            <a:lvl1pPr marL="0" marR="0" indent="0" algn="l" defTabSz="914363" rtl="0" eaLnBrk="1" fontAlgn="auto" latinLnBrk="0" hangingPunct="1">
              <a:lnSpc>
                <a:spcPts val="2083"/>
              </a:lnSpc>
              <a:spcBef>
                <a:spcPts val="1000"/>
              </a:spcBef>
              <a:spcAft>
                <a:spcPts val="0"/>
              </a:spcAft>
              <a:buClrTx/>
              <a:buSzTx/>
              <a:buFont typeface="Arial" panose="020B0604020202020204" pitchFamily="34" charset="0"/>
              <a:buNone/>
              <a:tabLst/>
              <a:defRPr sz="2000">
                <a:solidFill>
                  <a:schemeClr val="bg1"/>
                </a:solidFill>
              </a:defRPr>
            </a:lvl1pPr>
            <a:lvl2pPr marL="457182" indent="0">
              <a:lnSpc>
                <a:spcPct val="100000"/>
              </a:lnSpc>
              <a:buNone/>
              <a:defRPr sz="2000">
                <a:solidFill>
                  <a:schemeClr val="bg1"/>
                </a:solidFill>
              </a:defRPr>
            </a:lvl2pPr>
            <a:lvl3pPr marL="914363" indent="0">
              <a:lnSpc>
                <a:spcPct val="100000"/>
              </a:lnSpc>
              <a:buNone/>
              <a:defRPr sz="1800">
                <a:solidFill>
                  <a:schemeClr val="bg1"/>
                </a:solidFill>
              </a:defRPr>
            </a:lvl3pPr>
            <a:lvl4pPr marL="1371545" indent="0">
              <a:lnSpc>
                <a:spcPct val="100000"/>
              </a:lnSpc>
              <a:buNone/>
              <a:defRPr sz="1600">
                <a:solidFill>
                  <a:schemeClr val="bg1"/>
                </a:solidFill>
              </a:defRPr>
            </a:lvl4pPr>
            <a:lvl5pPr marL="1828727" indent="0">
              <a:lnSpc>
                <a:spcPct val="100000"/>
              </a:lnSpc>
              <a:buNone/>
              <a:defRPr sz="1600">
                <a:solidFill>
                  <a:schemeClr val="bg1"/>
                </a:solidFill>
              </a:defRPr>
            </a:lvl5pPr>
          </a:lstStyle>
          <a:p>
            <a:pPr>
              <a:lnSpc>
                <a:spcPts val="2500"/>
              </a:lnSpc>
            </a:pPr>
            <a:r>
              <a:rPr lang="en-US" sz="2000" dirty="0">
                <a:latin typeface="Arial" panose="020B0604020202020204" pitchFamily="34" charset="0"/>
              </a:rPr>
              <a:t>Add text here—lorem ipsum dolor sit </a:t>
            </a:r>
            <a:r>
              <a:rPr lang="en-US" sz="2000" dirty="0" err="1">
                <a:latin typeface="Arial" panose="020B0604020202020204" pitchFamily="34" charset="0"/>
              </a:rPr>
              <a:t>amet</a:t>
            </a:r>
            <a:r>
              <a:rPr lang="en-US" sz="2000" dirty="0">
                <a:latin typeface="Arial" panose="020B0604020202020204" pitchFamily="34" charset="0"/>
              </a:rPr>
              <a:t>, </a:t>
            </a:r>
            <a:r>
              <a:rPr lang="en-US" sz="2000" dirty="0" err="1">
                <a:latin typeface="Arial" panose="020B0604020202020204" pitchFamily="34" charset="0"/>
              </a:rPr>
              <a:t>consectetur</a:t>
            </a:r>
            <a:r>
              <a:rPr lang="en-US" sz="2000" dirty="0">
                <a:latin typeface="Arial" panose="020B0604020202020204" pitchFamily="34" charset="0"/>
              </a:rPr>
              <a:t> </a:t>
            </a:r>
            <a:r>
              <a:rPr lang="en-US" sz="2000" dirty="0" err="1">
                <a:latin typeface="Arial" panose="020B0604020202020204" pitchFamily="34" charset="0"/>
              </a:rPr>
              <a:t>adipiscing</a:t>
            </a:r>
            <a:r>
              <a:rPr lang="en-US" sz="2000" dirty="0">
                <a:latin typeface="Arial" panose="020B0604020202020204" pitchFamily="34" charset="0"/>
              </a:rPr>
              <a:t> </a:t>
            </a:r>
            <a:r>
              <a:rPr lang="en-US" sz="2000" dirty="0" err="1">
                <a:latin typeface="Arial" panose="020B0604020202020204" pitchFamily="34" charset="0"/>
              </a:rPr>
              <a:t>elit</a:t>
            </a:r>
            <a:r>
              <a:rPr lang="en-US" sz="2000" dirty="0">
                <a:latin typeface="Arial" panose="020B0604020202020204" pitchFamily="34" charset="0"/>
              </a:rPr>
              <a:t>, sed do </a:t>
            </a:r>
            <a:r>
              <a:rPr lang="en-US" sz="2000" dirty="0" err="1">
                <a:latin typeface="Arial" panose="020B0604020202020204" pitchFamily="34" charset="0"/>
              </a:rPr>
              <a:t>eiusmod</a:t>
            </a:r>
            <a:r>
              <a:rPr lang="en-US" sz="2000" dirty="0">
                <a:latin typeface="Arial" panose="020B0604020202020204" pitchFamily="34" charset="0"/>
              </a:rPr>
              <a:t> </a:t>
            </a:r>
            <a:r>
              <a:rPr lang="en-US" sz="2000" dirty="0" err="1">
                <a:latin typeface="Arial" panose="020B0604020202020204" pitchFamily="34" charset="0"/>
              </a:rPr>
              <a:t>tempor</a:t>
            </a:r>
            <a:r>
              <a:rPr lang="en-US" sz="2000" dirty="0">
                <a:latin typeface="Arial" panose="020B0604020202020204" pitchFamily="34" charset="0"/>
              </a:rPr>
              <a:t> </a:t>
            </a:r>
            <a:r>
              <a:rPr lang="en-US" sz="2000" dirty="0" err="1">
                <a:latin typeface="Arial" panose="020B0604020202020204" pitchFamily="34" charset="0"/>
              </a:rPr>
              <a:t>incididunt</a:t>
            </a:r>
            <a:r>
              <a:rPr lang="en-US" sz="2000" dirty="0">
                <a:latin typeface="Arial" panose="020B0604020202020204" pitchFamily="34" charset="0"/>
              </a:rPr>
              <a:t> </a:t>
            </a:r>
            <a:r>
              <a:rPr lang="en-US" sz="2000" dirty="0" err="1">
                <a:latin typeface="Arial" panose="020B0604020202020204" pitchFamily="34" charset="0"/>
              </a:rPr>
              <a:t>ut</a:t>
            </a:r>
            <a:r>
              <a:rPr lang="en-US" sz="2000" dirty="0">
                <a:latin typeface="Arial" panose="020B0604020202020204" pitchFamily="34" charset="0"/>
              </a:rPr>
              <a:t> </a:t>
            </a:r>
            <a:r>
              <a:rPr lang="en-US" sz="2000" dirty="0" err="1">
                <a:latin typeface="Arial" panose="020B0604020202020204" pitchFamily="34" charset="0"/>
              </a:rPr>
              <a:t>labore</a:t>
            </a:r>
            <a:r>
              <a:rPr lang="en-US" sz="2000" dirty="0">
                <a:latin typeface="Arial" panose="020B0604020202020204" pitchFamily="34" charset="0"/>
              </a:rPr>
              <a:t> et dolore magna </a:t>
            </a:r>
            <a:r>
              <a:rPr lang="en-US" sz="2000" dirty="0" err="1">
                <a:latin typeface="Arial" panose="020B0604020202020204" pitchFamily="34" charset="0"/>
              </a:rPr>
              <a:t>aliqua</a:t>
            </a:r>
            <a:r>
              <a:rPr lang="en-US" sz="2000" dirty="0">
                <a:latin typeface="Arial" panose="020B0604020202020204" pitchFamily="34" charset="0"/>
              </a:rPr>
              <a:t>. Felis </a:t>
            </a:r>
            <a:r>
              <a:rPr lang="en-US" sz="2000" dirty="0" err="1">
                <a:latin typeface="Arial" panose="020B0604020202020204" pitchFamily="34" charset="0"/>
              </a:rPr>
              <a:t>imperdiet</a:t>
            </a:r>
            <a:r>
              <a:rPr lang="en-US" sz="2000" dirty="0">
                <a:latin typeface="Arial" panose="020B0604020202020204" pitchFamily="34" charset="0"/>
              </a:rPr>
              <a:t> </a:t>
            </a:r>
            <a:r>
              <a:rPr lang="en-US" sz="2000" dirty="0" err="1">
                <a:latin typeface="Arial" panose="020B0604020202020204" pitchFamily="34" charset="0"/>
              </a:rPr>
              <a:t>proin</a:t>
            </a:r>
            <a:r>
              <a:rPr lang="en-US" sz="2000" dirty="0">
                <a:latin typeface="Arial" panose="020B0604020202020204" pitchFamily="34" charset="0"/>
              </a:rPr>
              <a:t> fermentum </a:t>
            </a:r>
            <a:r>
              <a:rPr lang="en-US" sz="2000" dirty="0" err="1">
                <a:latin typeface="Arial" panose="020B0604020202020204" pitchFamily="34" charset="0"/>
              </a:rPr>
              <a:t>leo</a:t>
            </a:r>
            <a:r>
              <a:rPr lang="en-US" sz="2000" dirty="0">
                <a:latin typeface="Arial" panose="020B0604020202020204" pitchFamily="34" charset="0"/>
              </a:rPr>
              <a:t> vel </a:t>
            </a:r>
            <a:r>
              <a:rPr lang="en-US" sz="2000" dirty="0" err="1">
                <a:latin typeface="Arial" panose="020B0604020202020204" pitchFamily="34" charset="0"/>
              </a:rPr>
              <a:t>orci</a:t>
            </a:r>
            <a:r>
              <a:rPr lang="en-US" sz="2000" dirty="0">
                <a:latin typeface="Arial" panose="020B0604020202020204" pitchFamily="34" charset="0"/>
              </a:rPr>
              <a:t> porta non. </a:t>
            </a:r>
            <a:r>
              <a:rPr lang="en-US" sz="2000" dirty="0" err="1">
                <a:latin typeface="Arial" panose="020B0604020202020204" pitchFamily="34" charset="0"/>
              </a:rPr>
              <a:t>Dictumst</a:t>
            </a:r>
            <a:r>
              <a:rPr lang="en-US" sz="2000" dirty="0">
                <a:latin typeface="Arial" panose="020B0604020202020204" pitchFamily="34" charset="0"/>
              </a:rPr>
              <a:t> </a:t>
            </a:r>
            <a:r>
              <a:rPr lang="en-US" sz="2000" dirty="0" err="1">
                <a:latin typeface="Arial" panose="020B0604020202020204" pitchFamily="34" charset="0"/>
              </a:rPr>
              <a:t>quisque</a:t>
            </a:r>
            <a:r>
              <a:rPr lang="en-US" sz="2000" dirty="0">
                <a:latin typeface="Arial" panose="020B0604020202020204" pitchFamily="34" charset="0"/>
              </a:rPr>
              <a:t> </a:t>
            </a:r>
            <a:r>
              <a:rPr lang="en-US" sz="2000" dirty="0" err="1">
                <a:latin typeface="Arial" panose="020B0604020202020204" pitchFamily="34" charset="0"/>
              </a:rPr>
              <a:t>sagittis</a:t>
            </a:r>
            <a:r>
              <a:rPr lang="en-US" sz="2000" dirty="0">
                <a:latin typeface="Arial" panose="020B0604020202020204" pitchFamily="34" charset="0"/>
              </a:rPr>
              <a:t> </a:t>
            </a:r>
            <a:r>
              <a:rPr lang="en-US" sz="2000" dirty="0" err="1">
                <a:latin typeface="Arial" panose="020B0604020202020204" pitchFamily="34" charset="0"/>
              </a:rPr>
              <a:t>purus</a:t>
            </a:r>
            <a:r>
              <a:rPr lang="en-US" sz="2000" dirty="0">
                <a:latin typeface="Arial" panose="020B0604020202020204" pitchFamily="34" charset="0"/>
              </a:rPr>
              <a:t> sit </a:t>
            </a:r>
            <a:r>
              <a:rPr lang="en-US" sz="2000" dirty="0" err="1">
                <a:latin typeface="Arial" panose="020B0604020202020204" pitchFamily="34" charset="0"/>
              </a:rPr>
              <a:t>amet</a:t>
            </a:r>
            <a:r>
              <a:rPr lang="en-US" sz="2000" dirty="0">
                <a:latin typeface="Arial" panose="020B0604020202020204" pitchFamily="34" charset="0"/>
              </a:rPr>
              <a:t> </a:t>
            </a:r>
            <a:r>
              <a:rPr lang="en-US" sz="2000" dirty="0" err="1">
                <a:latin typeface="Arial" panose="020B0604020202020204" pitchFamily="34" charset="0"/>
              </a:rPr>
              <a:t>volutpat</a:t>
            </a:r>
            <a:r>
              <a:rPr lang="en-US" sz="2000" dirty="0">
                <a:latin typeface="Arial" panose="020B0604020202020204" pitchFamily="34" charset="0"/>
              </a:rPr>
              <a:t>.</a:t>
            </a:r>
            <a:endParaRPr lang="en-US" dirty="0">
              <a:latin typeface="Arial" panose="020B0604020202020204" pitchFamily="34" charset="0"/>
            </a:endParaRPr>
          </a:p>
        </p:txBody>
      </p:sp>
      <p:sp>
        <p:nvSpPr>
          <p:cNvPr id="32" name="Text Placeholder 13">
            <a:extLst>
              <a:ext uri="{FF2B5EF4-FFF2-40B4-BE49-F238E27FC236}">
                <a16:creationId xmlns:a16="http://schemas.microsoft.com/office/drawing/2014/main" id="{A31120FE-7F28-2345-856B-68CFD0DCCCC4}"/>
              </a:ext>
            </a:extLst>
          </p:cNvPr>
          <p:cNvSpPr>
            <a:spLocks noGrp="1"/>
          </p:cNvSpPr>
          <p:nvPr>
            <p:ph type="body" sz="quarter" idx="27" hasCustomPrompt="1"/>
          </p:nvPr>
        </p:nvSpPr>
        <p:spPr>
          <a:xfrm>
            <a:off x="8526451" y="1516049"/>
            <a:ext cx="3475052" cy="358032"/>
          </a:xfrm>
        </p:spPr>
        <p:txBody>
          <a:bodyPr lIns="0" tIns="0" rIns="0" bIns="0" anchor="t">
            <a:noAutofit/>
          </a:bodyPr>
          <a:lstStyle>
            <a:lvl1pPr marL="0" indent="0">
              <a:lnSpc>
                <a:spcPct val="100000"/>
              </a:lnSpc>
              <a:buNone/>
              <a:defRPr sz="1800" b="0" i="0">
                <a:solidFill>
                  <a:schemeClr val="tx2"/>
                </a:solidFill>
                <a:latin typeface="Arial" panose="020B0604020202020204" pitchFamily="34" charset="0"/>
              </a:defRPr>
            </a:lvl1pPr>
            <a:lvl2pPr marL="457182" indent="0">
              <a:buNone/>
              <a:defRPr/>
            </a:lvl2pPr>
            <a:lvl3pPr marL="914363" indent="0">
              <a:buNone/>
              <a:defRPr/>
            </a:lvl3pPr>
            <a:lvl4pPr marL="1371545" indent="0">
              <a:buNone/>
              <a:defRPr/>
            </a:lvl4pPr>
            <a:lvl5pPr marL="1828727" indent="0">
              <a:buNone/>
              <a:defRPr/>
            </a:lvl5pPr>
          </a:lstStyle>
          <a:p>
            <a:pPr lvl="0"/>
            <a:r>
              <a:rPr lang="en-US" dirty="0"/>
              <a:t>Subheading</a:t>
            </a:r>
          </a:p>
        </p:txBody>
      </p:sp>
      <p:sp>
        <p:nvSpPr>
          <p:cNvPr id="33" name="Content Placeholder 2">
            <a:extLst>
              <a:ext uri="{FF2B5EF4-FFF2-40B4-BE49-F238E27FC236}">
                <a16:creationId xmlns:a16="http://schemas.microsoft.com/office/drawing/2014/main" id="{112D8363-2485-DB4A-A5A6-9E63995A5A58}"/>
              </a:ext>
            </a:extLst>
          </p:cNvPr>
          <p:cNvSpPr>
            <a:spLocks noGrp="1"/>
          </p:cNvSpPr>
          <p:nvPr>
            <p:ph sz="half" idx="28" hasCustomPrompt="1"/>
          </p:nvPr>
        </p:nvSpPr>
        <p:spPr>
          <a:xfrm>
            <a:off x="8526453" y="1866901"/>
            <a:ext cx="3475051" cy="4129932"/>
          </a:xfrm>
        </p:spPr>
        <p:txBody>
          <a:bodyPr lIns="0" tIns="0" rIns="0" bIns="0" anchor="t">
            <a:noAutofit/>
          </a:bodyPr>
          <a:lstStyle>
            <a:lvl1pPr marL="0" marR="0" indent="0" algn="l" defTabSz="914363" rtl="0" eaLnBrk="1" fontAlgn="auto" latinLnBrk="0" hangingPunct="1">
              <a:lnSpc>
                <a:spcPts val="2083"/>
              </a:lnSpc>
              <a:spcBef>
                <a:spcPts val="1000"/>
              </a:spcBef>
              <a:spcAft>
                <a:spcPts val="0"/>
              </a:spcAft>
              <a:buClrTx/>
              <a:buSzTx/>
              <a:buFont typeface="Arial" panose="020B0604020202020204" pitchFamily="34" charset="0"/>
              <a:buNone/>
              <a:tabLst/>
              <a:defRPr sz="2000">
                <a:solidFill>
                  <a:schemeClr val="bg1"/>
                </a:solidFill>
              </a:defRPr>
            </a:lvl1pPr>
            <a:lvl2pPr marL="457182" indent="0">
              <a:lnSpc>
                <a:spcPct val="100000"/>
              </a:lnSpc>
              <a:buNone/>
              <a:defRPr sz="2000">
                <a:solidFill>
                  <a:schemeClr val="bg1"/>
                </a:solidFill>
              </a:defRPr>
            </a:lvl2pPr>
            <a:lvl3pPr marL="914363" indent="0">
              <a:lnSpc>
                <a:spcPct val="100000"/>
              </a:lnSpc>
              <a:buNone/>
              <a:defRPr sz="1800">
                <a:solidFill>
                  <a:schemeClr val="bg1"/>
                </a:solidFill>
              </a:defRPr>
            </a:lvl3pPr>
            <a:lvl4pPr marL="1371545" indent="0">
              <a:lnSpc>
                <a:spcPct val="100000"/>
              </a:lnSpc>
              <a:buNone/>
              <a:defRPr sz="1600">
                <a:solidFill>
                  <a:schemeClr val="bg1"/>
                </a:solidFill>
              </a:defRPr>
            </a:lvl4pPr>
            <a:lvl5pPr marL="1828727" indent="0">
              <a:lnSpc>
                <a:spcPct val="100000"/>
              </a:lnSpc>
              <a:buNone/>
              <a:defRPr sz="1600">
                <a:solidFill>
                  <a:schemeClr val="bg1"/>
                </a:solidFill>
              </a:defRPr>
            </a:lvl5pPr>
          </a:lstStyle>
          <a:p>
            <a:pPr>
              <a:lnSpc>
                <a:spcPts val="2500"/>
              </a:lnSpc>
            </a:pPr>
            <a:r>
              <a:rPr lang="en-US" sz="2000" dirty="0">
                <a:latin typeface="Arial" panose="020B0604020202020204" pitchFamily="34" charset="0"/>
              </a:rPr>
              <a:t>Add text here—lorem ipsum dolor sit </a:t>
            </a:r>
            <a:r>
              <a:rPr lang="en-US" sz="2000" dirty="0" err="1">
                <a:latin typeface="Arial" panose="020B0604020202020204" pitchFamily="34" charset="0"/>
              </a:rPr>
              <a:t>amet</a:t>
            </a:r>
            <a:r>
              <a:rPr lang="en-US" sz="2000" dirty="0">
                <a:latin typeface="Arial" panose="020B0604020202020204" pitchFamily="34" charset="0"/>
              </a:rPr>
              <a:t>, </a:t>
            </a:r>
            <a:r>
              <a:rPr lang="en-US" sz="2000" dirty="0" err="1">
                <a:latin typeface="Arial" panose="020B0604020202020204" pitchFamily="34" charset="0"/>
              </a:rPr>
              <a:t>consectetur</a:t>
            </a:r>
            <a:r>
              <a:rPr lang="en-US" sz="2000" dirty="0">
                <a:latin typeface="Arial" panose="020B0604020202020204" pitchFamily="34" charset="0"/>
              </a:rPr>
              <a:t> </a:t>
            </a:r>
            <a:r>
              <a:rPr lang="en-US" sz="2000" dirty="0" err="1">
                <a:latin typeface="Arial" panose="020B0604020202020204" pitchFamily="34" charset="0"/>
              </a:rPr>
              <a:t>adipiscing</a:t>
            </a:r>
            <a:r>
              <a:rPr lang="en-US" sz="2000" dirty="0">
                <a:latin typeface="Arial" panose="020B0604020202020204" pitchFamily="34" charset="0"/>
              </a:rPr>
              <a:t> </a:t>
            </a:r>
            <a:r>
              <a:rPr lang="en-US" sz="2000" dirty="0" err="1">
                <a:latin typeface="Arial" panose="020B0604020202020204" pitchFamily="34" charset="0"/>
              </a:rPr>
              <a:t>elit</a:t>
            </a:r>
            <a:r>
              <a:rPr lang="en-US" sz="2000" dirty="0">
                <a:latin typeface="Arial" panose="020B0604020202020204" pitchFamily="34" charset="0"/>
              </a:rPr>
              <a:t>, sed do </a:t>
            </a:r>
            <a:r>
              <a:rPr lang="en-US" sz="2000" dirty="0" err="1">
                <a:latin typeface="Arial" panose="020B0604020202020204" pitchFamily="34" charset="0"/>
              </a:rPr>
              <a:t>eiusmod</a:t>
            </a:r>
            <a:r>
              <a:rPr lang="en-US" sz="2000" dirty="0">
                <a:latin typeface="Arial" panose="020B0604020202020204" pitchFamily="34" charset="0"/>
              </a:rPr>
              <a:t> </a:t>
            </a:r>
            <a:r>
              <a:rPr lang="en-US" sz="2000" dirty="0" err="1">
                <a:latin typeface="Arial" panose="020B0604020202020204" pitchFamily="34" charset="0"/>
              </a:rPr>
              <a:t>tempor</a:t>
            </a:r>
            <a:r>
              <a:rPr lang="en-US" sz="2000" dirty="0">
                <a:latin typeface="Arial" panose="020B0604020202020204" pitchFamily="34" charset="0"/>
              </a:rPr>
              <a:t> </a:t>
            </a:r>
            <a:r>
              <a:rPr lang="en-US" sz="2000" dirty="0" err="1">
                <a:latin typeface="Arial" panose="020B0604020202020204" pitchFamily="34" charset="0"/>
              </a:rPr>
              <a:t>incididunt</a:t>
            </a:r>
            <a:r>
              <a:rPr lang="en-US" sz="2000" dirty="0">
                <a:latin typeface="Arial" panose="020B0604020202020204" pitchFamily="34" charset="0"/>
              </a:rPr>
              <a:t> </a:t>
            </a:r>
            <a:r>
              <a:rPr lang="en-US" sz="2000" dirty="0" err="1">
                <a:latin typeface="Arial" panose="020B0604020202020204" pitchFamily="34" charset="0"/>
              </a:rPr>
              <a:t>ut</a:t>
            </a:r>
            <a:r>
              <a:rPr lang="en-US" sz="2000" dirty="0">
                <a:latin typeface="Arial" panose="020B0604020202020204" pitchFamily="34" charset="0"/>
              </a:rPr>
              <a:t> </a:t>
            </a:r>
            <a:r>
              <a:rPr lang="en-US" sz="2000" dirty="0" err="1">
                <a:latin typeface="Arial" panose="020B0604020202020204" pitchFamily="34" charset="0"/>
              </a:rPr>
              <a:t>labore</a:t>
            </a:r>
            <a:r>
              <a:rPr lang="en-US" sz="2000" dirty="0">
                <a:latin typeface="Arial" panose="020B0604020202020204" pitchFamily="34" charset="0"/>
              </a:rPr>
              <a:t> et dolore magna </a:t>
            </a:r>
            <a:r>
              <a:rPr lang="en-US" sz="2000" dirty="0" err="1">
                <a:latin typeface="Arial" panose="020B0604020202020204" pitchFamily="34" charset="0"/>
              </a:rPr>
              <a:t>aliqua</a:t>
            </a:r>
            <a:r>
              <a:rPr lang="en-US" sz="2000" dirty="0">
                <a:latin typeface="Arial" panose="020B0604020202020204" pitchFamily="34" charset="0"/>
              </a:rPr>
              <a:t>. Felis </a:t>
            </a:r>
            <a:r>
              <a:rPr lang="en-US" sz="2000" dirty="0" err="1">
                <a:latin typeface="Arial" panose="020B0604020202020204" pitchFamily="34" charset="0"/>
              </a:rPr>
              <a:t>imperdiet</a:t>
            </a:r>
            <a:r>
              <a:rPr lang="en-US" sz="2000" dirty="0">
                <a:latin typeface="Arial" panose="020B0604020202020204" pitchFamily="34" charset="0"/>
              </a:rPr>
              <a:t> </a:t>
            </a:r>
            <a:r>
              <a:rPr lang="en-US" sz="2000" dirty="0" err="1">
                <a:latin typeface="Arial" panose="020B0604020202020204" pitchFamily="34" charset="0"/>
              </a:rPr>
              <a:t>proin</a:t>
            </a:r>
            <a:r>
              <a:rPr lang="en-US" sz="2000" dirty="0">
                <a:latin typeface="Arial" panose="020B0604020202020204" pitchFamily="34" charset="0"/>
              </a:rPr>
              <a:t> fermentum </a:t>
            </a:r>
            <a:r>
              <a:rPr lang="en-US" sz="2000" dirty="0" err="1">
                <a:latin typeface="Arial" panose="020B0604020202020204" pitchFamily="34" charset="0"/>
              </a:rPr>
              <a:t>leo</a:t>
            </a:r>
            <a:r>
              <a:rPr lang="en-US" sz="2000" dirty="0">
                <a:latin typeface="Arial" panose="020B0604020202020204" pitchFamily="34" charset="0"/>
              </a:rPr>
              <a:t> vel </a:t>
            </a:r>
            <a:r>
              <a:rPr lang="en-US" sz="2000" dirty="0" err="1">
                <a:latin typeface="Arial" panose="020B0604020202020204" pitchFamily="34" charset="0"/>
              </a:rPr>
              <a:t>orci</a:t>
            </a:r>
            <a:r>
              <a:rPr lang="en-US" sz="2000" dirty="0">
                <a:latin typeface="Arial" panose="020B0604020202020204" pitchFamily="34" charset="0"/>
              </a:rPr>
              <a:t> porta non. </a:t>
            </a:r>
            <a:r>
              <a:rPr lang="en-US" sz="2000" dirty="0" err="1">
                <a:latin typeface="Arial" panose="020B0604020202020204" pitchFamily="34" charset="0"/>
              </a:rPr>
              <a:t>Dictumst</a:t>
            </a:r>
            <a:r>
              <a:rPr lang="en-US" sz="2000" dirty="0">
                <a:latin typeface="Arial" panose="020B0604020202020204" pitchFamily="34" charset="0"/>
              </a:rPr>
              <a:t> </a:t>
            </a:r>
            <a:r>
              <a:rPr lang="en-US" sz="2000" dirty="0" err="1">
                <a:latin typeface="Arial" panose="020B0604020202020204" pitchFamily="34" charset="0"/>
              </a:rPr>
              <a:t>quisque</a:t>
            </a:r>
            <a:r>
              <a:rPr lang="en-US" sz="2000" dirty="0">
                <a:latin typeface="Arial" panose="020B0604020202020204" pitchFamily="34" charset="0"/>
              </a:rPr>
              <a:t> </a:t>
            </a:r>
            <a:r>
              <a:rPr lang="en-US" sz="2000" dirty="0" err="1">
                <a:latin typeface="Arial" panose="020B0604020202020204" pitchFamily="34" charset="0"/>
              </a:rPr>
              <a:t>sagittis</a:t>
            </a:r>
            <a:r>
              <a:rPr lang="en-US" sz="2000" dirty="0">
                <a:latin typeface="Arial" panose="020B0604020202020204" pitchFamily="34" charset="0"/>
              </a:rPr>
              <a:t> </a:t>
            </a:r>
            <a:r>
              <a:rPr lang="en-US" sz="2000" dirty="0" err="1">
                <a:latin typeface="Arial" panose="020B0604020202020204" pitchFamily="34" charset="0"/>
              </a:rPr>
              <a:t>purus</a:t>
            </a:r>
            <a:r>
              <a:rPr lang="en-US" sz="2000" dirty="0">
                <a:latin typeface="Arial" panose="020B0604020202020204" pitchFamily="34" charset="0"/>
              </a:rPr>
              <a:t> sit </a:t>
            </a:r>
            <a:r>
              <a:rPr lang="en-US" sz="2000" dirty="0" err="1">
                <a:latin typeface="Arial" panose="020B0604020202020204" pitchFamily="34" charset="0"/>
              </a:rPr>
              <a:t>amet</a:t>
            </a:r>
            <a:r>
              <a:rPr lang="en-US" sz="2000" dirty="0">
                <a:latin typeface="Arial" panose="020B0604020202020204" pitchFamily="34" charset="0"/>
              </a:rPr>
              <a:t> </a:t>
            </a:r>
            <a:r>
              <a:rPr lang="en-US" sz="2000" dirty="0" err="1">
                <a:latin typeface="Arial" panose="020B0604020202020204" pitchFamily="34" charset="0"/>
              </a:rPr>
              <a:t>volutpat</a:t>
            </a:r>
            <a:r>
              <a:rPr lang="en-US" sz="2000" dirty="0">
                <a:latin typeface="Arial" panose="020B0604020202020204" pitchFamily="34" charset="0"/>
              </a:rPr>
              <a:t>.</a:t>
            </a:r>
            <a:endParaRPr lang="en-US" dirty="0">
              <a:latin typeface="Arial" panose="020B0604020202020204" pitchFamily="34" charset="0"/>
            </a:endParaRPr>
          </a:p>
        </p:txBody>
      </p:sp>
      <p:sp>
        <p:nvSpPr>
          <p:cNvPr id="34" name="Text Placeholder 24">
            <a:extLst>
              <a:ext uri="{FF2B5EF4-FFF2-40B4-BE49-F238E27FC236}">
                <a16:creationId xmlns:a16="http://schemas.microsoft.com/office/drawing/2014/main" id="{B46CB63A-9C49-084E-B86A-A9A88A797349}"/>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bg1"/>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Section title</a:t>
            </a:r>
          </a:p>
        </p:txBody>
      </p:sp>
      <p:sp>
        <p:nvSpPr>
          <p:cNvPr id="35" name="Text Placeholder 24">
            <a:extLst>
              <a:ext uri="{FF2B5EF4-FFF2-40B4-BE49-F238E27FC236}">
                <a16:creationId xmlns:a16="http://schemas.microsoft.com/office/drawing/2014/main" id="{732BF418-CBCE-EC41-B0A4-291888E13E33}"/>
              </a:ext>
            </a:extLst>
          </p:cNvPr>
          <p:cNvSpPr>
            <a:spLocks noGrp="1"/>
          </p:cNvSpPr>
          <p:nvPr>
            <p:ph type="body" sz="quarter" idx="29" hasCustomPrompt="1"/>
          </p:nvPr>
        </p:nvSpPr>
        <p:spPr>
          <a:xfrm>
            <a:off x="190500" y="457554"/>
            <a:ext cx="4046538" cy="285750"/>
          </a:xfrm>
        </p:spPr>
        <p:txBody>
          <a:bodyPr lIns="0" tIns="0" rIns="0" bIns="0">
            <a:noAutofit/>
          </a:bodyPr>
          <a:lstStyle>
            <a:lvl1pPr marL="0" indent="0">
              <a:buNone/>
              <a:defRPr sz="2000">
                <a:solidFill>
                  <a:schemeClr val="tx2"/>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Heading</a:t>
            </a:r>
          </a:p>
        </p:txBody>
      </p:sp>
      <p:pic>
        <p:nvPicPr>
          <p:cNvPr id="36" name="Picture 35" descr="Logo&#10;&#10;Description automatically generated">
            <a:extLst>
              <a:ext uri="{FF2B5EF4-FFF2-40B4-BE49-F238E27FC236}">
                <a16:creationId xmlns:a16="http://schemas.microsoft.com/office/drawing/2014/main" id="{7AE52D30-C54C-6046-B66E-4D17A0FB09C2}"/>
              </a:ext>
            </a:extLst>
          </p:cNvPr>
          <p:cNvPicPr>
            <a:picLocks noChangeAspect="1"/>
          </p:cNvPicPr>
          <p:nvPr userDrawn="1"/>
        </p:nvPicPr>
        <p:blipFill>
          <a:blip r:embed="rId2"/>
          <a:stretch>
            <a:fillRect/>
          </a:stretch>
        </p:blipFill>
        <p:spPr>
          <a:xfrm>
            <a:off x="154682" y="6363914"/>
            <a:ext cx="831279" cy="467594"/>
          </a:xfrm>
          <a:prstGeom prst="rect">
            <a:avLst/>
          </a:prstGeom>
        </p:spPr>
      </p:pic>
    </p:spTree>
    <p:extLst>
      <p:ext uri="{BB962C8B-B14F-4D97-AF65-F5344CB8AC3E}">
        <p14:creationId xmlns:p14="http://schemas.microsoft.com/office/powerpoint/2010/main" val="3815358574"/>
      </p:ext>
    </p:extLst>
  </p:cSld>
  <p:clrMapOvr>
    <a:masterClrMapping/>
  </p:clrMapOvr>
  <p:extLst>
    <p:ext uri="{DCECCB84-F9BA-43D5-87BE-67443E8EF086}">
      <p15:sldGuideLst xmlns:p15="http://schemas.microsoft.com/office/powerpoint/2012/main">
        <p15:guide id="1" orient="horz" pos="960">
          <p15:clr>
            <a:srgbClr val="FBAE40"/>
          </p15:clr>
        </p15:guide>
        <p15:guide id="2" orient="horz" pos="1176">
          <p15:clr>
            <a:srgbClr val="FBAE40"/>
          </p15:clr>
        </p15:guide>
        <p15:guide id="3" pos="2448">
          <p15:clr>
            <a:srgbClr val="FBAE40"/>
          </p15:clr>
        </p15:guide>
        <p15:guide id="4" pos="535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 sections">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55CC161F-7960-D04A-99D8-B7D7D7552BEE}"/>
              </a:ext>
            </a:extLst>
          </p:cNvPr>
          <p:cNvSpPr>
            <a:spLocks noGrp="1"/>
          </p:cNvSpPr>
          <p:nvPr>
            <p:ph sz="half" idx="1" hasCustomPrompt="1"/>
          </p:nvPr>
        </p:nvSpPr>
        <p:spPr>
          <a:xfrm>
            <a:off x="190501" y="2071636"/>
            <a:ext cx="3019697" cy="1357365"/>
          </a:xfrm>
        </p:spPr>
        <p:txBody>
          <a:bodyPr>
            <a:noAutofit/>
          </a:bodyPr>
          <a:lstStyle>
            <a:lvl1pPr marL="228591" marR="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400"/>
            </a:lvl2pPr>
            <a:lvl3pPr>
              <a:defRPr sz="1200"/>
            </a:lvl3pPr>
            <a:lvl4pPr>
              <a:defRPr sz="1100"/>
            </a:lvl4pPr>
            <a:lvl5pPr>
              <a:defRPr sz="1100"/>
            </a:lvl5pPr>
          </a:lstStyle>
          <a:p>
            <a:pPr marL="228591" marR="0" lvl="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591" marR="0" lvl="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591" marR="0" lvl="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lvl="0"/>
            <a:r>
              <a:rPr lang="en-US" dirty="0"/>
              <a:t>Add text here</a:t>
            </a:r>
          </a:p>
        </p:txBody>
      </p:sp>
      <p:sp>
        <p:nvSpPr>
          <p:cNvPr id="12" name="Text Placeholder 13">
            <a:extLst>
              <a:ext uri="{FF2B5EF4-FFF2-40B4-BE49-F238E27FC236}">
                <a16:creationId xmlns:a16="http://schemas.microsoft.com/office/drawing/2014/main" id="{CCFAC936-D591-9543-BA96-1E3C3173F97A}"/>
              </a:ext>
            </a:extLst>
          </p:cNvPr>
          <p:cNvSpPr>
            <a:spLocks noGrp="1"/>
          </p:cNvSpPr>
          <p:nvPr>
            <p:ph type="body" sz="quarter" idx="13" hasCustomPrompt="1"/>
          </p:nvPr>
        </p:nvSpPr>
        <p:spPr>
          <a:xfrm>
            <a:off x="190500" y="1682639"/>
            <a:ext cx="1855788" cy="207962"/>
          </a:xfrm>
        </p:spPr>
        <p:txBody>
          <a:bodyPr lIns="0" tIns="0" rIns="0" bIns="0" anchor="ctr">
            <a:noAutofit/>
          </a:bodyPr>
          <a:lstStyle>
            <a:lvl1pPr marL="0" indent="0">
              <a:buNone/>
              <a:defRPr sz="1400" b="1">
                <a:solidFill>
                  <a:schemeClr val="accent1"/>
                </a:solidFill>
              </a:defRPr>
            </a:lvl1pPr>
            <a:lvl2pPr marL="457182" indent="0">
              <a:buNone/>
              <a:defRPr/>
            </a:lvl2pPr>
            <a:lvl3pPr marL="914363" indent="0">
              <a:buNone/>
              <a:defRPr/>
            </a:lvl3pPr>
            <a:lvl4pPr marL="1371545" indent="0">
              <a:buNone/>
              <a:defRPr/>
            </a:lvl4pPr>
            <a:lvl5pPr marL="1828727" indent="0">
              <a:buNone/>
              <a:defRPr/>
            </a:lvl5pPr>
          </a:lstStyle>
          <a:p>
            <a:pPr lvl="0"/>
            <a:r>
              <a:rPr lang="en-US"/>
              <a:t>Subheading</a:t>
            </a:r>
          </a:p>
        </p:txBody>
      </p:sp>
      <p:sp>
        <p:nvSpPr>
          <p:cNvPr id="13" name="Content Placeholder 2">
            <a:extLst>
              <a:ext uri="{FF2B5EF4-FFF2-40B4-BE49-F238E27FC236}">
                <a16:creationId xmlns:a16="http://schemas.microsoft.com/office/drawing/2014/main" id="{1E27F35E-8DCB-644B-8BF6-BC25E3A83682}"/>
              </a:ext>
            </a:extLst>
          </p:cNvPr>
          <p:cNvSpPr>
            <a:spLocks noGrp="1"/>
          </p:cNvSpPr>
          <p:nvPr>
            <p:ph sz="half" idx="14" hasCustomPrompt="1"/>
          </p:nvPr>
        </p:nvSpPr>
        <p:spPr>
          <a:xfrm>
            <a:off x="3767475" y="2071636"/>
            <a:ext cx="3019697" cy="1357365"/>
          </a:xfrm>
        </p:spPr>
        <p:txBody>
          <a:bodyPr>
            <a:noAutofit/>
          </a:bodyPr>
          <a:lstStyle>
            <a:lvl1pPr marL="228591" marR="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400"/>
            </a:lvl2pPr>
            <a:lvl3pPr>
              <a:defRPr sz="1200"/>
            </a:lvl3pPr>
            <a:lvl4pPr>
              <a:defRPr sz="1100"/>
            </a:lvl4pPr>
            <a:lvl5pPr>
              <a:defRPr sz="1100"/>
            </a:lvl5pPr>
          </a:lstStyle>
          <a:p>
            <a:pPr marL="228591" marR="0" lvl="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591" marR="0" lvl="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591" marR="0" lvl="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591" marR="0" lvl="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lvl="0"/>
            <a:endParaRPr lang="en-US" dirty="0"/>
          </a:p>
        </p:txBody>
      </p:sp>
      <p:sp>
        <p:nvSpPr>
          <p:cNvPr id="14" name="Text Placeholder 13">
            <a:extLst>
              <a:ext uri="{FF2B5EF4-FFF2-40B4-BE49-F238E27FC236}">
                <a16:creationId xmlns:a16="http://schemas.microsoft.com/office/drawing/2014/main" id="{16FEF210-22BD-C34B-8F6C-AE26E7B825A0}"/>
              </a:ext>
            </a:extLst>
          </p:cNvPr>
          <p:cNvSpPr>
            <a:spLocks noGrp="1"/>
          </p:cNvSpPr>
          <p:nvPr>
            <p:ph type="body" sz="quarter" idx="15" hasCustomPrompt="1"/>
          </p:nvPr>
        </p:nvSpPr>
        <p:spPr>
          <a:xfrm>
            <a:off x="3767474" y="1682639"/>
            <a:ext cx="1855788" cy="207962"/>
          </a:xfrm>
        </p:spPr>
        <p:txBody>
          <a:bodyPr lIns="0" tIns="0" rIns="0" bIns="0" anchor="ctr">
            <a:noAutofit/>
          </a:bodyPr>
          <a:lstStyle>
            <a:lvl1pPr marL="0" indent="0">
              <a:buNone/>
              <a:defRPr sz="1400" b="1">
                <a:solidFill>
                  <a:schemeClr val="accent1"/>
                </a:solidFill>
              </a:defRPr>
            </a:lvl1pPr>
            <a:lvl2pPr marL="457182" indent="0">
              <a:buNone/>
              <a:defRPr/>
            </a:lvl2pPr>
            <a:lvl3pPr marL="914363" indent="0">
              <a:buNone/>
              <a:defRPr/>
            </a:lvl3pPr>
            <a:lvl4pPr marL="1371545" indent="0">
              <a:buNone/>
              <a:defRPr/>
            </a:lvl4pPr>
            <a:lvl5pPr marL="1828727" indent="0">
              <a:buNone/>
              <a:defRPr/>
            </a:lvl5pPr>
          </a:lstStyle>
          <a:p>
            <a:pPr lvl="0"/>
            <a:r>
              <a:rPr lang="en-US"/>
              <a:t>Subheading</a:t>
            </a:r>
          </a:p>
        </p:txBody>
      </p:sp>
      <p:sp>
        <p:nvSpPr>
          <p:cNvPr id="15" name="Content Placeholder 2">
            <a:extLst>
              <a:ext uri="{FF2B5EF4-FFF2-40B4-BE49-F238E27FC236}">
                <a16:creationId xmlns:a16="http://schemas.microsoft.com/office/drawing/2014/main" id="{DCFC4ECF-E201-3D4C-B3F8-A9BB1DF2EBE0}"/>
              </a:ext>
            </a:extLst>
          </p:cNvPr>
          <p:cNvSpPr>
            <a:spLocks noGrp="1"/>
          </p:cNvSpPr>
          <p:nvPr>
            <p:ph sz="half" idx="16" hasCustomPrompt="1"/>
          </p:nvPr>
        </p:nvSpPr>
        <p:spPr>
          <a:xfrm>
            <a:off x="8978765" y="2071636"/>
            <a:ext cx="3019697" cy="1357365"/>
          </a:xfrm>
        </p:spPr>
        <p:txBody>
          <a:bodyPr>
            <a:noAutofit/>
          </a:bodyPr>
          <a:lstStyle>
            <a:lvl1pPr marL="228591" marR="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400"/>
            </a:lvl2pPr>
            <a:lvl3pPr>
              <a:defRPr sz="1200"/>
            </a:lvl3pPr>
            <a:lvl4pPr>
              <a:defRPr sz="1100"/>
            </a:lvl4pPr>
            <a:lvl5pPr>
              <a:defRPr sz="1100"/>
            </a:lvl5pPr>
          </a:lstStyle>
          <a:p>
            <a:pPr marL="228591" marR="0" lvl="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591" marR="0" lvl="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591" marR="0" lvl="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591" marR="0" lvl="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lvl="0"/>
            <a:endParaRPr lang="en-US" dirty="0"/>
          </a:p>
        </p:txBody>
      </p:sp>
      <p:sp>
        <p:nvSpPr>
          <p:cNvPr id="16" name="Text Placeholder 13">
            <a:extLst>
              <a:ext uri="{FF2B5EF4-FFF2-40B4-BE49-F238E27FC236}">
                <a16:creationId xmlns:a16="http://schemas.microsoft.com/office/drawing/2014/main" id="{019009CE-AFDE-EE4A-A955-7307350C7691}"/>
              </a:ext>
            </a:extLst>
          </p:cNvPr>
          <p:cNvSpPr>
            <a:spLocks noGrp="1"/>
          </p:cNvSpPr>
          <p:nvPr>
            <p:ph type="body" sz="quarter" idx="17" hasCustomPrompt="1"/>
          </p:nvPr>
        </p:nvSpPr>
        <p:spPr>
          <a:xfrm>
            <a:off x="8978764" y="1682639"/>
            <a:ext cx="1855788" cy="207962"/>
          </a:xfrm>
        </p:spPr>
        <p:txBody>
          <a:bodyPr lIns="0" tIns="0" rIns="0" bIns="0" anchor="ctr">
            <a:noAutofit/>
          </a:bodyPr>
          <a:lstStyle>
            <a:lvl1pPr marL="0" indent="0">
              <a:buNone/>
              <a:defRPr sz="1400" b="1">
                <a:solidFill>
                  <a:schemeClr val="accent1"/>
                </a:solidFill>
              </a:defRPr>
            </a:lvl1pPr>
            <a:lvl2pPr marL="457182" indent="0">
              <a:buNone/>
              <a:defRPr/>
            </a:lvl2pPr>
            <a:lvl3pPr marL="914363" indent="0">
              <a:buNone/>
              <a:defRPr/>
            </a:lvl3pPr>
            <a:lvl4pPr marL="1371545" indent="0">
              <a:buNone/>
              <a:defRPr/>
            </a:lvl4pPr>
            <a:lvl5pPr marL="1828727" indent="0">
              <a:buNone/>
              <a:defRPr/>
            </a:lvl5pPr>
          </a:lstStyle>
          <a:p>
            <a:pPr lvl="0"/>
            <a:r>
              <a:rPr lang="en-US"/>
              <a:t>Subheading</a:t>
            </a:r>
          </a:p>
        </p:txBody>
      </p:sp>
      <p:sp>
        <p:nvSpPr>
          <p:cNvPr id="17" name="Content Placeholder 2">
            <a:extLst>
              <a:ext uri="{FF2B5EF4-FFF2-40B4-BE49-F238E27FC236}">
                <a16:creationId xmlns:a16="http://schemas.microsoft.com/office/drawing/2014/main" id="{C0EC67FF-B049-914F-B99F-B4ABDDF1FC19}"/>
              </a:ext>
            </a:extLst>
          </p:cNvPr>
          <p:cNvSpPr>
            <a:spLocks noGrp="1"/>
          </p:cNvSpPr>
          <p:nvPr>
            <p:ph sz="half" idx="18" hasCustomPrompt="1"/>
          </p:nvPr>
        </p:nvSpPr>
        <p:spPr>
          <a:xfrm>
            <a:off x="193540" y="4054863"/>
            <a:ext cx="3019697" cy="1357365"/>
          </a:xfrm>
        </p:spPr>
        <p:txBody>
          <a:bodyPr>
            <a:noAutofit/>
          </a:bodyPr>
          <a:lstStyle>
            <a:lvl1pPr marL="228591" marR="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400"/>
            </a:lvl2pPr>
            <a:lvl3pPr>
              <a:defRPr sz="1200"/>
            </a:lvl3pPr>
            <a:lvl4pPr>
              <a:defRPr sz="1100"/>
            </a:lvl4pPr>
            <a:lvl5pPr>
              <a:defRPr sz="1100"/>
            </a:lvl5pPr>
          </a:lstStyle>
          <a:p>
            <a:pPr lvl="0"/>
            <a:r>
              <a:rPr lang="en-US" dirty="0"/>
              <a:t>Add text here</a:t>
            </a:r>
          </a:p>
          <a:p>
            <a:pPr marL="228591" marR="0" lvl="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591" marR="0" lvl="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591" marR="0" lvl="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lvl="0"/>
            <a:endParaRPr lang="en-US" dirty="0"/>
          </a:p>
        </p:txBody>
      </p:sp>
      <p:sp>
        <p:nvSpPr>
          <p:cNvPr id="18" name="Text Placeholder 13">
            <a:extLst>
              <a:ext uri="{FF2B5EF4-FFF2-40B4-BE49-F238E27FC236}">
                <a16:creationId xmlns:a16="http://schemas.microsoft.com/office/drawing/2014/main" id="{02738305-AB89-1E4A-8C75-74D52ACB8957}"/>
              </a:ext>
            </a:extLst>
          </p:cNvPr>
          <p:cNvSpPr>
            <a:spLocks noGrp="1"/>
          </p:cNvSpPr>
          <p:nvPr>
            <p:ph type="body" sz="quarter" idx="19" hasCustomPrompt="1"/>
          </p:nvPr>
        </p:nvSpPr>
        <p:spPr>
          <a:xfrm>
            <a:off x="193539" y="3665867"/>
            <a:ext cx="1855788" cy="207962"/>
          </a:xfrm>
        </p:spPr>
        <p:txBody>
          <a:bodyPr lIns="0" tIns="0" rIns="0" bIns="0" anchor="ctr">
            <a:noAutofit/>
          </a:bodyPr>
          <a:lstStyle>
            <a:lvl1pPr marL="0" indent="0">
              <a:buNone/>
              <a:defRPr sz="1400" b="1">
                <a:solidFill>
                  <a:schemeClr val="accent1"/>
                </a:solidFill>
              </a:defRPr>
            </a:lvl1pPr>
            <a:lvl2pPr marL="457182" indent="0">
              <a:buNone/>
              <a:defRPr/>
            </a:lvl2pPr>
            <a:lvl3pPr marL="914363" indent="0">
              <a:buNone/>
              <a:defRPr/>
            </a:lvl3pPr>
            <a:lvl4pPr marL="1371545" indent="0">
              <a:buNone/>
              <a:defRPr/>
            </a:lvl4pPr>
            <a:lvl5pPr marL="1828727" indent="0">
              <a:buNone/>
              <a:defRPr/>
            </a:lvl5pPr>
          </a:lstStyle>
          <a:p>
            <a:pPr lvl="0"/>
            <a:r>
              <a:rPr lang="en-US"/>
              <a:t>Subheading</a:t>
            </a:r>
          </a:p>
        </p:txBody>
      </p:sp>
      <p:sp>
        <p:nvSpPr>
          <p:cNvPr id="19" name="Content Placeholder 2">
            <a:extLst>
              <a:ext uri="{FF2B5EF4-FFF2-40B4-BE49-F238E27FC236}">
                <a16:creationId xmlns:a16="http://schemas.microsoft.com/office/drawing/2014/main" id="{50DF45DC-84B7-5347-8E83-CE81DADF64F8}"/>
              </a:ext>
            </a:extLst>
          </p:cNvPr>
          <p:cNvSpPr>
            <a:spLocks noGrp="1"/>
          </p:cNvSpPr>
          <p:nvPr>
            <p:ph sz="half" idx="20" hasCustomPrompt="1"/>
          </p:nvPr>
        </p:nvSpPr>
        <p:spPr>
          <a:xfrm>
            <a:off x="3767475" y="4054863"/>
            <a:ext cx="3019697" cy="1357365"/>
          </a:xfrm>
        </p:spPr>
        <p:txBody>
          <a:bodyPr>
            <a:noAutofit/>
          </a:bodyPr>
          <a:lstStyle>
            <a:lvl1pPr marL="228591" marR="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400"/>
            </a:lvl2pPr>
            <a:lvl3pPr>
              <a:defRPr sz="1200"/>
            </a:lvl3pPr>
            <a:lvl4pPr>
              <a:defRPr sz="1100"/>
            </a:lvl4pPr>
            <a:lvl5pPr>
              <a:defRPr sz="1100"/>
            </a:lvl5pPr>
          </a:lstStyle>
          <a:p>
            <a:pPr lvl="0"/>
            <a:r>
              <a:rPr lang="en-US" dirty="0"/>
              <a:t>Add text here</a:t>
            </a:r>
          </a:p>
          <a:p>
            <a:pPr marL="228591" marR="0" lvl="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591" marR="0" lvl="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591" marR="0" lvl="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lvl="0"/>
            <a:endParaRPr lang="en-US" dirty="0"/>
          </a:p>
        </p:txBody>
      </p:sp>
      <p:sp>
        <p:nvSpPr>
          <p:cNvPr id="20" name="Text Placeholder 13">
            <a:extLst>
              <a:ext uri="{FF2B5EF4-FFF2-40B4-BE49-F238E27FC236}">
                <a16:creationId xmlns:a16="http://schemas.microsoft.com/office/drawing/2014/main" id="{956E6FF5-3A41-8C4C-B831-C6C42552BF6D}"/>
              </a:ext>
            </a:extLst>
          </p:cNvPr>
          <p:cNvSpPr>
            <a:spLocks noGrp="1"/>
          </p:cNvSpPr>
          <p:nvPr>
            <p:ph type="body" sz="quarter" idx="21" hasCustomPrompt="1"/>
          </p:nvPr>
        </p:nvSpPr>
        <p:spPr>
          <a:xfrm>
            <a:off x="3767474" y="3665867"/>
            <a:ext cx="1855788" cy="207962"/>
          </a:xfrm>
        </p:spPr>
        <p:txBody>
          <a:bodyPr lIns="0" tIns="0" rIns="0" bIns="0" anchor="ctr">
            <a:noAutofit/>
          </a:bodyPr>
          <a:lstStyle>
            <a:lvl1pPr marL="0" indent="0">
              <a:buNone/>
              <a:defRPr sz="1400" b="1">
                <a:solidFill>
                  <a:schemeClr val="accent1"/>
                </a:solidFill>
              </a:defRPr>
            </a:lvl1pPr>
            <a:lvl2pPr marL="457182" indent="0">
              <a:buNone/>
              <a:defRPr/>
            </a:lvl2pPr>
            <a:lvl3pPr marL="914363" indent="0">
              <a:buNone/>
              <a:defRPr/>
            </a:lvl3pPr>
            <a:lvl4pPr marL="1371545" indent="0">
              <a:buNone/>
              <a:defRPr/>
            </a:lvl4pPr>
            <a:lvl5pPr marL="1828727" indent="0">
              <a:buNone/>
              <a:defRPr/>
            </a:lvl5pPr>
          </a:lstStyle>
          <a:p>
            <a:pPr lvl="0"/>
            <a:r>
              <a:rPr lang="en-US"/>
              <a:t>Subheading</a:t>
            </a:r>
          </a:p>
        </p:txBody>
      </p:sp>
      <p:sp>
        <p:nvSpPr>
          <p:cNvPr id="21" name="Content Placeholder 2">
            <a:extLst>
              <a:ext uri="{FF2B5EF4-FFF2-40B4-BE49-F238E27FC236}">
                <a16:creationId xmlns:a16="http://schemas.microsoft.com/office/drawing/2014/main" id="{2CA5274F-82C2-1043-8D4E-7AB2B5D30D54}"/>
              </a:ext>
            </a:extLst>
          </p:cNvPr>
          <p:cNvSpPr>
            <a:spLocks noGrp="1"/>
          </p:cNvSpPr>
          <p:nvPr>
            <p:ph sz="half" idx="22" hasCustomPrompt="1"/>
          </p:nvPr>
        </p:nvSpPr>
        <p:spPr>
          <a:xfrm>
            <a:off x="8978765" y="4054863"/>
            <a:ext cx="3019697" cy="1357365"/>
          </a:xfrm>
        </p:spPr>
        <p:txBody>
          <a:bodyPr>
            <a:noAutofit/>
          </a:bodyPr>
          <a:lstStyle>
            <a:lvl1pPr marL="228591" marR="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400"/>
            </a:lvl2pPr>
            <a:lvl3pPr>
              <a:defRPr sz="1200"/>
            </a:lvl3pPr>
            <a:lvl4pPr>
              <a:defRPr sz="1100"/>
            </a:lvl4pPr>
            <a:lvl5pPr>
              <a:defRPr sz="1100"/>
            </a:lvl5pPr>
          </a:lstStyle>
          <a:p>
            <a:pPr lvl="0"/>
            <a:r>
              <a:rPr lang="en-US" dirty="0"/>
              <a:t>Add text here</a:t>
            </a:r>
          </a:p>
          <a:p>
            <a:pPr marL="228591" marR="0" lvl="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591" marR="0" lvl="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591" marR="0" lvl="0" indent="-228591"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lvl="0"/>
            <a:endParaRPr lang="en-US" dirty="0"/>
          </a:p>
        </p:txBody>
      </p:sp>
      <p:sp>
        <p:nvSpPr>
          <p:cNvPr id="22" name="Text Placeholder 13">
            <a:extLst>
              <a:ext uri="{FF2B5EF4-FFF2-40B4-BE49-F238E27FC236}">
                <a16:creationId xmlns:a16="http://schemas.microsoft.com/office/drawing/2014/main" id="{FF0E0456-C76C-E440-84CD-7262A2B3F304}"/>
              </a:ext>
            </a:extLst>
          </p:cNvPr>
          <p:cNvSpPr>
            <a:spLocks noGrp="1"/>
          </p:cNvSpPr>
          <p:nvPr>
            <p:ph type="body" sz="quarter" idx="23" hasCustomPrompt="1"/>
          </p:nvPr>
        </p:nvSpPr>
        <p:spPr>
          <a:xfrm>
            <a:off x="8978764" y="3665867"/>
            <a:ext cx="1855788" cy="207962"/>
          </a:xfrm>
        </p:spPr>
        <p:txBody>
          <a:bodyPr lIns="0" tIns="0" rIns="0" bIns="0" anchor="ctr">
            <a:noAutofit/>
          </a:bodyPr>
          <a:lstStyle>
            <a:lvl1pPr marL="0" indent="0">
              <a:buNone/>
              <a:defRPr sz="1400" b="1">
                <a:solidFill>
                  <a:schemeClr val="accent1"/>
                </a:solidFill>
              </a:defRPr>
            </a:lvl1pPr>
            <a:lvl2pPr marL="457182" indent="0">
              <a:buNone/>
              <a:defRPr/>
            </a:lvl2pPr>
            <a:lvl3pPr marL="914363" indent="0">
              <a:buNone/>
              <a:defRPr/>
            </a:lvl3pPr>
            <a:lvl4pPr marL="1371545" indent="0">
              <a:buNone/>
              <a:defRPr/>
            </a:lvl4pPr>
            <a:lvl5pPr marL="1828727" indent="0">
              <a:buNone/>
              <a:defRPr/>
            </a:lvl5pPr>
          </a:lstStyle>
          <a:p>
            <a:pPr lvl="0"/>
            <a:r>
              <a:rPr lang="en-US"/>
              <a:t>Subheading</a:t>
            </a:r>
          </a:p>
        </p:txBody>
      </p:sp>
      <p:sp>
        <p:nvSpPr>
          <p:cNvPr id="23" name="Slide Number Placeholder 5">
            <a:extLst>
              <a:ext uri="{FF2B5EF4-FFF2-40B4-BE49-F238E27FC236}">
                <a16:creationId xmlns:a16="http://schemas.microsoft.com/office/drawing/2014/main" id="{EAE3313F-BCCB-564E-8004-A50F9ECA8FAF}"/>
              </a:ext>
            </a:extLst>
          </p:cNvPr>
          <p:cNvSpPr>
            <a:spLocks noGrp="1"/>
          </p:cNvSpPr>
          <p:nvPr>
            <p:ph type="sldNum" sz="quarter" idx="12"/>
          </p:nvPr>
        </p:nvSpPr>
        <p:spPr>
          <a:xfrm>
            <a:off x="9258300" y="6534317"/>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28" name="Text Placeholder 3">
            <a:extLst>
              <a:ext uri="{FF2B5EF4-FFF2-40B4-BE49-F238E27FC236}">
                <a16:creationId xmlns:a16="http://schemas.microsoft.com/office/drawing/2014/main" id="{7DEA30FE-0F4E-A140-89FD-9A40B7C2AD2C}"/>
              </a:ext>
            </a:extLst>
          </p:cNvPr>
          <p:cNvSpPr>
            <a:spLocks noGrp="1"/>
          </p:cNvSpPr>
          <p:nvPr>
            <p:ph type="body" sz="quarter" idx="24" hasCustomPrompt="1"/>
          </p:nvPr>
        </p:nvSpPr>
        <p:spPr>
          <a:xfrm>
            <a:off x="6096000" y="6534317"/>
            <a:ext cx="1219200" cy="134059"/>
          </a:xfrm>
        </p:spPr>
        <p:txBody>
          <a:bodyPr lIns="0" tIns="0" rIns="0" bIns="0">
            <a:noAutofit/>
          </a:bodyPr>
          <a:lstStyle>
            <a:lvl1pPr marL="0" indent="0" algn="r">
              <a:buNone/>
              <a:defRPr sz="900">
                <a:solidFill>
                  <a:schemeClr val="tx2"/>
                </a:solidFill>
              </a:defRPr>
            </a:lvl1pPr>
            <a:lvl2pPr marL="457182" indent="0">
              <a:buFont typeface="Arial" panose="020B0604020202020204" pitchFamily="34" charset="0"/>
              <a:buNone/>
              <a:defRPr/>
            </a:lvl2pPr>
          </a:lstStyle>
          <a:p>
            <a:pPr lvl="0"/>
            <a:r>
              <a:rPr lang="en-US" dirty="0"/>
              <a:t>04.08.21</a:t>
            </a:r>
          </a:p>
        </p:txBody>
      </p:sp>
      <p:pic>
        <p:nvPicPr>
          <p:cNvPr id="24" name="Picture 23" descr="Logo&#10;&#10;Description automatically generated">
            <a:extLst>
              <a:ext uri="{FF2B5EF4-FFF2-40B4-BE49-F238E27FC236}">
                <a16:creationId xmlns:a16="http://schemas.microsoft.com/office/drawing/2014/main" id="{2B32E9F6-60D3-9142-8227-1170517D939E}"/>
              </a:ext>
            </a:extLst>
          </p:cNvPr>
          <p:cNvPicPr>
            <a:picLocks noChangeAspect="1"/>
          </p:cNvPicPr>
          <p:nvPr userDrawn="1"/>
        </p:nvPicPr>
        <p:blipFill>
          <a:blip r:embed="rId2"/>
          <a:stretch>
            <a:fillRect/>
          </a:stretch>
        </p:blipFill>
        <p:spPr>
          <a:xfrm>
            <a:off x="154683" y="6363913"/>
            <a:ext cx="831279" cy="467595"/>
          </a:xfrm>
          <a:prstGeom prst="rect">
            <a:avLst/>
          </a:prstGeom>
        </p:spPr>
      </p:pic>
      <p:sp>
        <p:nvSpPr>
          <p:cNvPr id="25" name="Text Placeholder 24">
            <a:extLst>
              <a:ext uri="{FF2B5EF4-FFF2-40B4-BE49-F238E27FC236}">
                <a16:creationId xmlns:a16="http://schemas.microsoft.com/office/drawing/2014/main" id="{664225CC-E553-AA42-83B4-A3E8E2752C02}"/>
              </a:ext>
            </a:extLst>
          </p:cNvPr>
          <p:cNvSpPr>
            <a:spLocks noGrp="1"/>
          </p:cNvSpPr>
          <p:nvPr>
            <p:ph type="body" sz="quarter" idx="25"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Section title</a:t>
            </a:r>
          </a:p>
        </p:txBody>
      </p:sp>
      <p:sp>
        <p:nvSpPr>
          <p:cNvPr id="26" name="Text Placeholder 24">
            <a:extLst>
              <a:ext uri="{FF2B5EF4-FFF2-40B4-BE49-F238E27FC236}">
                <a16:creationId xmlns:a16="http://schemas.microsoft.com/office/drawing/2014/main" id="{CC8FFE3A-74AB-954E-9763-30A8B67BB59B}"/>
              </a:ext>
            </a:extLst>
          </p:cNvPr>
          <p:cNvSpPr>
            <a:spLocks noGrp="1"/>
          </p:cNvSpPr>
          <p:nvPr>
            <p:ph type="body" sz="quarter" idx="26"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Heading</a:t>
            </a:r>
          </a:p>
        </p:txBody>
      </p:sp>
    </p:spTree>
    <p:extLst>
      <p:ext uri="{BB962C8B-B14F-4D97-AF65-F5344CB8AC3E}">
        <p14:creationId xmlns:p14="http://schemas.microsoft.com/office/powerpoint/2010/main" val="2695149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itle Slid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3A6CAE2-7F45-AE45-84B3-7CD90DE333A1}"/>
              </a:ext>
            </a:extLst>
          </p:cNvPr>
          <p:cNvSpPr>
            <a:spLocks noGrp="1"/>
          </p:cNvSpPr>
          <p:nvPr>
            <p:ph type="sldNum" sz="quarter" idx="12"/>
          </p:nvPr>
        </p:nvSpPr>
        <p:spPr>
          <a:xfrm>
            <a:off x="9258300" y="6534317"/>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7" name="Text Placeholder 3">
            <a:extLst>
              <a:ext uri="{FF2B5EF4-FFF2-40B4-BE49-F238E27FC236}">
                <a16:creationId xmlns:a16="http://schemas.microsoft.com/office/drawing/2014/main" id="{4B33C9DA-42ED-8541-A117-D6937322BDC4}"/>
              </a:ext>
            </a:extLst>
          </p:cNvPr>
          <p:cNvSpPr>
            <a:spLocks noGrp="1"/>
          </p:cNvSpPr>
          <p:nvPr>
            <p:ph type="body" sz="quarter" idx="13" hasCustomPrompt="1"/>
          </p:nvPr>
        </p:nvSpPr>
        <p:spPr>
          <a:xfrm>
            <a:off x="190500" y="6541586"/>
            <a:ext cx="2743200" cy="127000"/>
          </a:xfrm>
        </p:spPr>
        <p:txBody>
          <a:bodyPr lIns="0" tIns="0" rIns="0" bIns="0">
            <a:noAutofit/>
          </a:bodyPr>
          <a:lstStyle>
            <a:lvl1pPr marL="0" indent="0">
              <a:buNone/>
              <a:defRPr sz="900">
                <a:solidFill>
                  <a:schemeClr val="bg1"/>
                </a:solidFill>
              </a:defRPr>
            </a:lvl1pPr>
            <a:lvl2pPr marL="457182" indent="0">
              <a:buFont typeface="Arial" panose="020B0604020202020204" pitchFamily="34" charset="0"/>
              <a:buNone/>
              <a:defRPr/>
            </a:lvl2pPr>
          </a:lstStyle>
          <a:p>
            <a:pPr lvl="0"/>
            <a:r>
              <a:rPr lang="en-US" dirty="0"/>
              <a:t>04.08.21</a:t>
            </a:r>
          </a:p>
        </p:txBody>
      </p:sp>
      <p:pic>
        <p:nvPicPr>
          <p:cNvPr id="3" name="Picture 2" descr="Logo&#10;&#10;Description automatically generated">
            <a:extLst>
              <a:ext uri="{FF2B5EF4-FFF2-40B4-BE49-F238E27FC236}">
                <a16:creationId xmlns:a16="http://schemas.microsoft.com/office/drawing/2014/main" id="{0AAEB1AD-3259-AE45-AC32-46273721D3EA}"/>
              </a:ext>
            </a:extLst>
          </p:cNvPr>
          <p:cNvPicPr>
            <a:picLocks noChangeAspect="1"/>
          </p:cNvPicPr>
          <p:nvPr userDrawn="1"/>
        </p:nvPicPr>
        <p:blipFill>
          <a:blip r:embed="rId2"/>
          <a:stretch>
            <a:fillRect/>
          </a:stretch>
        </p:blipFill>
        <p:spPr>
          <a:xfrm>
            <a:off x="117688" y="88273"/>
            <a:ext cx="1097609" cy="617405"/>
          </a:xfrm>
          <a:prstGeom prst="rect">
            <a:avLst/>
          </a:prstGeom>
        </p:spPr>
      </p:pic>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190500" y="3837305"/>
            <a:ext cx="11811000" cy="2032000"/>
          </a:xfrm>
        </p:spPr>
        <p:txBody>
          <a:bodyPr>
            <a:noAutofit/>
          </a:bodyPr>
          <a:lstStyle>
            <a:lvl1pPr marL="0" indent="0">
              <a:lnSpc>
                <a:spcPts val="8200"/>
              </a:lnSpc>
              <a:buNone/>
              <a:defRPr sz="7400">
                <a:solidFill>
                  <a:schemeClr val="bg1"/>
                </a:solidFill>
              </a:defRPr>
            </a:lvl1pPr>
          </a:lstStyle>
          <a:p>
            <a:pPr lvl="0"/>
            <a:r>
              <a:rPr lang="en-US" dirty="0"/>
              <a:t>Smaller title slide for    longer headlines</a:t>
            </a:r>
          </a:p>
        </p:txBody>
      </p:sp>
    </p:spTree>
    <p:extLst>
      <p:ext uri="{BB962C8B-B14F-4D97-AF65-F5344CB8AC3E}">
        <p14:creationId xmlns:p14="http://schemas.microsoft.com/office/powerpoint/2010/main" val="200315893"/>
      </p:ext>
    </p:extLst>
  </p:cSld>
  <p:clrMapOvr>
    <a:masterClrMapping/>
  </p:clrMapOvr>
  <p:extLst>
    <p:ext uri="{DCECCB84-F9BA-43D5-87BE-67443E8EF086}">
      <p15:sldGuideLst xmlns:p15="http://schemas.microsoft.com/office/powerpoint/2012/main">
        <p15:guide id="1" pos="3840">
          <p15:clr>
            <a:srgbClr val="FBAE40"/>
          </p15:clr>
        </p15:guide>
        <p15:guide id="2" pos="120">
          <p15:clr>
            <a:srgbClr val="FBAE40"/>
          </p15:clr>
        </p15:guide>
        <p15:guide id="3" orient="horz" pos="3984">
          <p15:clr>
            <a:srgbClr val="FBAE40"/>
          </p15:clr>
        </p15:guide>
        <p15:guide id="4" orient="horz" pos="367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Column Content">
    <p:bg>
      <p:bgPr>
        <a:solidFill>
          <a:schemeClr val="bg1"/>
        </a:solid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AEC3164D-587A-6E43-AB20-FA9EB07A871E}"/>
              </a:ext>
            </a:extLst>
          </p:cNvPr>
          <p:cNvSpPr>
            <a:spLocks noGrp="1"/>
          </p:cNvSpPr>
          <p:nvPr>
            <p:ph type="sldNum" sz="quarter" idx="12"/>
          </p:nvPr>
        </p:nvSpPr>
        <p:spPr>
          <a:xfrm>
            <a:off x="9258300" y="6534317"/>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9" name="Text Placeholder 3">
            <a:extLst>
              <a:ext uri="{FF2B5EF4-FFF2-40B4-BE49-F238E27FC236}">
                <a16:creationId xmlns:a16="http://schemas.microsoft.com/office/drawing/2014/main" id="{4654D944-5428-C248-9FFF-6462C3CA9842}"/>
              </a:ext>
            </a:extLst>
          </p:cNvPr>
          <p:cNvSpPr>
            <a:spLocks noGrp="1"/>
          </p:cNvSpPr>
          <p:nvPr>
            <p:ph type="body" sz="quarter" idx="14" hasCustomPrompt="1"/>
          </p:nvPr>
        </p:nvSpPr>
        <p:spPr>
          <a:xfrm>
            <a:off x="6096000" y="6534317"/>
            <a:ext cx="1219200" cy="134059"/>
          </a:xfrm>
        </p:spPr>
        <p:txBody>
          <a:bodyPr lIns="0" tIns="0" rIns="0" bIns="0">
            <a:noAutofit/>
          </a:bodyPr>
          <a:lstStyle>
            <a:lvl1pPr marL="0" indent="0" algn="r">
              <a:buNone/>
              <a:defRPr sz="900">
                <a:solidFill>
                  <a:schemeClr val="tx2"/>
                </a:solidFill>
              </a:defRPr>
            </a:lvl1pPr>
            <a:lvl2pPr marL="457182" indent="0">
              <a:buFont typeface="Arial" panose="020B0604020202020204" pitchFamily="34" charset="0"/>
              <a:buNone/>
              <a:defRPr/>
            </a:lvl2pPr>
          </a:lstStyle>
          <a:p>
            <a:pPr lvl="0"/>
            <a:r>
              <a:rPr lang="en-US" dirty="0"/>
              <a:t>04.08.21</a:t>
            </a:r>
          </a:p>
        </p:txBody>
      </p:sp>
      <p:cxnSp>
        <p:nvCxnSpPr>
          <p:cNvPr id="21" name="Straight Connector 20">
            <a:extLst>
              <a:ext uri="{FF2B5EF4-FFF2-40B4-BE49-F238E27FC236}">
                <a16:creationId xmlns:a16="http://schemas.microsoft.com/office/drawing/2014/main" id="{1FB8412C-842E-FB4A-8EEF-4304F60BD558}"/>
              </a:ext>
            </a:extLst>
          </p:cNvPr>
          <p:cNvCxnSpPr>
            <a:cxnSpLocks/>
          </p:cNvCxnSpPr>
          <p:nvPr userDrawn="1"/>
        </p:nvCxnSpPr>
        <p:spPr>
          <a:xfrm>
            <a:off x="3051093" y="963919"/>
            <a:ext cx="0" cy="5094086"/>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C56B6B4-CFD9-154A-BAED-C0DF74DAAF39}"/>
              </a:ext>
            </a:extLst>
          </p:cNvPr>
          <p:cNvCxnSpPr>
            <a:cxnSpLocks/>
          </p:cNvCxnSpPr>
          <p:nvPr userDrawn="1"/>
        </p:nvCxnSpPr>
        <p:spPr>
          <a:xfrm>
            <a:off x="6059510" y="963919"/>
            <a:ext cx="0" cy="5094086"/>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13B1B6F-E748-6B4F-9AE0-57EC5EE3D586}"/>
              </a:ext>
            </a:extLst>
          </p:cNvPr>
          <p:cNvCxnSpPr>
            <a:cxnSpLocks/>
          </p:cNvCxnSpPr>
          <p:nvPr userDrawn="1"/>
        </p:nvCxnSpPr>
        <p:spPr>
          <a:xfrm>
            <a:off x="9067926" y="963919"/>
            <a:ext cx="0" cy="5094086"/>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Text Placeholder 39">
            <a:extLst>
              <a:ext uri="{FF2B5EF4-FFF2-40B4-BE49-F238E27FC236}">
                <a16:creationId xmlns:a16="http://schemas.microsoft.com/office/drawing/2014/main" id="{2CE11D43-B819-CD4A-80D8-B1BDB8E6766E}"/>
              </a:ext>
            </a:extLst>
          </p:cNvPr>
          <p:cNvSpPr>
            <a:spLocks noGrp="1"/>
          </p:cNvSpPr>
          <p:nvPr>
            <p:ph type="body" sz="quarter" idx="32" hasCustomPrompt="1"/>
          </p:nvPr>
        </p:nvSpPr>
        <p:spPr>
          <a:xfrm>
            <a:off x="206023" y="1150523"/>
            <a:ext cx="2342708" cy="992579"/>
          </a:xfrm>
        </p:spPr>
        <p:txBody>
          <a:bodyPr lIns="0" tIns="0" rIns="0" bIns="0">
            <a:noAutofit/>
          </a:bodyPr>
          <a:lstStyle>
            <a:lvl1pPr marL="0" indent="0">
              <a:lnSpc>
                <a:spcPts val="2760"/>
              </a:lnSpc>
              <a:buNone/>
              <a:defRPr sz="2800" b="0">
                <a:solidFill>
                  <a:schemeClr val="accent2"/>
                </a:solidFill>
              </a:defRPr>
            </a:lvl1pPr>
          </a:lstStyle>
          <a:p>
            <a:pPr lvl="0"/>
            <a:r>
              <a:rPr lang="en-US" dirty="0"/>
              <a:t>Section heading</a:t>
            </a:r>
          </a:p>
        </p:txBody>
      </p:sp>
      <p:sp>
        <p:nvSpPr>
          <p:cNvPr id="28" name="Text Placeholder 39">
            <a:extLst>
              <a:ext uri="{FF2B5EF4-FFF2-40B4-BE49-F238E27FC236}">
                <a16:creationId xmlns:a16="http://schemas.microsoft.com/office/drawing/2014/main" id="{9A73BEBC-B818-2843-9384-030E9D709FB2}"/>
              </a:ext>
            </a:extLst>
          </p:cNvPr>
          <p:cNvSpPr>
            <a:spLocks noGrp="1"/>
          </p:cNvSpPr>
          <p:nvPr>
            <p:ph type="body" sz="quarter" idx="33" hasCustomPrompt="1"/>
          </p:nvPr>
        </p:nvSpPr>
        <p:spPr>
          <a:xfrm>
            <a:off x="9226076" y="1150523"/>
            <a:ext cx="2342708" cy="992579"/>
          </a:xfrm>
        </p:spPr>
        <p:txBody>
          <a:bodyPr lIns="0" tIns="0" rIns="0" bIns="0">
            <a:noAutofit/>
          </a:bodyPr>
          <a:lstStyle>
            <a:lvl1pPr marL="0" indent="0">
              <a:lnSpc>
                <a:spcPts val="2760"/>
              </a:lnSpc>
              <a:buNone/>
              <a:defRPr sz="2800" b="0">
                <a:solidFill>
                  <a:schemeClr val="accent2"/>
                </a:solidFill>
              </a:defRPr>
            </a:lvl1pPr>
          </a:lstStyle>
          <a:p>
            <a:pPr lvl="0"/>
            <a:r>
              <a:rPr lang="en-US" dirty="0"/>
              <a:t>Section heading</a:t>
            </a:r>
          </a:p>
        </p:txBody>
      </p:sp>
      <p:sp>
        <p:nvSpPr>
          <p:cNvPr id="29" name="Text Placeholder 39">
            <a:extLst>
              <a:ext uri="{FF2B5EF4-FFF2-40B4-BE49-F238E27FC236}">
                <a16:creationId xmlns:a16="http://schemas.microsoft.com/office/drawing/2014/main" id="{2C13D9D5-ADCF-154D-9EF5-9BCCEB56FF34}"/>
              </a:ext>
            </a:extLst>
          </p:cNvPr>
          <p:cNvSpPr>
            <a:spLocks noGrp="1"/>
          </p:cNvSpPr>
          <p:nvPr>
            <p:ph type="body" sz="quarter" idx="34" hasCustomPrompt="1"/>
          </p:nvPr>
        </p:nvSpPr>
        <p:spPr>
          <a:xfrm>
            <a:off x="3212707" y="1150523"/>
            <a:ext cx="2342708" cy="992579"/>
          </a:xfrm>
        </p:spPr>
        <p:txBody>
          <a:bodyPr lIns="0" tIns="0" rIns="0" bIns="0">
            <a:noAutofit/>
          </a:bodyPr>
          <a:lstStyle>
            <a:lvl1pPr marL="0" indent="0">
              <a:lnSpc>
                <a:spcPts val="2760"/>
              </a:lnSpc>
              <a:buNone/>
              <a:defRPr sz="2800" b="0">
                <a:solidFill>
                  <a:schemeClr val="accent2"/>
                </a:solidFill>
              </a:defRPr>
            </a:lvl1pPr>
          </a:lstStyle>
          <a:p>
            <a:pPr lvl="0"/>
            <a:r>
              <a:rPr lang="en-US" dirty="0"/>
              <a:t>Section heading</a:t>
            </a:r>
          </a:p>
        </p:txBody>
      </p:sp>
      <p:sp>
        <p:nvSpPr>
          <p:cNvPr id="30" name="Text Placeholder 39">
            <a:extLst>
              <a:ext uri="{FF2B5EF4-FFF2-40B4-BE49-F238E27FC236}">
                <a16:creationId xmlns:a16="http://schemas.microsoft.com/office/drawing/2014/main" id="{ECF4A146-2EEF-7848-AEEB-764F251A0A0D}"/>
              </a:ext>
            </a:extLst>
          </p:cNvPr>
          <p:cNvSpPr>
            <a:spLocks noGrp="1"/>
          </p:cNvSpPr>
          <p:nvPr>
            <p:ph type="body" sz="quarter" idx="35" hasCustomPrompt="1"/>
          </p:nvPr>
        </p:nvSpPr>
        <p:spPr>
          <a:xfrm>
            <a:off x="6219391" y="1150523"/>
            <a:ext cx="2342708" cy="992579"/>
          </a:xfrm>
        </p:spPr>
        <p:txBody>
          <a:bodyPr lIns="0" tIns="0" rIns="0" bIns="0">
            <a:noAutofit/>
          </a:bodyPr>
          <a:lstStyle>
            <a:lvl1pPr marL="0" indent="0">
              <a:lnSpc>
                <a:spcPts val="2760"/>
              </a:lnSpc>
              <a:buNone/>
              <a:defRPr sz="2800" b="0">
                <a:solidFill>
                  <a:schemeClr val="accent2"/>
                </a:solidFill>
              </a:defRPr>
            </a:lvl1pPr>
          </a:lstStyle>
          <a:p>
            <a:pPr lvl="0"/>
            <a:r>
              <a:rPr lang="en-US" dirty="0"/>
              <a:t>Section heading</a:t>
            </a:r>
          </a:p>
        </p:txBody>
      </p:sp>
      <p:pic>
        <p:nvPicPr>
          <p:cNvPr id="33" name="Picture 32" descr="Logo&#10;&#10;Description automatically generated">
            <a:extLst>
              <a:ext uri="{FF2B5EF4-FFF2-40B4-BE49-F238E27FC236}">
                <a16:creationId xmlns:a16="http://schemas.microsoft.com/office/drawing/2014/main" id="{C02CFCBE-EF14-BB45-BC88-611C15D5FE2E}"/>
              </a:ext>
            </a:extLst>
          </p:cNvPr>
          <p:cNvPicPr>
            <a:picLocks noChangeAspect="1"/>
          </p:cNvPicPr>
          <p:nvPr userDrawn="1"/>
        </p:nvPicPr>
        <p:blipFill>
          <a:blip r:embed="rId2"/>
          <a:stretch>
            <a:fillRect/>
          </a:stretch>
        </p:blipFill>
        <p:spPr>
          <a:xfrm>
            <a:off x="154683" y="6363913"/>
            <a:ext cx="831279" cy="467595"/>
          </a:xfrm>
          <a:prstGeom prst="rect">
            <a:avLst/>
          </a:prstGeom>
        </p:spPr>
      </p:pic>
      <p:sp>
        <p:nvSpPr>
          <p:cNvPr id="34" name="Text Placeholder 24">
            <a:extLst>
              <a:ext uri="{FF2B5EF4-FFF2-40B4-BE49-F238E27FC236}">
                <a16:creationId xmlns:a16="http://schemas.microsoft.com/office/drawing/2014/main" id="{D99FBA1B-2CBC-284D-AD63-65CE8A5BFC0A}"/>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Section title</a:t>
            </a:r>
          </a:p>
        </p:txBody>
      </p:sp>
      <p:sp>
        <p:nvSpPr>
          <p:cNvPr id="35" name="Text Placeholder 24">
            <a:extLst>
              <a:ext uri="{FF2B5EF4-FFF2-40B4-BE49-F238E27FC236}">
                <a16:creationId xmlns:a16="http://schemas.microsoft.com/office/drawing/2014/main" id="{FD6880CB-9596-174C-BF92-79F33C9DFD31}"/>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Heading</a:t>
            </a:r>
          </a:p>
        </p:txBody>
      </p:sp>
      <p:sp>
        <p:nvSpPr>
          <p:cNvPr id="36" name="Text Placeholder 35">
            <a:extLst>
              <a:ext uri="{FF2B5EF4-FFF2-40B4-BE49-F238E27FC236}">
                <a16:creationId xmlns:a16="http://schemas.microsoft.com/office/drawing/2014/main" id="{D7699B0E-A01C-B94F-80F0-22FDA7B1E0C3}"/>
              </a:ext>
            </a:extLst>
          </p:cNvPr>
          <p:cNvSpPr>
            <a:spLocks noGrp="1"/>
          </p:cNvSpPr>
          <p:nvPr>
            <p:ph type="body" sz="quarter" idx="40" hasCustomPrompt="1"/>
          </p:nvPr>
        </p:nvSpPr>
        <p:spPr>
          <a:xfrm>
            <a:off x="206375" y="2247900"/>
            <a:ext cx="2341563" cy="220980"/>
          </a:xfrm>
        </p:spPr>
        <p:txBody>
          <a:bodyPr lIns="0" tIns="0" rIns="0" bIns="0">
            <a:normAutofit/>
          </a:bodyPr>
          <a:lstStyle>
            <a:lvl1pPr marL="0" indent="0">
              <a:buNone/>
              <a:defRPr sz="1400">
                <a:solidFill>
                  <a:schemeClr val="accent1"/>
                </a:solidFill>
              </a:defRPr>
            </a:lvl1pPr>
          </a:lstStyle>
          <a:p>
            <a:pPr lvl="0"/>
            <a:r>
              <a:rPr lang="en-US" dirty="0"/>
              <a:t>Subheading</a:t>
            </a:r>
          </a:p>
        </p:txBody>
      </p:sp>
      <p:sp>
        <p:nvSpPr>
          <p:cNvPr id="37" name="Text Placeholder 35">
            <a:extLst>
              <a:ext uri="{FF2B5EF4-FFF2-40B4-BE49-F238E27FC236}">
                <a16:creationId xmlns:a16="http://schemas.microsoft.com/office/drawing/2014/main" id="{C947E451-BF9B-D449-8F67-6506A533D743}"/>
              </a:ext>
            </a:extLst>
          </p:cNvPr>
          <p:cNvSpPr>
            <a:spLocks noGrp="1"/>
          </p:cNvSpPr>
          <p:nvPr>
            <p:ph type="body" sz="quarter" idx="41" hasCustomPrompt="1"/>
          </p:nvPr>
        </p:nvSpPr>
        <p:spPr>
          <a:xfrm>
            <a:off x="206375" y="2522379"/>
            <a:ext cx="2341563" cy="220980"/>
          </a:xfrm>
        </p:spPr>
        <p:txBody>
          <a:bodyPr lIns="0" tIns="0" rIns="0" bIns="0">
            <a:normAutofit/>
          </a:bodyPr>
          <a:lstStyle>
            <a:lvl1pPr marL="0" indent="0">
              <a:buNone/>
              <a:defRPr sz="1400">
                <a:solidFill>
                  <a:schemeClr val="accent2"/>
                </a:solidFill>
              </a:defRPr>
            </a:lvl1pPr>
          </a:lstStyle>
          <a:p>
            <a:pPr lvl="0"/>
            <a:r>
              <a:rPr lang="en-US" dirty="0"/>
              <a:t>Section</a:t>
            </a:r>
          </a:p>
        </p:txBody>
      </p:sp>
      <p:sp>
        <p:nvSpPr>
          <p:cNvPr id="38" name="Text Placeholder 35">
            <a:extLst>
              <a:ext uri="{FF2B5EF4-FFF2-40B4-BE49-F238E27FC236}">
                <a16:creationId xmlns:a16="http://schemas.microsoft.com/office/drawing/2014/main" id="{04C0D3E8-6C78-B44B-A790-DF66523F6EB3}"/>
              </a:ext>
            </a:extLst>
          </p:cNvPr>
          <p:cNvSpPr>
            <a:spLocks noGrp="1"/>
          </p:cNvSpPr>
          <p:nvPr>
            <p:ph type="body" sz="quarter" idx="42" hasCustomPrompt="1"/>
          </p:nvPr>
        </p:nvSpPr>
        <p:spPr>
          <a:xfrm>
            <a:off x="206375" y="2796858"/>
            <a:ext cx="2341563" cy="3184842"/>
          </a:xfrm>
        </p:spPr>
        <p:txBody>
          <a:bodyPr lIns="0" tIns="0" rIns="0" bIns="0">
            <a:normAutofit/>
          </a:bodyPr>
          <a:lstStyle>
            <a:lvl1pPr marL="285739" marR="0" indent="-285739"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sz="1400">
                <a:solidFill>
                  <a:schemeClr val="tx2"/>
                </a:solidFill>
              </a:defRPr>
            </a:lvl1pPr>
          </a:lstStyle>
          <a:p>
            <a:pPr lvl="0"/>
            <a:r>
              <a:rPr lang="en-US" dirty="0"/>
              <a:t>Add text here</a:t>
            </a:r>
          </a:p>
          <a:p>
            <a:pPr marL="285739" marR="0" lvl="0" indent="-285739"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85739" marR="0" lvl="0" indent="-285739"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85739" marR="0" lvl="0" indent="-285739"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lvl="0"/>
            <a:endParaRPr lang="en-US" dirty="0"/>
          </a:p>
        </p:txBody>
      </p:sp>
      <p:sp>
        <p:nvSpPr>
          <p:cNvPr id="39" name="Text Placeholder 35">
            <a:extLst>
              <a:ext uri="{FF2B5EF4-FFF2-40B4-BE49-F238E27FC236}">
                <a16:creationId xmlns:a16="http://schemas.microsoft.com/office/drawing/2014/main" id="{92AF34A3-EFAA-024E-A82C-BC6EDC8646CC}"/>
              </a:ext>
            </a:extLst>
          </p:cNvPr>
          <p:cNvSpPr>
            <a:spLocks noGrp="1"/>
          </p:cNvSpPr>
          <p:nvPr>
            <p:ph type="body" sz="quarter" idx="43" hasCustomPrompt="1"/>
          </p:nvPr>
        </p:nvSpPr>
        <p:spPr>
          <a:xfrm>
            <a:off x="3213853" y="2247900"/>
            <a:ext cx="2341563" cy="220980"/>
          </a:xfrm>
        </p:spPr>
        <p:txBody>
          <a:bodyPr lIns="0" tIns="0" rIns="0" bIns="0">
            <a:normAutofit/>
          </a:bodyPr>
          <a:lstStyle>
            <a:lvl1pPr marL="0" indent="0">
              <a:buNone/>
              <a:defRPr sz="1400">
                <a:solidFill>
                  <a:schemeClr val="accent1"/>
                </a:solidFill>
              </a:defRPr>
            </a:lvl1pPr>
          </a:lstStyle>
          <a:p>
            <a:pPr lvl="0"/>
            <a:r>
              <a:rPr lang="en-US" dirty="0"/>
              <a:t>Subheading</a:t>
            </a:r>
          </a:p>
        </p:txBody>
      </p:sp>
      <p:sp>
        <p:nvSpPr>
          <p:cNvPr id="40" name="Text Placeholder 35">
            <a:extLst>
              <a:ext uri="{FF2B5EF4-FFF2-40B4-BE49-F238E27FC236}">
                <a16:creationId xmlns:a16="http://schemas.microsoft.com/office/drawing/2014/main" id="{763C72F8-C5D5-B647-94E0-B26A16D9F99A}"/>
              </a:ext>
            </a:extLst>
          </p:cNvPr>
          <p:cNvSpPr>
            <a:spLocks noGrp="1"/>
          </p:cNvSpPr>
          <p:nvPr>
            <p:ph type="body" sz="quarter" idx="44" hasCustomPrompt="1"/>
          </p:nvPr>
        </p:nvSpPr>
        <p:spPr>
          <a:xfrm>
            <a:off x="3213853" y="2522379"/>
            <a:ext cx="2341563" cy="220980"/>
          </a:xfrm>
        </p:spPr>
        <p:txBody>
          <a:bodyPr lIns="0" tIns="0" rIns="0" bIns="0">
            <a:normAutofit/>
          </a:bodyPr>
          <a:lstStyle>
            <a:lvl1pPr marL="0" indent="0">
              <a:buNone/>
              <a:defRPr sz="1400">
                <a:solidFill>
                  <a:schemeClr val="accent2"/>
                </a:solidFill>
              </a:defRPr>
            </a:lvl1pPr>
          </a:lstStyle>
          <a:p>
            <a:pPr lvl="0"/>
            <a:r>
              <a:rPr lang="en-US" dirty="0"/>
              <a:t>Section</a:t>
            </a:r>
          </a:p>
        </p:txBody>
      </p:sp>
      <p:sp>
        <p:nvSpPr>
          <p:cNvPr id="41" name="Text Placeholder 35">
            <a:extLst>
              <a:ext uri="{FF2B5EF4-FFF2-40B4-BE49-F238E27FC236}">
                <a16:creationId xmlns:a16="http://schemas.microsoft.com/office/drawing/2014/main" id="{8CF40BA8-1687-C346-921F-0F9D38BAC5DA}"/>
              </a:ext>
            </a:extLst>
          </p:cNvPr>
          <p:cNvSpPr>
            <a:spLocks noGrp="1"/>
          </p:cNvSpPr>
          <p:nvPr>
            <p:ph type="body" sz="quarter" idx="45" hasCustomPrompt="1"/>
          </p:nvPr>
        </p:nvSpPr>
        <p:spPr>
          <a:xfrm>
            <a:off x="3213853" y="2796858"/>
            <a:ext cx="2341563" cy="3184842"/>
          </a:xfrm>
        </p:spPr>
        <p:txBody>
          <a:bodyPr lIns="0" tIns="0" rIns="0" bIns="0">
            <a:normAutofit/>
          </a:bodyPr>
          <a:lstStyle>
            <a:lvl1pPr marL="285739" marR="0" indent="-285739"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sz="1400">
                <a:solidFill>
                  <a:schemeClr val="tx2"/>
                </a:solidFill>
              </a:defRPr>
            </a:lvl1pPr>
          </a:lstStyle>
          <a:p>
            <a:pPr lvl="0"/>
            <a:r>
              <a:rPr lang="en-US" dirty="0"/>
              <a:t>Add text here</a:t>
            </a:r>
          </a:p>
          <a:p>
            <a:pPr marL="285739" marR="0" lvl="0" indent="-285739"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85739" marR="0" lvl="0" indent="-285739"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85739" marR="0" lvl="0" indent="-285739"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lvl="0"/>
            <a:endParaRPr lang="en-US" dirty="0"/>
          </a:p>
        </p:txBody>
      </p:sp>
      <p:sp>
        <p:nvSpPr>
          <p:cNvPr id="42" name="Text Placeholder 35">
            <a:extLst>
              <a:ext uri="{FF2B5EF4-FFF2-40B4-BE49-F238E27FC236}">
                <a16:creationId xmlns:a16="http://schemas.microsoft.com/office/drawing/2014/main" id="{6AD7C888-C473-0C47-94EF-6B855B5E75B2}"/>
              </a:ext>
            </a:extLst>
          </p:cNvPr>
          <p:cNvSpPr>
            <a:spLocks noGrp="1"/>
          </p:cNvSpPr>
          <p:nvPr>
            <p:ph type="body" sz="quarter" idx="46" hasCustomPrompt="1"/>
          </p:nvPr>
        </p:nvSpPr>
        <p:spPr>
          <a:xfrm>
            <a:off x="6220537" y="2267226"/>
            <a:ext cx="2341563" cy="220980"/>
          </a:xfrm>
        </p:spPr>
        <p:txBody>
          <a:bodyPr lIns="0" tIns="0" rIns="0" bIns="0">
            <a:normAutofit/>
          </a:bodyPr>
          <a:lstStyle>
            <a:lvl1pPr marL="0" indent="0">
              <a:buNone/>
              <a:defRPr sz="1400">
                <a:solidFill>
                  <a:schemeClr val="accent1"/>
                </a:solidFill>
              </a:defRPr>
            </a:lvl1pPr>
          </a:lstStyle>
          <a:p>
            <a:pPr lvl="0"/>
            <a:r>
              <a:rPr lang="en-US" dirty="0"/>
              <a:t>Subheading</a:t>
            </a:r>
          </a:p>
        </p:txBody>
      </p:sp>
      <p:sp>
        <p:nvSpPr>
          <p:cNvPr id="43" name="Text Placeholder 35">
            <a:extLst>
              <a:ext uri="{FF2B5EF4-FFF2-40B4-BE49-F238E27FC236}">
                <a16:creationId xmlns:a16="http://schemas.microsoft.com/office/drawing/2014/main" id="{B4F55B69-5CF8-9244-814F-D8C0A3B64BE4}"/>
              </a:ext>
            </a:extLst>
          </p:cNvPr>
          <p:cNvSpPr>
            <a:spLocks noGrp="1"/>
          </p:cNvSpPr>
          <p:nvPr>
            <p:ph type="body" sz="quarter" idx="47" hasCustomPrompt="1"/>
          </p:nvPr>
        </p:nvSpPr>
        <p:spPr>
          <a:xfrm>
            <a:off x="6220537" y="2541705"/>
            <a:ext cx="2341563" cy="220980"/>
          </a:xfrm>
        </p:spPr>
        <p:txBody>
          <a:bodyPr lIns="0" tIns="0" rIns="0" bIns="0">
            <a:normAutofit/>
          </a:bodyPr>
          <a:lstStyle>
            <a:lvl1pPr marL="0" indent="0">
              <a:buNone/>
              <a:defRPr sz="1400">
                <a:solidFill>
                  <a:schemeClr val="accent2"/>
                </a:solidFill>
              </a:defRPr>
            </a:lvl1pPr>
          </a:lstStyle>
          <a:p>
            <a:pPr lvl="0"/>
            <a:r>
              <a:rPr lang="en-US" dirty="0"/>
              <a:t>Section</a:t>
            </a:r>
          </a:p>
        </p:txBody>
      </p:sp>
      <p:sp>
        <p:nvSpPr>
          <p:cNvPr id="44" name="Text Placeholder 35">
            <a:extLst>
              <a:ext uri="{FF2B5EF4-FFF2-40B4-BE49-F238E27FC236}">
                <a16:creationId xmlns:a16="http://schemas.microsoft.com/office/drawing/2014/main" id="{7A5D6CD1-EAEC-4942-A4C5-B1562ABEE5F0}"/>
              </a:ext>
            </a:extLst>
          </p:cNvPr>
          <p:cNvSpPr>
            <a:spLocks noGrp="1"/>
          </p:cNvSpPr>
          <p:nvPr>
            <p:ph type="body" sz="quarter" idx="48" hasCustomPrompt="1"/>
          </p:nvPr>
        </p:nvSpPr>
        <p:spPr>
          <a:xfrm>
            <a:off x="6220537" y="2816184"/>
            <a:ext cx="2341563" cy="3184842"/>
          </a:xfrm>
        </p:spPr>
        <p:txBody>
          <a:bodyPr lIns="0" tIns="0" rIns="0" bIns="0">
            <a:normAutofit/>
          </a:bodyPr>
          <a:lstStyle>
            <a:lvl1pPr marL="285739" marR="0" indent="-285739"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sz="1400">
                <a:solidFill>
                  <a:schemeClr val="tx2"/>
                </a:solidFill>
              </a:defRPr>
            </a:lvl1pPr>
          </a:lstStyle>
          <a:p>
            <a:pPr lvl="0"/>
            <a:r>
              <a:rPr lang="en-US" dirty="0"/>
              <a:t>Add text here</a:t>
            </a:r>
          </a:p>
          <a:p>
            <a:pPr marL="285739" marR="0" lvl="0" indent="-285739"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85739" marR="0" lvl="0" indent="-285739"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85739" marR="0" lvl="0" indent="-285739"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lvl="0"/>
            <a:endParaRPr lang="en-US" dirty="0"/>
          </a:p>
        </p:txBody>
      </p:sp>
      <p:sp>
        <p:nvSpPr>
          <p:cNvPr id="45" name="Text Placeholder 35">
            <a:extLst>
              <a:ext uri="{FF2B5EF4-FFF2-40B4-BE49-F238E27FC236}">
                <a16:creationId xmlns:a16="http://schemas.microsoft.com/office/drawing/2014/main" id="{2A301DEF-01E4-FB40-9761-95E605CCDBEE}"/>
              </a:ext>
            </a:extLst>
          </p:cNvPr>
          <p:cNvSpPr>
            <a:spLocks noGrp="1"/>
          </p:cNvSpPr>
          <p:nvPr>
            <p:ph type="body" sz="quarter" idx="49" hasCustomPrompt="1"/>
          </p:nvPr>
        </p:nvSpPr>
        <p:spPr>
          <a:xfrm>
            <a:off x="9230360" y="2267226"/>
            <a:ext cx="2341563" cy="220980"/>
          </a:xfrm>
        </p:spPr>
        <p:txBody>
          <a:bodyPr lIns="0" tIns="0" rIns="0" bIns="0">
            <a:normAutofit/>
          </a:bodyPr>
          <a:lstStyle>
            <a:lvl1pPr marL="0" indent="0">
              <a:buNone/>
              <a:defRPr sz="1400">
                <a:solidFill>
                  <a:schemeClr val="accent1"/>
                </a:solidFill>
              </a:defRPr>
            </a:lvl1pPr>
          </a:lstStyle>
          <a:p>
            <a:pPr lvl="0"/>
            <a:r>
              <a:rPr lang="en-US" dirty="0"/>
              <a:t>Subheading</a:t>
            </a:r>
          </a:p>
        </p:txBody>
      </p:sp>
      <p:sp>
        <p:nvSpPr>
          <p:cNvPr id="46" name="Text Placeholder 35">
            <a:extLst>
              <a:ext uri="{FF2B5EF4-FFF2-40B4-BE49-F238E27FC236}">
                <a16:creationId xmlns:a16="http://schemas.microsoft.com/office/drawing/2014/main" id="{C8E9EF8C-C898-4849-951C-0BF849A46AED}"/>
              </a:ext>
            </a:extLst>
          </p:cNvPr>
          <p:cNvSpPr>
            <a:spLocks noGrp="1"/>
          </p:cNvSpPr>
          <p:nvPr>
            <p:ph type="body" sz="quarter" idx="50" hasCustomPrompt="1"/>
          </p:nvPr>
        </p:nvSpPr>
        <p:spPr>
          <a:xfrm>
            <a:off x="9230360" y="2541705"/>
            <a:ext cx="2341563" cy="220980"/>
          </a:xfrm>
        </p:spPr>
        <p:txBody>
          <a:bodyPr lIns="0" tIns="0" rIns="0" bIns="0">
            <a:normAutofit/>
          </a:bodyPr>
          <a:lstStyle>
            <a:lvl1pPr marL="0" indent="0">
              <a:buNone/>
              <a:defRPr sz="1400">
                <a:solidFill>
                  <a:schemeClr val="accent2"/>
                </a:solidFill>
              </a:defRPr>
            </a:lvl1pPr>
          </a:lstStyle>
          <a:p>
            <a:pPr lvl="0"/>
            <a:r>
              <a:rPr lang="en-US" dirty="0"/>
              <a:t>Section</a:t>
            </a:r>
          </a:p>
        </p:txBody>
      </p:sp>
      <p:sp>
        <p:nvSpPr>
          <p:cNvPr id="47" name="Text Placeholder 35">
            <a:extLst>
              <a:ext uri="{FF2B5EF4-FFF2-40B4-BE49-F238E27FC236}">
                <a16:creationId xmlns:a16="http://schemas.microsoft.com/office/drawing/2014/main" id="{BB22E2F4-6576-F440-9445-9BD2FB85108B}"/>
              </a:ext>
            </a:extLst>
          </p:cNvPr>
          <p:cNvSpPr>
            <a:spLocks noGrp="1"/>
          </p:cNvSpPr>
          <p:nvPr>
            <p:ph type="body" sz="quarter" idx="51" hasCustomPrompt="1"/>
          </p:nvPr>
        </p:nvSpPr>
        <p:spPr>
          <a:xfrm>
            <a:off x="9230360" y="2816184"/>
            <a:ext cx="2341563" cy="3184842"/>
          </a:xfrm>
        </p:spPr>
        <p:txBody>
          <a:bodyPr lIns="0" tIns="0" rIns="0" bIns="0">
            <a:normAutofit/>
          </a:bodyPr>
          <a:lstStyle>
            <a:lvl1pPr marL="285739" marR="0" indent="-285739"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sz="1400">
                <a:solidFill>
                  <a:schemeClr val="tx2"/>
                </a:solidFill>
              </a:defRPr>
            </a:lvl1pPr>
          </a:lstStyle>
          <a:p>
            <a:pPr lvl="0"/>
            <a:r>
              <a:rPr lang="en-US" dirty="0"/>
              <a:t>Add text here</a:t>
            </a:r>
          </a:p>
          <a:p>
            <a:pPr marL="285739" marR="0" lvl="0" indent="-285739"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85739" marR="0" lvl="0" indent="-285739"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85739" marR="0" lvl="0" indent="-285739" algn="l" defTabSz="91436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lvl="0"/>
            <a:endParaRPr lang="en-US" dirty="0"/>
          </a:p>
        </p:txBody>
      </p:sp>
    </p:spTree>
    <p:extLst>
      <p:ext uri="{BB962C8B-B14F-4D97-AF65-F5344CB8AC3E}">
        <p14:creationId xmlns:p14="http://schemas.microsoft.com/office/powerpoint/2010/main" val="917323432"/>
      </p:ext>
    </p:extLst>
  </p:cSld>
  <p:clrMapOvr>
    <a:masterClrMapping/>
  </p:clrMapOvr>
  <p:extLst>
    <p:ext uri="{DCECCB84-F9BA-43D5-87BE-67443E8EF086}">
      <p15:sldGuideLst xmlns:p15="http://schemas.microsoft.com/office/powerpoint/2012/main">
        <p15:guide id="2" pos="7680">
          <p15:clr>
            <a:srgbClr val="FBAE40"/>
          </p15:clr>
        </p15:guide>
        <p15:guide id="3" orient="horz" pos="768">
          <p15:clr>
            <a:srgbClr val="FBAE40"/>
          </p15:clr>
        </p15:guide>
        <p15:guide id="4" orient="horz" pos="3384">
          <p15:clr>
            <a:srgbClr val="FBAE40"/>
          </p15:clr>
        </p15:guide>
        <p15:guide id="5" pos="2016">
          <p15:clr>
            <a:srgbClr val="FBAE40"/>
          </p15:clr>
        </p15:guide>
        <p15:guide id="6" pos="3912">
          <p15:clr>
            <a:srgbClr val="FBAE40"/>
          </p15:clr>
        </p15:guide>
        <p15:guide id="7" pos="5808">
          <p15:clr>
            <a:srgbClr val="FBAE40"/>
          </p15:clr>
        </p15:guide>
        <p15:guide id="8" orient="horz" pos="141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Content">
    <p:bg>
      <p:bgPr>
        <a:solidFill>
          <a:schemeClr val="bg1"/>
        </a:solid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AEC3164D-587A-6E43-AB20-FA9EB07A871E}"/>
              </a:ext>
            </a:extLst>
          </p:cNvPr>
          <p:cNvSpPr>
            <a:spLocks noGrp="1"/>
          </p:cNvSpPr>
          <p:nvPr>
            <p:ph type="sldNum" sz="quarter" idx="12"/>
          </p:nvPr>
        </p:nvSpPr>
        <p:spPr>
          <a:xfrm>
            <a:off x="9258300" y="6534317"/>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9" name="Text Placeholder 3">
            <a:extLst>
              <a:ext uri="{FF2B5EF4-FFF2-40B4-BE49-F238E27FC236}">
                <a16:creationId xmlns:a16="http://schemas.microsoft.com/office/drawing/2014/main" id="{4654D944-5428-C248-9FFF-6462C3CA9842}"/>
              </a:ext>
            </a:extLst>
          </p:cNvPr>
          <p:cNvSpPr>
            <a:spLocks noGrp="1"/>
          </p:cNvSpPr>
          <p:nvPr>
            <p:ph type="body" sz="quarter" idx="14" hasCustomPrompt="1"/>
          </p:nvPr>
        </p:nvSpPr>
        <p:spPr>
          <a:xfrm>
            <a:off x="6096000" y="6534317"/>
            <a:ext cx="1219200" cy="134059"/>
          </a:xfrm>
        </p:spPr>
        <p:txBody>
          <a:bodyPr lIns="0" tIns="0" rIns="0" bIns="0">
            <a:noAutofit/>
          </a:bodyPr>
          <a:lstStyle>
            <a:lvl1pPr marL="0" indent="0" algn="r">
              <a:buNone/>
              <a:defRPr sz="900">
                <a:solidFill>
                  <a:schemeClr val="tx2"/>
                </a:solidFill>
              </a:defRPr>
            </a:lvl1pPr>
            <a:lvl2pPr marL="457182" indent="0">
              <a:buFont typeface="Arial" panose="020B0604020202020204" pitchFamily="34" charset="0"/>
              <a:buNone/>
              <a:defRPr/>
            </a:lvl2pPr>
          </a:lstStyle>
          <a:p>
            <a:pPr lvl="0"/>
            <a:r>
              <a:rPr lang="en-US" dirty="0"/>
              <a:t>04.08.21</a:t>
            </a:r>
          </a:p>
        </p:txBody>
      </p:sp>
      <p:cxnSp>
        <p:nvCxnSpPr>
          <p:cNvPr id="21" name="Straight Connector 20">
            <a:extLst>
              <a:ext uri="{FF2B5EF4-FFF2-40B4-BE49-F238E27FC236}">
                <a16:creationId xmlns:a16="http://schemas.microsoft.com/office/drawing/2014/main" id="{1FB8412C-842E-FB4A-8EEF-4304F60BD558}"/>
              </a:ext>
            </a:extLst>
          </p:cNvPr>
          <p:cNvCxnSpPr/>
          <p:nvPr userDrawn="1"/>
        </p:nvCxnSpPr>
        <p:spPr>
          <a:xfrm>
            <a:off x="4495800" y="952901"/>
            <a:ext cx="0" cy="5094086"/>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Text Placeholder 39">
            <a:extLst>
              <a:ext uri="{FF2B5EF4-FFF2-40B4-BE49-F238E27FC236}">
                <a16:creationId xmlns:a16="http://schemas.microsoft.com/office/drawing/2014/main" id="{2CE11D43-B819-CD4A-80D8-B1BDB8E6766E}"/>
              </a:ext>
            </a:extLst>
          </p:cNvPr>
          <p:cNvSpPr>
            <a:spLocks noGrp="1"/>
          </p:cNvSpPr>
          <p:nvPr>
            <p:ph type="body" sz="quarter" idx="32" hasCustomPrompt="1"/>
          </p:nvPr>
        </p:nvSpPr>
        <p:spPr>
          <a:xfrm>
            <a:off x="206023" y="1132840"/>
            <a:ext cx="3886200" cy="1005433"/>
          </a:xfrm>
        </p:spPr>
        <p:txBody>
          <a:bodyPr lIns="0" tIns="0" rIns="0" bIns="0">
            <a:noAutofit/>
          </a:bodyPr>
          <a:lstStyle>
            <a:lvl1pPr marL="0" indent="0">
              <a:lnSpc>
                <a:spcPts val="2860"/>
              </a:lnSpc>
              <a:buNone/>
              <a:defRPr sz="2800" b="0">
                <a:solidFill>
                  <a:schemeClr val="accent2"/>
                </a:solidFill>
              </a:defRPr>
            </a:lvl1pPr>
          </a:lstStyle>
          <a:p>
            <a:pPr lvl="0"/>
            <a:r>
              <a:rPr lang="en-US" dirty="0"/>
              <a:t>Section heading</a:t>
            </a:r>
          </a:p>
        </p:txBody>
      </p:sp>
      <p:sp>
        <p:nvSpPr>
          <p:cNvPr id="29" name="Text Placeholder 39">
            <a:extLst>
              <a:ext uri="{FF2B5EF4-FFF2-40B4-BE49-F238E27FC236}">
                <a16:creationId xmlns:a16="http://schemas.microsoft.com/office/drawing/2014/main" id="{2C13D9D5-ADCF-154D-9EF5-9BCCEB56FF34}"/>
              </a:ext>
            </a:extLst>
          </p:cNvPr>
          <p:cNvSpPr>
            <a:spLocks noGrp="1"/>
          </p:cNvSpPr>
          <p:nvPr>
            <p:ph type="body" sz="quarter" idx="34" hasCustomPrompt="1"/>
          </p:nvPr>
        </p:nvSpPr>
        <p:spPr>
          <a:xfrm>
            <a:off x="4724400" y="1132840"/>
            <a:ext cx="3886200" cy="1005433"/>
          </a:xfrm>
        </p:spPr>
        <p:txBody>
          <a:bodyPr lIns="0" tIns="0" rIns="0" bIns="0">
            <a:noAutofit/>
          </a:bodyPr>
          <a:lstStyle>
            <a:lvl1pPr marL="0" indent="0">
              <a:lnSpc>
                <a:spcPts val="2860"/>
              </a:lnSpc>
              <a:buNone/>
              <a:defRPr sz="2800" b="0">
                <a:solidFill>
                  <a:schemeClr val="accent2"/>
                </a:solidFill>
              </a:defRPr>
            </a:lvl1pPr>
          </a:lstStyle>
          <a:p>
            <a:pPr lvl="0"/>
            <a:r>
              <a:rPr lang="en-US" dirty="0"/>
              <a:t>Section heading</a:t>
            </a:r>
          </a:p>
        </p:txBody>
      </p:sp>
      <p:sp>
        <p:nvSpPr>
          <p:cNvPr id="4" name="Text Placeholder 3">
            <a:extLst>
              <a:ext uri="{FF2B5EF4-FFF2-40B4-BE49-F238E27FC236}">
                <a16:creationId xmlns:a16="http://schemas.microsoft.com/office/drawing/2014/main" id="{F5B616E7-8CFA-844C-8C09-DCC721A91CA3}"/>
              </a:ext>
            </a:extLst>
          </p:cNvPr>
          <p:cNvSpPr>
            <a:spLocks noGrp="1"/>
          </p:cNvSpPr>
          <p:nvPr>
            <p:ph type="body" sz="quarter" idx="36" hasCustomPrompt="1"/>
          </p:nvPr>
        </p:nvSpPr>
        <p:spPr>
          <a:xfrm>
            <a:off x="190500" y="2254194"/>
            <a:ext cx="3886200" cy="3727505"/>
          </a:xfrm>
        </p:spPr>
        <p:txBody>
          <a:bodyPr lIns="0" tIns="0" rIns="0" bIns="0">
            <a:noAutofit/>
          </a:bodyPr>
          <a:lstStyle>
            <a:lvl1pPr marL="114295" marR="0" indent="-114295" algn="l" defTabSz="457011" rtl="0" eaLnBrk="1" fontAlgn="auto" latinLnBrk="0" hangingPunct="1">
              <a:lnSpc>
                <a:spcPct val="100000"/>
              </a:lnSpc>
              <a:spcBef>
                <a:spcPts val="300"/>
              </a:spcBef>
              <a:spcAft>
                <a:spcPts val="0"/>
              </a:spcAft>
              <a:buClrTx/>
              <a:buSzTx/>
              <a:buFont typeface="Arial" panose="020B0604020202020204" pitchFamily="34" charset="0"/>
              <a:buChar char="•"/>
              <a:tabLst/>
              <a:defRPr sz="1600"/>
            </a:lvl1pPr>
            <a:lvl2pPr marL="12699" indent="0">
              <a:buFont typeface="Arial" panose="020B0604020202020204" pitchFamily="34" charset="0"/>
              <a:buNone/>
              <a:defRPr/>
            </a:lvl2pPr>
          </a:lstStyle>
          <a:p>
            <a:pPr lvl="1">
              <a:defRPr/>
            </a:pPr>
            <a:r>
              <a:rPr lang="en-US" sz="1400" dirty="0">
                <a:solidFill>
                  <a:schemeClr val="accent1"/>
                </a:solidFill>
                <a:cs typeface="Arial" panose="020B0604020202020204" pitchFamily="34" charset="0"/>
              </a:rPr>
              <a:t>Subheading </a:t>
            </a:r>
          </a:p>
          <a:p>
            <a:pPr lvl="1">
              <a:defRPr/>
            </a:pPr>
            <a:r>
              <a:rPr lang="en-US" sz="1400" dirty="0">
                <a:solidFill>
                  <a:schemeClr val="accent2"/>
                </a:solidFill>
                <a:cs typeface="Arial" panose="020B0604020202020204" pitchFamily="34" charset="0"/>
              </a:rPr>
              <a:t>Section</a:t>
            </a:r>
          </a:p>
          <a:p>
            <a:pPr marL="184143" lvl="1" indent="-171443">
              <a:buFont typeface="Arial" panose="020B0604020202020204" pitchFamily="34" charset="0"/>
              <a:buChar char="•"/>
              <a:defRPr/>
            </a:pPr>
            <a:r>
              <a:rPr lang="en-US" sz="1400" dirty="0">
                <a:cs typeface="Arial" panose="020B0604020202020204" pitchFamily="34" charset="0"/>
              </a:rPr>
              <a:t>Copy</a:t>
            </a:r>
            <a:endParaRPr lang="en-US" sz="1400" strike="sngStrike" dirty="0">
              <a:cs typeface="Arial" panose="020B0604020202020204" pitchFamily="34" charset="0"/>
            </a:endParaRPr>
          </a:p>
          <a:p>
            <a:pPr lvl="1">
              <a:defRPr/>
            </a:pPr>
            <a:r>
              <a:rPr lang="en-US" sz="1400" dirty="0">
                <a:solidFill>
                  <a:schemeClr val="accent2"/>
                </a:solidFill>
                <a:cs typeface="Arial" panose="020B0604020202020204" pitchFamily="34" charset="0"/>
              </a:rPr>
              <a:t>Section</a:t>
            </a:r>
          </a:p>
          <a:p>
            <a:pPr marL="114295" lvl="2" indent="-114295" defTabSz="457011">
              <a:lnSpc>
                <a:spcPct val="100000"/>
              </a:lnSpc>
              <a:spcBef>
                <a:spcPts val="600"/>
              </a:spcBef>
              <a:defRPr/>
            </a:pPr>
            <a:r>
              <a:rPr lang="en-US" sz="1400" dirty="0">
                <a:cs typeface="Arial" panose="020B0604020202020204" pitchFamily="34" charset="0"/>
              </a:rPr>
              <a:t>Copy</a:t>
            </a:r>
          </a:p>
          <a:p>
            <a:pPr marL="114295" lvl="2" indent="-114295" defTabSz="457011">
              <a:lnSpc>
                <a:spcPct val="100000"/>
              </a:lnSpc>
              <a:spcBef>
                <a:spcPts val="600"/>
              </a:spcBef>
              <a:defRPr/>
            </a:pPr>
            <a:r>
              <a:rPr lang="en-US" sz="1400" dirty="0">
                <a:cs typeface="Arial" panose="020B0604020202020204" pitchFamily="34" charset="0"/>
              </a:rPr>
              <a:t>Copy</a:t>
            </a:r>
            <a:endParaRPr lang="en-US" dirty="0"/>
          </a:p>
        </p:txBody>
      </p:sp>
      <p:sp>
        <p:nvSpPr>
          <p:cNvPr id="6" name="Text Placeholder 5">
            <a:extLst>
              <a:ext uri="{FF2B5EF4-FFF2-40B4-BE49-F238E27FC236}">
                <a16:creationId xmlns:a16="http://schemas.microsoft.com/office/drawing/2014/main" id="{478F7FBF-014B-E04C-A65B-8B0FE60016E9}"/>
              </a:ext>
            </a:extLst>
          </p:cNvPr>
          <p:cNvSpPr>
            <a:spLocks noGrp="1"/>
          </p:cNvSpPr>
          <p:nvPr>
            <p:ph type="body" sz="quarter" idx="37" hasCustomPrompt="1"/>
          </p:nvPr>
        </p:nvSpPr>
        <p:spPr>
          <a:xfrm>
            <a:off x="4724400" y="2254194"/>
            <a:ext cx="3886200" cy="3727505"/>
          </a:xfrm>
        </p:spPr>
        <p:txBody>
          <a:bodyPr lIns="0" tIns="0" rIns="0" bIns="0">
            <a:noAutofit/>
          </a:bodyPr>
          <a:lstStyle>
            <a:lvl1pPr marL="114295" indent="-114295" defTabSz="457011">
              <a:spcBef>
                <a:spcPts val="300"/>
              </a:spcBef>
              <a:buFont typeface="Arial" panose="020B0604020202020204" pitchFamily="34" charset="0"/>
              <a:buChar char="•"/>
              <a:defRPr sz="1600"/>
            </a:lvl1pPr>
            <a:lvl2pPr marL="12699" marR="0" indent="0" algn="l" defTabSz="457011" rtl="0" eaLnBrk="1" fontAlgn="auto" latinLnBrk="0" hangingPunct="1">
              <a:lnSpc>
                <a:spcPct val="100000"/>
              </a:lnSpc>
              <a:spcBef>
                <a:spcPts val="600"/>
              </a:spcBef>
              <a:spcAft>
                <a:spcPts val="0"/>
              </a:spcAft>
              <a:buClrTx/>
              <a:buSzTx/>
              <a:buFontTx/>
              <a:buNone/>
              <a:tabLst/>
              <a:defRPr sz="1200"/>
            </a:lvl2pPr>
            <a:lvl3pPr>
              <a:defRPr sz="1200"/>
            </a:lvl3pPr>
            <a:lvl4pPr>
              <a:defRPr sz="1200"/>
            </a:lvl4pPr>
            <a:lvl5pPr>
              <a:defRPr sz="1200"/>
            </a:lvl5pPr>
          </a:lstStyle>
          <a:p>
            <a:pPr lvl="1">
              <a:defRPr/>
            </a:pPr>
            <a:r>
              <a:rPr lang="en-US" sz="1400" dirty="0">
                <a:solidFill>
                  <a:schemeClr val="accent1"/>
                </a:solidFill>
                <a:cs typeface="Arial" panose="020B0604020202020204" pitchFamily="34" charset="0"/>
              </a:rPr>
              <a:t>Subheading </a:t>
            </a:r>
          </a:p>
          <a:p>
            <a:pPr lvl="1">
              <a:defRPr/>
            </a:pPr>
            <a:r>
              <a:rPr lang="en-US" sz="1400" dirty="0">
                <a:solidFill>
                  <a:schemeClr val="accent2"/>
                </a:solidFill>
                <a:cs typeface="Arial" panose="020B0604020202020204" pitchFamily="34" charset="0"/>
              </a:rPr>
              <a:t>Section</a:t>
            </a:r>
          </a:p>
          <a:p>
            <a:pPr marL="184143" lvl="1" indent="-171443">
              <a:buFont typeface="Arial" panose="020B0604020202020204" pitchFamily="34" charset="0"/>
              <a:buChar char="•"/>
              <a:defRPr/>
            </a:pPr>
            <a:r>
              <a:rPr lang="en-US" sz="1400" dirty="0">
                <a:cs typeface="Arial" panose="020B0604020202020204" pitchFamily="34" charset="0"/>
              </a:rPr>
              <a:t>Copy</a:t>
            </a:r>
            <a:endParaRPr lang="en-US" sz="1400" strike="sngStrike" dirty="0">
              <a:cs typeface="Arial" panose="020B0604020202020204" pitchFamily="34" charset="0"/>
            </a:endParaRPr>
          </a:p>
          <a:p>
            <a:pPr lvl="1">
              <a:defRPr/>
            </a:pPr>
            <a:r>
              <a:rPr lang="en-US" sz="1400" dirty="0">
                <a:solidFill>
                  <a:schemeClr val="accent2"/>
                </a:solidFill>
                <a:cs typeface="Arial" panose="020B0604020202020204" pitchFamily="34" charset="0"/>
              </a:rPr>
              <a:t>Section</a:t>
            </a:r>
          </a:p>
          <a:p>
            <a:pPr marL="114295" lvl="2" indent="-114295" defTabSz="457011">
              <a:lnSpc>
                <a:spcPct val="100000"/>
              </a:lnSpc>
              <a:spcBef>
                <a:spcPts val="600"/>
              </a:spcBef>
              <a:defRPr/>
            </a:pPr>
            <a:r>
              <a:rPr lang="en-US" sz="1400" dirty="0">
                <a:cs typeface="Arial" panose="020B0604020202020204" pitchFamily="34" charset="0"/>
              </a:rPr>
              <a:t>Copy</a:t>
            </a:r>
          </a:p>
          <a:p>
            <a:pPr marL="114295" lvl="2" indent="-114295" defTabSz="457011">
              <a:lnSpc>
                <a:spcPct val="100000"/>
              </a:lnSpc>
              <a:spcBef>
                <a:spcPts val="600"/>
              </a:spcBef>
              <a:defRPr/>
            </a:pPr>
            <a:r>
              <a:rPr lang="en-US" sz="1400" dirty="0">
                <a:cs typeface="Arial" panose="020B0604020202020204" pitchFamily="34" charset="0"/>
              </a:rPr>
              <a:t>Copy</a:t>
            </a:r>
            <a:endParaRPr lang="en-US" dirty="0"/>
          </a:p>
        </p:txBody>
      </p:sp>
      <p:pic>
        <p:nvPicPr>
          <p:cNvPr id="17" name="Picture 16" descr="Logo&#10;&#10;Description automatically generated">
            <a:extLst>
              <a:ext uri="{FF2B5EF4-FFF2-40B4-BE49-F238E27FC236}">
                <a16:creationId xmlns:a16="http://schemas.microsoft.com/office/drawing/2014/main" id="{9CB20B70-FDFF-6B4C-8950-2F48DD132581}"/>
              </a:ext>
            </a:extLst>
          </p:cNvPr>
          <p:cNvPicPr>
            <a:picLocks noChangeAspect="1"/>
          </p:cNvPicPr>
          <p:nvPr userDrawn="1"/>
        </p:nvPicPr>
        <p:blipFill>
          <a:blip r:embed="rId2"/>
          <a:stretch>
            <a:fillRect/>
          </a:stretch>
        </p:blipFill>
        <p:spPr>
          <a:xfrm>
            <a:off x="154683" y="6363913"/>
            <a:ext cx="831279" cy="467595"/>
          </a:xfrm>
          <a:prstGeom prst="rect">
            <a:avLst/>
          </a:prstGeom>
        </p:spPr>
      </p:pic>
      <p:sp>
        <p:nvSpPr>
          <p:cNvPr id="18" name="Text Placeholder 24">
            <a:extLst>
              <a:ext uri="{FF2B5EF4-FFF2-40B4-BE49-F238E27FC236}">
                <a16:creationId xmlns:a16="http://schemas.microsoft.com/office/drawing/2014/main" id="{847F78A1-6877-714D-9F10-86EC3F69B016}"/>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Section title</a:t>
            </a:r>
          </a:p>
        </p:txBody>
      </p:sp>
      <p:sp>
        <p:nvSpPr>
          <p:cNvPr id="19" name="Text Placeholder 24">
            <a:extLst>
              <a:ext uri="{FF2B5EF4-FFF2-40B4-BE49-F238E27FC236}">
                <a16:creationId xmlns:a16="http://schemas.microsoft.com/office/drawing/2014/main" id="{3AD99D76-E1AF-2A4D-A66F-44924611D7A2}"/>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Heading</a:t>
            </a:r>
          </a:p>
        </p:txBody>
      </p:sp>
    </p:spTree>
    <p:extLst>
      <p:ext uri="{BB962C8B-B14F-4D97-AF65-F5344CB8AC3E}">
        <p14:creationId xmlns:p14="http://schemas.microsoft.com/office/powerpoint/2010/main" val="1495685455"/>
      </p:ext>
    </p:extLst>
  </p:cSld>
  <p:clrMapOvr>
    <a:masterClrMapping/>
  </p:clrMapOvr>
  <p:extLst>
    <p:ext uri="{DCECCB84-F9BA-43D5-87BE-67443E8EF086}">
      <p15:sldGuideLst xmlns:p15="http://schemas.microsoft.com/office/powerpoint/2012/main">
        <p15:guide id="1" pos="2976">
          <p15:clr>
            <a:srgbClr val="FBAE40"/>
          </p15:clr>
        </p15:guide>
        <p15:guide id="2" pos="7680">
          <p15:clr>
            <a:srgbClr val="FBAE40"/>
          </p15:clr>
        </p15:guide>
        <p15:guide id="3" orient="horz" pos="768">
          <p15:clr>
            <a:srgbClr val="FBAE40"/>
          </p15:clr>
        </p15:guide>
        <p15:guide id="4" orient="horz" pos="3384">
          <p15:clr>
            <a:srgbClr val="FBAE40"/>
          </p15:clr>
        </p15:guide>
        <p15:guide id="5" pos="2568">
          <p15:clr>
            <a:srgbClr val="FBAE40"/>
          </p15:clr>
        </p15:guide>
        <p15:guide id="6" pos="5424">
          <p15:clr>
            <a:srgbClr val="FBAE40"/>
          </p15:clr>
        </p15:guide>
        <p15:guide id="7" pos="5808">
          <p15:clr>
            <a:srgbClr val="FBAE40"/>
          </p15:clr>
        </p15:guide>
        <p15:guide id="8" orient="horz" pos="141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 Two Columns">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FB6290F8-51BB-A740-9872-1C61DD619994}"/>
              </a:ext>
            </a:extLst>
          </p:cNvPr>
          <p:cNvSpPr>
            <a:spLocks noGrp="1"/>
          </p:cNvSpPr>
          <p:nvPr>
            <p:ph type="body" sz="quarter" idx="22" hasCustomPrompt="1"/>
          </p:nvPr>
        </p:nvSpPr>
        <p:spPr>
          <a:xfrm>
            <a:off x="190501" y="1163402"/>
            <a:ext cx="4686299" cy="2424348"/>
          </a:xfrm>
          <a:prstGeom prst="rect">
            <a:avLst/>
          </a:prstGeom>
        </p:spPr>
        <p:txBody>
          <a:bodyPr lIns="0" tIns="0" rIns="0" bIns="0">
            <a:noAutofit/>
          </a:bodyPr>
          <a:lstStyle>
            <a:lvl1pPr marL="0" indent="0">
              <a:buNone/>
              <a:defRPr sz="2800" b="0" i="0">
                <a:solidFill>
                  <a:schemeClr val="tx2"/>
                </a:solidFill>
                <a:latin typeface="Arial" panose="020B0604020202020204" pitchFamily="34" charset="0"/>
                <a:cs typeface="Arial" panose="020B0604020202020204" pitchFamily="34" charset="0"/>
              </a:defRPr>
            </a:lvl1pPr>
            <a:lvl2pPr marL="457182" indent="0">
              <a:buNone/>
              <a:defRPr sz="1600">
                <a:solidFill>
                  <a:schemeClr val="tx2"/>
                </a:solidFill>
                <a:latin typeface="TWK Everett" panose="020B0204000000000000" pitchFamily="34" charset="77"/>
                <a:cs typeface="Arial" panose="020B0604020202020204" pitchFamily="34" charset="0"/>
              </a:defRPr>
            </a:lvl2pPr>
            <a:lvl3pPr marL="914363" indent="0">
              <a:buNone/>
              <a:defRPr sz="1400">
                <a:solidFill>
                  <a:schemeClr val="tx2"/>
                </a:solidFill>
                <a:latin typeface="TWK Everett" panose="020B0204000000000000" pitchFamily="34" charset="77"/>
                <a:cs typeface="Arial" panose="020B0604020202020204" pitchFamily="34" charset="0"/>
              </a:defRPr>
            </a:lvl3pPr>
            <a:lvl4pPr marL="1371545" indent="0">
              <a:buNone/>
              <a:defRPr sz="1200">
                <a:solidFill>
                  <a:schemeClr val="tx2"/>
                </a:solidFill>
                <a:latin typeface="TWK Everett" panose="020B0204000000000000" pitchFamily="34" charset="77"/>
                <a:cs typeface="Arial" panose="020B0604020202020204" pitchFamily="34" charset="0"/>
              </a:defRPr>
            </a:lvl4pPr>
            <a:lvl5pPr marL="1828727" indent="0">
              <a:buNone/>
              <a:defRPr sz="1200">
                <a:solidFill>
                  <a:schemeClr val="tx2"/>
                </a:solidFill>
                <a:latin typeface="TWK Everett" panose="020B0204000000000000" pitchFamily="34" charset="77"/>
                <a:cs typeface="Arial" panose="020B0604020202020204" pitchFamily="34" charset="0"/>
              </a:defRPr>
            </a:lvl5pPr>
          </a:lstStyle>
          <a:p>
            <a:r>
              <a:rPr lang="en-US" dirty="0"/>
              <a:t>Add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a:p>
            <a:endParaRPr lang="en-US" dirty="0"/>
          </a:p>
        </p:txBody>
      </p:sp>
      <p:sp>
        <p:nvSpPr>
          <p:cNvPr id="17" name="Slide Number Placeholder 5">
            <a:extLst>
              <a:ext uri="{FF2B5EF4-FFF2-40B4-BE49-F238E27FC236}">
                <a16:creationId xmlns:a16="http://schemas.microsoft.com/office/drawing/2014/main" id="{0B11C14E-60DC-7743-A285-1F469E5FB53C}"/>
              </a:ext>
            </a:extLst>
          </p:cNvPr>
          <p:cNvSpPr>
            <a:spLocks noGrp="1"/>
          </p:cNvSpPr>
          <p:nvPr>
            <p:ph type="sldNum" sz="quarter" idx="12"/>
          </p:nvPr>
        </p:nvSpPr>
        <p:spPr>
          <a:xfrm>
            <a:off x="9258300" y="6534317"/>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18" name="Text Placeholder 3">
            <a:extLst>
              <a:ext uri="{FF2B5EF4-FFF2-40B4-BE49-F238E27FC236}">
                <a16:creationId xmlns:a16="http://schemas.microsoft.com/office/drawing/2014/main" id="{1220EDBE-9C08-174D-A72A-4CD595F4BA47}"/>
              </a:ext>
            </a:extLst>
          </p:cNvPr>
          <p:cNvSpPr>
            <a:spLocks noGrp="1"/>
          </p:cNvSpPr>
          <p:nvPr>
            <p:ph type="body" sz="quarter" idx="14" hasCustomPrompt="1"/>
          </p:nvPr>
        </p:nvSpPr>
        <p:spPr>
          <a:xfrm>
            <a:off x="6096000" y="6534317"/>
            <a:ext cx="1219200" cy="134059"/>
          </a:xfrm>
        </p:spPr>
        <p:txBody>
          <a:bodyPr lIns="0" tIns="0" rIns="0" bIns="0">
            <a:noAutofit/>
          </a:bodyPr>
          <a:lstStyle>
            <a:lvl1pPr marL="0" indent="0" algn="r">
              <a:buNone/>
              <a:defRPr sz="900">
                <a:solidFill>
                  <a:schemeClr val="tx2"/>
                </a:solidFill>
              </a:defRPr>
            </a:lvl1pPr>
            <a:lvl2pPr marL="457182" indent="0">
              <a:buFont typeface="Arial" panose="020B0604020202020204" pitchFamily="34" charset="0"/>
              <a:buNone/>
              <a:defRPr/>
            </a:lvl2pPr>
          </a:lstStyle>
          <a:p>
            <a:pPr lvl="0"/>
            <a:r>
              <a:rPr lang="en-US" dirty="0"/>
              <a:t>04.08.21</a:t>
            </a:r>
          </a:p>
        </p:txBody>
      </p:sp>
      <p:sp>
        <p:nvSpPr>
          <p:cNvPr id="10" name="Text Placeholder 24">
            <a:extLst>
              <a:ext uri="{FF2B5EF4-FFF2-40B4-BE49-F238E27FC236}">
                <a16:creationId xmlns:a16="http://schemas.microsoft.com/office/drawing/2014/main" id="{813A8547-0EAC-CC4E-867C-9A85B5BE6B59}"/>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Section title</a:t>
            </a:r>
          </a:p>
        </p:txBody>
      </p:sp>
      <p:sp>
        <p:nvSpPr>
          <p:cNvPr id="12" name="Text Placeholder 24">
            <a:extLst>
              <a:ext uri="{FF2B5EF4-FFF2-40B4-BE49-F238E27FC236}">
                <a16:creationId xmlns:a16="http://schemas.microsoft.com/office/drawing/2014/main" id="{F1149DAC-0D89-BD4C-A14E-166F8FE05314}"/>
              </a:ext>
            </a:extLst>
          </p:cNvPr>
          <p:cNvSpPr>
            <a:spLocks noGrp="1"/>
          </p:cNvSpPr>
          <p:nvPr>
            <p:ph type="body" sz="quarter" idx="25"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Heading</a:t>
            </a:r>
          </a:p>
        </p:txBody>
      </p:sp>
      <p:sp>
        <p:nvSpPr>
          <p:cNvPr id="13" name="Text Placeholder 2">
            <a:extLst>
              <a:ext uri="{FF2B5EF4-FFF2-40B4-BE49-F238E27FC236}">
                <a16:creationId xmlns:a16="http://schemas.microsoft.com/office/drawing/2014/main" id="{DE2142EB-E4C0-654F-9B4B-A56FC7D0AEF4}"/>
              </a:ext>
            </a:extLst>
          </p:cNvPr>
          <p:cNvSpPr>
            <a:spLocks noGrp="1"/>
          </p:cNvSpPr>
          <p:nvPr>
            <p:ph type="body" sz="quarter" idx="26" hasCustomPrompt="1"/>
          </p:nvPr>
        </p:nvSpPr>
        <p:spPr>
          <a:xfrm>
            <a:off x="5754426" y="1553818"/>
            <a:ext cx="2968487" cy="4427883"/>
          </a:xfrm>
          <a:prstGeom prst="rect">
            <a:avLst/>
          </a:prstGeom>
        </p:spPr>
        <p:txBody>
          <a:bodyPr lIns="0" tIns="0" rIns="0" bIns="0">
            <a:noAutofit/>
          </a:bodyPr>
          <a:lstStyle>
            <a:lvl1pPr marL="0" indent="0">
              <a:buNone/>
              <a:defRPr sz="1400" b="0" i="0">
                <a:solidFill>
                  <a:schemeClr val="tx2"/>
                </a:solidFill>
                <a:latin typeface="Arial" panose="020B0604020202020204" pitchFamily="34" charset="0"/>
                <a:cs typeface="Arial" panose="020B0604020202020204" pitchFamily="34" charset="0"/>
              </a:defRPr>
            </a:lvl1pPr>
            <a:lvl2pPr marL="457182" indent="0">
              <a:buNone/>
              <a:defRPr sz="1600">
                <a:solidFill>
                  <a:schemeClr val="tx2"/>
                </a:solidFill>
                <a:latin typeface="TWK Everett" panose="020B0204000000000000" pitchFamily="34" charset="77"/>
                <a:cs typeface="Arial" panose="020B0604020202020204" pitchFamily="34" charset="0"/>
              </a:defRPr>
            </a:lvl2pPr>
            <a:lvl3pPr marL="914363" indent="0">
              <a:buNone/>
              <a:defRPr sz="1400">
                <a:solidFill>
                  <a:schemeClr val="tx2"/>
                </a:solidFill>
                <a:latin typeface="TWK Everett" panose="020B0204000000000000" pitchFamily="34" charset="77"/>
                <a:cs typeface="Arial" panose="020B0604020202020204" pitchFamily="34" charset="0"/>
              </a:defRPr>
            </a:lvl3pPr>
            <a:lvl4pPr marL="1371545" indent="0">
              <a:buNone/>
              <a:defRPr sz="1200">
                <a:solidFill>
                  <a:schemeClr val="tx2"/>
                </a:solidFill>
                <a:latin typeface="TWK Everett" panose="020B0204000000000000" pitchFamily="34" charset="77"/>
                <a:cs typeface="Arial" panose="020B0604020202020204" pitchFamily="34" charset="0"/>
              </a:defRPr>
            </a:lvl4pPr>
            <a:lvl5pPr marL="1828727"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14" name="Text Placeholder 11">
            <a:extLst>
              <a:ext uri="{FF2B5EF4-FFF2-40B4-BE49-F238E27FC236}">
                <a16:creationId xmlns:a16="http://schemas.microsoft.com/office/drawing/2014/main" id="{207E1783-3F13-914C-8502-71665F76A5C1}"/>
              </a:ext>
            </a:extLst>
          </p:cNvPr>
          <p:cNvSpPr>
            <a:spLocks noGrp="1"/>
          </p:cNvSpPr>
          <p:nvPr>
            <p:ph type="body" sz="quarter" idx="19" hasCustomPrompt="1"/>
          </p:nvPr>
        </p:nvSpPr>
        <p:spPr>
          <a:xfrm>
            <a:off x="5754426" y="1163403"/>
            <a:ext cx="2968487"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182" indent="0">
              <a:buNone/>
              <a:defRPr/>
            </a:lvl2pPr>
            <a:lvl3pPr marL="914363" indent="0">
              <a:buNone/>
              <a:defRPr/>
            </a:lvl3pPr>
            <a:lvl4pPr marL="1371545" indent="0">
              <a:buNone/>
              <a:defRPr/>
            </a:lvl4pPr>
            <a:lvl5pPr marL="1828727" indent="0">
              <a:buNone/>
              <a:defRPr/>
            </a:lvl5pPr>
          </a:lstStyle>
          <a:p>
            <a:pPr lvl="0"/>
            <a:r>
              <a:rPr lang="en-US" dirty="0"/>
              <a:t>Subheading</a:t>
            </a:r>
            <a:endParaRPr lang="en-MX"/>
          </a:p>
        </p:txBody>
      </p:sp>
      <p:sp>
        <p:nvSpPr>
          <p:cNvPr id="15" name="Text Placeholder 2">
            <a:extLst>
              <a:ext uri="{FF2B5EF4-FFF2-40B4-BE49-F238E27FC236}">
                <a16:creationId xmlns:a16="http://schemas.microsoft.com/office/drawing/2014/main" id="{0550ABDE-AE60-9F49-A350-9DE86F279F0D}"/>
              </a:ext>
            </a:extLst>
          </p:cNvPr>
          <p:cNvSpPr>
            <a:spLocks noGrp="1"/>
          </p:cNvSpPr>
          <p:nvPr>
            <p:ph type="body" sz="quarter" idx="27" hasCustomPrompt="1"/>
          </p:nvPr>
        </p:nvSpPr>
        <p:spPr>
          <a:xfrm>
            <a:off x="9033012" y="1553818"/>
            <a:ext cx="2968487" cy="4427883"/>
          </a:xfrm>
          <a:prstGeom prst="rect">
            <a:avLst/>
          </a:prstGeom>
        </p:spPr>
        <p:txBody>
          <a:bodyPr lIns="0" tIns="0" rIns="0" bIns="0">
            <a:noAutofit/>
          </a:bodyPr>
          <a:lstStyle>
            <a:lvl1pPr marL="0" indent="0">
              <a:buNone/>
              <a:defRPr sz="1400" b="0" i="0">
                <a:solidFill>
                  <a:schemeClr val="tx2"/>
                </a:solidFill>
                <a:latin typeface="Arial" panose="020B0604020202020204" pitchFamily="34" charset="0"/>
                <a:cs typeface="Arial" panose="020B0604020202020204" pitchFamily="34" charset="0"/>
              </a:defRPr>
            </a:lvl1pPr>
            <a:lvl2pPr marL="457182" indent="0">
              <a:buNone/>
              <a:defRPr sz="1600">
                <a:solidFill>
                  <a:schemeClr val="tx2"/>
                </a:solidFill>
                <a:latin typeface="TWK Everett" panose="020B0204000000000000" pitchFamily="34" charset="77"/>
                <a:cs typeface="Arial" panose="020B0604020202020204" pitchFamily="34" charset="0"/>
              </a:defRPr>
            </a:lvl2pPr>
            <a:lvl3pPr marL="914363" indent="0">
              <a:buNone/>
              <a:defRPr sz="1400">
                <a:solidFill>
                  <a:schemeClr val="tx2"/>
                </a:solidFill>
                <a:latin typeface="TWK Everett" panose="020B0204000000000000" pitchFamily="34" charset="77"/>
                <a:cs typeface="Arial" panose="020B0604020202020204" pitchFamily="34" charset="0"/>
              </a:defRPr>
            </a:lvl3pPr>
            <a:lvl4pPr marL="1371545" indent="0">
              <a:buNone/>
              <a:defRPr sz="1200">
                <a:solidFill>
                  <a:schemeClr val="tx2"/>
                </a:solidFill>
                <a:latin typeface="TWK Everett" panose="020B0204000000000000" pitchFamily="34" charset="77"/>
                <a:cs typeface="Arial" panose="020B0604020202020204" pitchFamily="34" charset="0"/>
              </a:defRPr>
            </a:lvl4pPr>
            <a:lvl5pPr marL="1828727"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20" name="Text Placeholder 11">
            <a:extLst>
              <a:ext uri="{FF2B5EF4-FFF2-40B4-BE49-F238E27FC236}">
                <a16:creationId xmlns:a16="http://schemas.microsoft.com/office/drawing/2014/main" id="{0B9C4D1D-E979-BA4F-961F-FCB3496FAF1B}"/>
              </a:ext>
            </a:extLst>
          </p:cNvPr>
          <p:cNvSpPr>
            <a:spLocks noGrp="1"/>
          </p:cNvSpPr>
          <p:nvPr>
            <p:ph type="body" sz="quarter" idx="28" hasCustomPrompt="1"/>
          </p:nvPr>
        </p:nvSpPr>
        <p:spPr>
          <a:xfrm>
            <a:off x="9033013" y="1163403"/>
            <a:ext cx="2968487"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182" indent="0">
              <a:buNone/>
              <a:defRPr/>
            </a:lvl2pPr>
            <a:lvl3pPr marL="914363" indent="0">
              <a:buNone/>
              <a:defRPr/>
            </a:lvl3pPr>
            <a:lvl4pPr marL="1371545" indent="0">
              <a:buNone/>
              <a:defRPr/>
            </a:lvl4pPr>
            <a:lvl5pPr marL="1828727" indent="0">
              <a:buNone/>
              <a:defRPr/>
            </a:lvl5pPr>
          </a:lstStyle>
          <a:p>
            <a:pPr lvl="0"/>
            <a:r>
              <a:rPr lang="en-US" dirty="0"/>
              <a:t>Subheading</a:t>
            </a:r>
            <a:endParaRPr lang="en-MX"/>
          </a:p>
        </p:txBody>
      </p:sp>
      <p:pic>
        <p:nvPicPr>
          <p:cNvPr id="19" name="Picture 18" descr="Logo&#10;&#10;Description automatically generated">
            <a:extLst>
              <a:ext uri="{FF2B5EF4-FFF2-40B4-BE49-F238E27FC236}">
                <a16:creationId xmlns:a16="http://schemas.microsoft.com/office/drawing/2014/main" id="{E3D7E67A-0043-1446-919E-57034A15B876}"/>
              </a:ext>
            </a:extLst>
          </p:cNvPr>
          <p:cNvPicPr>
            <a:picLocks noChangeAspect="1"/>
          </p:cNvPicPr>
          <p:nvPr userDrawn="1"/>
        </p:nvPicPr>
        <p:blipFill>
          <a:blip r:embed="rId2"/>
          <a:stretch>
            <a:fillRect/>
          </a:stretch>
        </p:blipFill>
        <p:spPr>
          <a:xfrm>
            <a:off x="154683" y="6363913"/>
            <a:ext cx="831279" cy="467595"/>
          </a:xfrm>
          <a:prstGeom prst="rect">
            <a:avLst/>
          </a:prstGeom>
        </p:spPr>
      </p:pic>
    </p:spTree>
    <p:extLst>
      <p:ext uri="{BB962C8B-B14F-4D97-AF65-F5344CB8AC3E}">
        <p14:creationId xmlns:p14="http://schemas.microsoft.com/office/powerpoint/2010/main" val="1752933072"/>
      </p:ext>
    </p:extLst>
  </p:cSld>
  <p:clrMapOvr>
    <a:masterClrMapping/>
  </p:clrMapOvr>
  <p:extLst>
    <p:ext uri="{DCECCB84-F9BA-43D5-87BE-67443E8EF086}">
      <p15:sldGuideLst xmlns:p15="http://schemas.microsoft.com/office/powerpoint/2012/main">
        <p15:guide id="1" pos="5568">
          <p15:clr>
            <a:srgbClr val="FBAE40"/>
          </p15:clr>
        </p15:guide>
        <p15:guide id="2" pos="3624">
          <p15:clr>
            <a:srgbClr val="FBAE40"/>
          </p15:clr>
        </p15:guide>
        <p15:guide id="3" pos="307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asic Content One Column w blank conten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603504-E5DC-E342-B6E5-6499E055BA5A}"/>
              </a:ext>
            </a:extLst>
          </p:cNvPr>
          <p:cNvSpPr>
            <a:spLocks noGrp="1"/>
          </p:cNvSpPr>
          <p:nvPr>
            <p:ph type="sldNum" sz="quarter" idx="10"/>
          </p:nvPr>
        </p:nvSpPr>
        <p:spPr/>
        <p:txBody>
          <a:bodyPr/>
          <a:lstStyle/>
          <a:p>
            <a:fld id="{BB55D76A-9B6E-CD41-ABBE-F6C938295BAD}" type="slidenum">
              <a:rPr lang="en-US" smtClean="0"/>
              <a:pPr/>
              <a:t>‹#›</a:t>
            </a:fld>
            <a:endParaRPr lang="en-US" dirty="0"/>
          </a:p>
        </p:txBody>
      </p:sp>
      <p:sp>
        <p:nvSpPr>
          <p:cNvPr id="4" name="Text Placeholder 3">
            <a:extLst>
              <a:ext uri="{FF2B5EF4-FFF2-40B4-BE49-F238E27FC236}">
                <a16:creationId xmlns:a16="http://schemas.microsoft.com/office/drawing/2014/main" id="{1EC4FAA9-7CB7-CF42-BECC-885E8DE48329}"/>
              </a:ext>
            </a:extLst>
          </p:cNvPr>
          <p:cNvSpPr>
            <a:spLocks noGrp="1"/>
          </p:cNvSpPr>
          <p:nvPr>
            <p:ph type="body" sz="quarter" idx="14" hasCustomPrompt="1"/>
          </p:nvPr>
        </p:nvSpPr>
        <p:spPr>
          <a:xfrm>
            <a:off x="6096000" y="6534317"/>
            <a:ext cx="1219200" cy="134059"/>
          </a:xfrm>
        </p:spPr>
        <p:txBody>
          <a:bodyPr lIns="0" tIns="0" rIns="0" bIns="0">
            <a:noAutofit/>
          </a:bodyPr>
          <a:lstStyle>
            <a:lvl1pPr marL="0" indent="0" algn="r">
              <a:buNone/>
              <a:defRPr sz="900">
                <a:solidFill>
                  <a:schemeClr val="tx2"/>
                </a:solidFill>
              </a:defRPr>
            </a:lvl1pPr>
            <a:lvl2pPr marL="457182" indent="0">
              <a:buFont typeface="Arial" panose="020B0604020202020204" pitchFamily="34" charset="0"/>
              <a:buNone/>
              <a:defRPr/>
            </a:lvl2pPr>
          </a:lstStyle>
          <a:p>
            <a:pPr lvl="0"/>
            <a:r>
              <a:rPr lang="en-US" dirty="0"/>
              <a:t>04.08.21</a:t>
            </a:r>
          </a:p>
        </p:txBody>
      </p:sp>
      <p:pic>
        <p:nvPicPr>
          <p:cNvPr id="5" name="Picture 4" descr="Logo&#10;&#10;Description automatically generated">
            <a:extLst>
              <a:ext uri="{FF2B5EF4-FFF2-40B4-BE49-F238E27FC236}">
                <a16:creationId xmlns:a16="http://schemas.microsoft.com/office/drawing/2014/main" id="{34F52639-7051-F647-BE6E-CEC5705FD6B8}"/>
              </a:ext>
            </a:extLst>
          </p:cNvPr>
          <p:cNvPicPr>
            <a:picLocks noChangeAspect="1"/>
          </p:cNvPicPr>
          <p:nvPr userDrawn="1"/>
        </p:nvPicPr>
        <p:blipFill>
          <a:blip r:embed="rId2"/>
          <a:stretch>
            <a:fillRect/>
          </a:stretch>
        </p:blipFill>
        <p:spPr>
          <a:xfrm>
            <a:off x="154683" y="6363913"/>
            <a:ext cx="831279" cy="467595"/>
          </a:xfrm>
          <a:prstGeom prst="rect">
            <a:avLst/>
          </a:prstGeom>
        </p:spPr>
      </p:pic>
      <p:sp>
        <p:nvSpPr>
          <p:cNvPr id="6" name="Text Placeholder 2">
            <a:extLst>
              <a:ext uri="{FF2B5EF4-FFF2-40B4-BE49-F238E27FC236}">
                <a16:creationId xmlns:a16="http://schemas.microsoft.com/office/drawing/2014/main" id="{AB9055CB-6CA5-2D49-B09E-1EA176EAB536}"/>
              </a:ext>
            </a:extLst>
          </p:cNvPr>
          <p:cNvSpPr>
            <a:spLocks noGrp="1"/>
          </p:cNvSpPr>
          <p:nvPr>
            <p:ph type="body" sz="quarter" idx="26" hasCustomPrompt="1"/>
          </p:nvPr>
        </p:nvSpPr>
        <p:spPr>
          <a:xfrm>
            <a:off x="190500" y="1553818"/>
            <a:ext cx="4991101" cy="4427883"/>
          </a:xfrm>
          <a:prstGeom prst="rect">
            <a:avLst/>
          </a:prstGeom>
        </p:spPr>
        <p:txBody>
          <a:bodyPr lIns="0" tIns="0" rIns="0" bIns="0">
            <a:noAutofit/>
          </a:bodyPr>
          <a:lstStyle>
            <a:lvl1pPr marL="0" indent="0">
              <a:lnSpc>
                <a:spcPct val="100000"/>
              </a:lnSpc>
              <a:buNone/>
              <a:defRPr sz="2000" b="0" i="0">
                <a:solidFill>
                  <a:schemeClr val="tx2"/>
                </a:solidFill>
                <a:latin typeface="Arial" panose="020B0604020202020204" pitchFamily="34" charset="0"/>
                <a:cs typeface="Arial" panose="020B0604020202020204" pitchFamily="34" charset="0"/>
              </a:defRPr>
            </a:lvl1pPr>
            <a:lvl2pPr marL="457182" indent="0">
              <a:buNone/>
              <a:defRPr sz="1600">
                <a:solidFill>
                  <a:schemeClr val="tx2"/>
                </a:solidFill>
                <a:latin typeface="TWK Everett" panose="020B0204000000000000" pitchFamily="34" charset="77"/>
                <a:cs typeface="Arial" panose="020B0604020202020204" pitchFamily="34" charset="0"/>
              </a:defRPr>
            </a:lvl2pPr>
            <a:lvl3pPr marL="914363" indent="0">
              <a:buNone/>
              <a:defRPr sz="1400">
                <a:solidFill>
                  <a:schemeClr val="tx2"/>
                </a:solidFill>
                <a:latin typeface="TWK Everett" panose="020B0204000000000000" pitchFamily="34" charset="77"/>
                <a:cs typeface="Arial" panose="020B0604020202020204" pitchFamily="34" charset="0"/>
              </a:defRPr>
            </a:lvl3pPr>
            <a:lvl4pPr marL="1371545" indent="0">
              <a:buNone/>
              <a:defRPr sz="1200">
                <a:solidFill>
                  <a:schemeClr val="tx2"/>
                </a:solidFill>
                <a:latin typeface="TWK Everett" panose="020B0204000000000000" pitchFamily="34" charset="77"/>
                <a:cs typeface="Arial" panose="020B0604020202020204" pitchFamily="34" charset="0"/>
              </a:defRPr>
            </a:lvl4pPr>
            <a:lvl5pPr marL="1828727"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190501" y="1163403"/>
            <a:ext cx="4991101"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182" indent="0">
              <a:buNone/>
              <a:defRPr/>
            </a:lvl2pPr>
            <a:lvl3pPr marL="914363" indent="0">
              <a:buNone/>
              <a:defRPr/>
            </a:lvl3pPr>
            <a:lvl4pPr marL="1371545" indent="0">
              <a:buNone/>
              <a:defRPr/>
            </a:lvl4pPr>
            <a:lvl5pPr marL="1828727" indent="0">
              <a:buNone/>
              <a:defRPr/>
            </a:lvl5pPr>
          </a:lstStyle>
          <a:p>
            <a:pPr lvl="0"/>
            <a:r>
              <a:rPr lang="en-US" dirty="0"/>
              <a:t>Subheading</a:t>
            </a:r>
            <a:endParaRPr lang="en-MX"/>
          </a:p>
        </p:txBody>
      </p:sp>
      <p:sp>
        <p:nvSpPr>
          <p:cNvPr id="11" name="Content Placeholder 10">
            <a:extLst>
              <a:ext uri="{FF2B5EF4-FFF2-40B4-BE49-F238E27FC236}">
                <a16:creationId xmlns:a16="http://schemas.microsoft.com/office/drawing/2014/main" id="{5DCABD59-D66C-C843-B0BC-598E3C16F0E2}"/>
              </a:ext>
            </a:extLst>
          </p:cNvPr>
          <p:cNvSpPr>
            <a:spLocks noGrp="1"/>
          </p:cNvSpPr>
          <p:nvPr>
            <p:ph sz="quarter" idx="27"/>
          </p:nvPr>
        </p:nvSpPr>
        <p:spPr>
          <a:xfrm>
            <a:off x="6096000" y="1143000"/>
            <a:ext cx="6096000" cy="48387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4">
            <a:extLst>
              <a:ext uri="{FF2B5EF4-FFF2-40B4-BE49-F238E27FC236}">
                <a16:creationId xmlns:a16="http://schemas.microsoft.com/office/drawing/2014/main" id="{4798BA49-171A-424C-A55C-A31CAEB152A3}"/>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Section title</a:t>
            </a:r>
          </a:p>
        </p:txBody>
      </p:sp>
      <p:sp>
        <p:nvSpPr>
          <p:cNvPr id="13" name="Text Placeholder 24">
            <a:extLst>
              <a:ext uri="{FF2B5EF4-FFF2-40B4-BE49-F238E27FC236}">
                <a16:creationId xmlns:a16="http://schemas.microsoft.com/office/drawing/2014/main" id="{A1EBDE19-26FD-A348-B229-7FB0FA8C4F35}"/>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Heading</a:t>
            </a:r>
          </a:p>
        </p:txBody>
      </p:sp>
    </p:spTree>
    <p:extLst>
      <p:ext uri="{BB962C8B-B14F-4D97-AF65-F5344CB8AC3E}">
        <p14:creationId xmlns:p14="http://schemas.microsoft.com/office/powerpoint/2010/main" val="888809866"/>
      </p:ext>
    </p:extLst>
  </p:cSld>
  <p:clrMapOvr>
    <a:masterClrMapping/>
  </p:clrMapOvr>
  <p:extLst>
    <p:ext uri="{DCECCB84-F9BA-43D5-87BE-67443E8EF086}">
      <p15:sldGuideLst xmlns:p15="http://schemas.microsoft.com/office/powerpoint/2012/main">
        <p15:guide id="1" pos="326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asic Content One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603504-E5DC-E342-B6E5-6499E055BA5A}"/>
              </a:ext>
            </a:extLst>
          </p:cNvPr>
          <p:cNvSpPr>
            <a:spLocks noGrp="1"/>
          </p:cNvSpPr>
          <p:nvPr>
            <p:ph type="sldNum" sz="quarter" idx="10"/>
          </p:nvPr>
        </p:nvSpPr>
        <p:spPr/>
        <p:txBody>
          <a:bodyPr/>
          <a:lstStyle/>
          <a:p>
            <a:fld id="{BB55D76A-9B6E-CD41-ABBE-F6C938295BAD}" type="slidenum">
              <a:rPr lang="en-US" smtClean="0"/>
              <a:pPr/>
              <a:t>‹#›</a:t>
            </a:fld>
            <a:endParaRPr lang="en-US" dirty="0"/>
          </a:p>
        </p:txBody>
      </p:sp>
      <p:sp>
        <p:nvSpPr>
          <p:cNvPr id="4" name="Text Placeholder 3">
            <a:extLst>
              <a:ext uri="{FF2B5EF4-FFF2-40B4-BE49-F238E27FC236}">
                <a16:creationId xmlns:a16="http://schemas.microsoft.com/office/drawing/2014/main" id="{1EC4FAA9-7CB7-CF42-BECC-885E8DE48329}"/>
              </a:ext>
            </a:extLst>
          </p:cNvPr>
          <p:cNvSpPr>
            <a:spLocks noGrp="1"/>
          </p:cNvSpPr>
          <p:nvPr>
            <p:ph type="body" sz="quarter" idx="14" hasCustomPrompt="1"/>
          </p:nvPr>
        </p:nvSpPr>
        <p:spPr>
          <a:xfrm>
            <a:off x="6096000" y="6534317"/>
            <a:ext cx="1219200" cy="134059"/>
          </a:xfrm>
        </p:spPr>
        <p:txBody>
          <a:bodyPr lIns="0" tIns="0" rIns="0" bIns="0">
            <a:noAutofit/>
          </a:bodyPr>
          <a:lstStyle>
            <a:lvl1pPr marL="0" indent="0" algn="r">
              <a:buNone/>
              <a:defRPr sz="900">
                <a:solidFill>
                  <a:schemeClr val="tx2"/>
                </a:solidFill>
              </a:defRPr>
            </a:lvl1pPr>
            <a:lvl2pPr marL="457182" indent="0">
              <a:buFont typeface="Arial" panose="020B0604020202020204" pitchFamily="34" charset="0"/>
              <a:buNone/>
              <a:defRPr/>
            </a:lvl2pPr>
          </a:lstStyle>
          <a:p>
            <a:pPr lvl="0"/>
            <a:r>
              <a:rPr lang="en-US" dirty="0"/>
              <a:t>04.08.21</a:t>
            </a:r>
          </a:p>
        </p:txBody>
      </p:sp>
      <p:pic>
        <p:nvPicPr>
          <p:cNvPr id="5" name="Picture 4" descr="Logo&#10;&#10;Description automatically generated">
            <a:extLst>
              <a:ext uri="{FF2B5EF4-FFF2-40B4-BE49-F238E27FC236}">
                <a16:creationId xmlns:a16="http://schemas.microsoft.com/office/drawing/2014/main" id="{34F52639-7051-F647-BE6E-CEC5705FD6B8}"/>
              </a:ext>
            </a:extLst>
          </p:cNvPr>
          <p:cNvPicPr>
            <a:picLocks noChangeAspect="1"/>
          </p:cNvPicPr>
          <p:nvPr userDrawn="1"/>
        </p:nvPicPr>
        <p:blipFill>
          <a:blip r:embed="rId2"/>
          <a:stretch>
            <a:fillRect/>
          </a:stretch>
        </p:blipFill>
        <p:spPr>
          <a:xfrm>
            <a:off x="154683" y="6363913"/>
            <a:ext cx="831279" cy="467595"/>
          </a:xfrm>
          <a:prstGeom prst="rect">
            <a:avLst/>
          </a:prstGeom>
        </p:spPr>
      </p:pic>
      <p:sp>
        <p:nvSpPr>
          <p:cNvPr id="6" name="Text Placeholder 2">
            <a:extLst>
              <a:ext uri="{FF2B5EF4-FFF2-40B4-BE49-F238E27FC236}">
                <a16:creationId xmlns:a16="http://schemas.microsoft.com/office/drawing/2014/main" id="{AB9055CB-6CA5-2D49-B09E-1EA176EAB536}"/>
              </a:ext>
            </a:extLst>
          </p:cNvPr>
          <p:cNvSpPr>
            <a:spLocks noGrp="1"/>
          </p:cNvSpPr>
          <p:nvPr>
            <p:ph type="body" sz="quarter" idx="26" hasCustomPrompt="1"/>
          </p:nvPr>
        </p:nvSpPr>
        <p:spPr>
          <a:xfrm>
            <a:off x="190500" y="1553818"/>
            <a:ext cx="9939464" cy="4427883"/>
          </a:xfrm>
          <a:prstGeom prst="rect">
            <a:avLst/>
          </a:prstGeom>
        </p:spPr>
        <p:txBody>
          <a:bodyPr lIns="0" tIns="0" rIns="0" bIns="0">
            <a:noAutofit/>
          </a:bodyPr>
          <a:lstStyle>
            <a:lvl1pPr marL="0" indent="0">
              <a:lnSpc>
                <a:spcPct val="100000"/>
              </a:lnSpc>
              <a:buNone/>
              <a:defRPr sz="3200" b="0" i="0">
                <a:solidFill>
                  <a:schemeClr val="tx2"/>
                </a:solidFill>
                <a:latin typeface="Arial" panose="020B0604020202020204" pitchFamily="34" charset="0"/>
                <a:cs typeface="Arial" panose="020B0604020202020204" pitchFamily="34" charset="0"/>
              </a:defRPr>
            </a:lvl1pPr>
            <a:lvl2pPr marL="457182" indent="0">
              <a:buNone/>
              <a:defRPr sz="1600">
                <a:solidFill>
                  <a:schemeClr val="tx2"/>
                </a:solidFill>
                <a:latin typeface="TWK Everett" panose="020B0204000000000000" pitchFamily="34" charset="77"/>
                <a:cs typeface="Arial" panose="020B0604020202020204" pitchFamily="34" charset="0"/>
              </a:defRPr>
            </a:lvl2pPr>
            <a:lvl3pPr marL="914363" indent="0">
              <a:buNone/>
              <a:defRPr sz="1400">
                <a:solidFill>
                  <a:schemeClr val="tx2"/>
                </a:solidFill>
                <a:latin typeface="TWK Everett" panose="020B0204000000000000" pitchFamily="34" charset="77"/>
                <a:cs typeface="Arial" panose="020B0604020202020204" pitchFamily="34" charset="0"/>
              </a:defRPr>
            </a:lvl3pPr>
            <a:lvl4pPr marL="1371545" indent="0">
              <a:buNone/>
              <a:defRPr sz="1200">
                <a:solidFill>
                  <a:schemeClr val="tx2"/>
                </a:solidFill>
                <a:latin typeface="TWK Everett" panose="020B0204000000000000" pitchFamily="34" charset="77"/>
                <a:cs typeface="Arial" panose="020B0604020202020204" pitchFamily="34" charset="0"/>
              </a:defRPr>
            </a:lvl4pPr>
            <a:lvl5pPr marL="1828727"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190501" y="1163403"/>
            <a:ext cx="9939464"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182" indent="0">
              <a:buNone/>
              <a:defRPr/>
            </a:lvl2pPr>
            <a:lvl3pPr marL="914363" indent="0">
              <a:buNone/>
              <a:defRPr/>
            </a:lvl3pPr>
            <a:lvl4pPr marL="1371545" indent="0">
              <a:buNone/>
              <a:defRPr/>
            </a:lvl4pPr>
            <a:lvl5pPr marL="1828727" indent="0">
              <a:buNone/>
              <a:defRPr/>
            </a:lvl5pPr>
          </a:lstStyle>
          <a:p>
            <a:pPr lvl="0"/>
            <a:r>
              <a:rPr lang="en-US" dirty="0"/>
              <a:t>Subheading</a:t>
            </a:r>
            <a:endParaRPr lang="en-MX"/>
          </a:p>
        </p:txBody>
      </p:sp>
      <p:sp>
        <p:nvSpPr>
          <p:cNvPr id="10" name="Text Placeholder 24">
            <a:extLst>
              <a:ext uri="{FF2B5EF4-FFF2-40B4-BE49-F238E27FC236}">
                <a16:creationId xmlns:a16="http://schemas.microsoft.com/office/drawing/2014/main" id="{09783009-87B7-6F4A-8577-FE8C53862796}"/>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Section title</a:t>
            </a:r>
          </a:p>
        </p:txBody>
      </p:sp>
      <p:sp>
        <p:nvSpPr>
          <p:cNvPr id="11" name="Text Placeholder 24">
            <a:extLst>
              <a:ext uri="{FF2B5EF4-FFF2-40B4-BE49-F238E27FC236}">
                <a16:creationId xmlns:a16="http://schemas.microsoft.com/office/drawing/2014/main" id="{F5B5A750-DB2D-A14A-A006-3DE2B1CB262E}"/>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Heading</a:t>
            </a:r>
          </a:p>
        </p:txBody>
      </p:sp>
    </p:spTree>
    <p:extLst>
      <p:ext uri="{BB962C8B-B14F-4D97-AF65-F5344CB8AC3E}">
        <p14:creationId xmlns:p14="http://schemas.microsoft.com/office/powerpoint/2010/main" val="11401240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asic Content Two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603504-E5DC-E342-B6E5-6499E055BA5A}"/>
              </a:ext>
            </a:extLst>
          </p:cNvPr>
          <p:cNvSpPr>
            <a:spLocks noGrp="1"/>
          </p:cNvSpPr>
          <p:nvPr>
            <p:ph type="sldNum" sz="quarter" idx="10"/>
          </p:nvPr>
        </p:nvSpPr>
        <p:spPr/>
        <p:txBody>
          <a:bodyPr/>
          <a:lstStyle/>
          <a:p>
            <a:fld id="{BB55D76A-9B6E-CD41-ABBE-F6C938295BAD}" type="slidenum">
              <a:rPr lang="en-US" smtClean="0"/>
              <a:pPr/>
              <a:t>‹#›</a:t>
            </a:fld>
            <a:endParaRPr lang="en-US" dirty="0"/>
          </a:p>
        </p:txBody>
      </p:sp>
      <p:sp>
        <p:nvSpPr>
          <p:cNvPr id="4" name="Text Placeholder 3">
            <a:extLst>
              <a:ext uri="{FF2B5EF4-FFF2-40B4-BE49-F238E27FC236}">
                <a16:creationId xmlns:a16="http://schemas.microsoft.com/office/drawing/2014/main" id="{1EC4FAA9-7CB7-CF42-BECC-885E8DE48329}"/>
              </a:ext>
            </a:extLst>
          </p:cNvPr>
          <p:cNvSpPr>
            <a:spLocks noGrp="1"/>
          </p:cNvSpPr>
          <p:nvPr>
            <p:ph type="body" sz="quarter" idx="14" hasCustomPrompt="1"/>
          </p:nvPr>
        </p:nvSpPr>
        <p:spPr>
          <a:xfrm>
            <a:off x="6096000" y="6534317"/>
            <a:ext cx="1219200" cy="134059"/>
          </a:xfrm>
        </p:spPr>
        <p:txBody>
          <a:bodyPr lIns="0" tIns="0" rIns="0" bIns="0">
            <a:noAutofit/>
          </a:bodyPr>
          <a:lstStyle>
            <a:lvl1pPr marL="0" indent="0" algn="r">
              <a:buNone/>
              <a:defRPr sz="900">
                <a:solidFill>
                  <a:schemeClr val="tx2"/>
                </a:solidFill>
              </a:defRPr>
            </a:lvl1pPr>
            <a:lvl2pPr marL="457182" indent="0">
              <a:buFont typeface="Arial" panose="020B0604020202020204" pitchFamily="34" charset="0"/>
              <a:buNone/>
              <a:defRPr/>
            </a:lvl2pPr>
          </a:lstStyle>
          <a:p>
            <a:pPr lvl="0"/>
            <a:r>
              <a:rPr lang="en-US" dirty="0"/>
              <a:t>04.08.21</a:t>
            </a:r>
          </a:p>
        </p:txBody>
      </p:sp>
      <p:pic>
        <p:nvPicPr>
          <p:cNvPr id="5" name="Picture 4" descr="Logo&#10;&#10;Description automatically generated">
            <a:extLst>
              <a:ext uri="{FF2B5EF4-FFF2-40B4-BE49-F238E27FC236}">
                <a16:creationId xmlns:a16="http://schemas.microsoft.com/office/drawing/2014/main" id="{34F52639-7051-F647-BE6E-CEC5705FD6B8}"/>
              </a:ext>
            </a:extLst>
          </p:cNvPr>
          <p:cNvPicPr>
            <a:picLocks noChangeAspect="1"/>
          </p:cNvPicPr>
          <p:nvPr userDrawn="1"/>
        </p:nvPicPr>
        <p:blipFill>
          <a:blip r:embed="rId2"/>
          <a:stretch>
            <a:fillRect/>
          </a:stretch>
        </p:blipFill>
        <p:spPr>
          <a:xfrm>
            <a:off x="154683" y="6363913"/>
            <a:ext cx="831279" cy="467595"/>
          </a:xfrm>
          <a:prstGeom prst="rect">
            <a:avLst/>
          </a:prstGeom>
        </p:spPr>
      </p:pic>
      <p:sp>
        <p:nvSpPr>
          <p:cNvPr id="6" name="Text Placeholder 2">
            <a:extLst>
              <a:ext uri="{FF2B5EF4-FFF2-40B4-BE49-F238E27FC236}">
                <a16:creationId xmlns:a16="http://schemas.microsoft.com/office/drawing/2014/main" id="{AB9055CB-6CA5-2D49-B09E-1EA176EAB536}"/>
              </a:ext>
            </a:extLst>
          </p:cNvPr>
          <p:cNvSpPr>
            <a:spLocks noGrp="1"/>
          </p:cNvSpPr>
          <p:nvPr>
            <p:ph type="body" sz="quarter" idx="26" hasCustomPrompt="1"/>
          </p:nvPr>
        </p:nvSpPr>
        <p:spPr>
          <a:xfrm>
            <a:off x="190499" y="1553818"/>
            <a:ext cx="5287950" cy="4427883"/>
          </a:xfrm>
          <a:prstGeom prst="rect">
            <a:avLst/>
          </a:prstGeom>
        </p:spPr>
        <p:txBody>
          <a:bodyPr lIns="0" tIns="0" rIns="0" bIns="0">
            <a:noAutofit/>
          </a:bodyPr>
          <a:lstStyle>
            <a:lvl1pPr marL="0" indent="0">
              <a:buNone/>
              <a:defRPr sz="2000" b="0" i="0">
                <a:solidFill>
                  <a:schemeClr val="tx2"/>
                </a:solidFill>
                <a:latin typeface="Arial" panose="020B0604020202020204" pitchFamily="34" charset="0"/>
                <a:cs typeface="Arial" panose="020B0604020202020204" pitchFamily="34" charset="0"/>
              </a:defRPr>
            </a:lvl1pPr>
            <a:lvl2pPr marL="457182" indent="0">
              <a:buNone/>
              <a:defRPr sz="1600">
                <a:solidFill>
                  <a:schemeClr val="tx2"/>
                </a:solidFill>
                <a:latin typeface="TWK Everett" panose="020B0204000000000000" pitchFamily="34" charset="77"/>
                <a:cs typeface="Arial" panose="020B0604020202020204" pitchFamily="34" charset="0"/>
              </a:defRPr>
            </a:lvl2pPr>
            <a:lvl3pPr marL="914363" indent="0">
              <a:buNone/>
              <a:defRPr sz="1400">
                <a:solidFill>
                  <a:schemeClr val="tx2"/>
                </a:solidFill>
                <a:latin typeface="TWK Everett" panose="020B0204000000000000" pitchFamily="34" charset="77"/>
                <a:cs typeface="Arial" panose="020B0604020202020204" pitchFamily="34" charset="0"/>
              </a:defRPr>
            </a:lvl3pPr>
            <a:lvl4pPr marL="1371545" indent="0">
              <a:buNone/>
              <a:defRPr sz="1200">
                <a:solidFill>
                  <a:schemeClr val="tx2"/>
                </a:solidFill>
                <a:latin typeface="TWK Everett" panose="020B0204000000000000" pitchFamily="34" charset="77"/>
                <a:cs typeface="Arial" panose="020B0604020202020204" pitchFamily="34" charset="0"/>
              </a:defRPr>
            </a:lvl4pPr>
            <a:lvl5pPr marL="1828727"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190500" y="1163403"/>
            <a:ext cx="5287950"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182" indent="0">
              <a:buNone/>
              <a:defRPr/>
            </a:lvl2pPr>
            <a:lvl3pPr marL="914363" indent="0">
              <a:buNone/>
              <a:defRPr/>
            </a:lvl3pPr>
            <a:lvl4pPr marL="1371545" indent="0">
              <a:buNone/>
              <a:defRPr/>
            </a:lvl4pPr>
            <a:lvl5pPr marL="1828727" indent="0">
              <a:buNone/>
              <a:defRPr/>
            </a:lvl5pPr>
          </a:lstStyle>
          <a:p>
            <a:pPr lvl="0"/>
            <a:r>
              <a:rPr lang="en-US" dirty="0"/>
              <a:t>Subheading</a:t>
            </a:r>
            <a:endParaRPr lang="en-MX"/>
          </a:p>
        </p:txBody>
      </p:sp>
      <p:sp>
        <p:nvSpPr>
          <p:cNvPr id="8" name="Text Placeholder 2">
            <a:extLst>
              <a:ext uri="{FF2B5EF4-FFF2-40B4-BE49-F238E27FC236}">
                <a16:creationId xmlns:a16="http://schemas.microsoft.com/office/drawing/2014/main" id="{02B96085-FF86-A044-A894-144CB13F7421}"/>
              </a:ext>
            </a:extLst>
          </p:cNvPr>
          <p:cNvSpPr>
            <a:spLocks noGrp="1"/>
          </p:cNvSpPr>
          <p:nvPr>
            <p:ph type="body" sz="quarter" idx="27" hasCustomPrompt="1"/>
          </p:nvPr>
        </p:nvSpPr>
        <p:spPr>
          <a:xfrm>
            <a:off x="6096000" y="1553818"/>
            <a:ext cx="5287950" cy="4427883"/>
          </a:xfrm>
          <a:prstGeom prst="rect">
            <a:avLst/>
          </a:prstGeom>
        </p:spPr>
        <p:txBody>
          <a:bodyPr lIns="0" tIns="0" rIns="0" bIns="0">
            <a:noAutofit/>
          </a:bodyPr>
          <a:lstStyle>
            <a:lvl1pPr marL="0" marR="0" indent="0" algn="l" defTabSz="914363" rtl="0" eaLnBrk="1" fontAlgn="auto" latinLnBrk="0" hangingPunct="1">
              <a:lnSpc>
                <a:spcPct val="90000"/>
              </a:lnSpc>
              <a:spcBef>
                <a:spcPts val="1000"/>
              </a:spcBef>
              <a:spcAft>
                <a:spcPts val="0"/>
              </a:spcAft>
              <a:buClrTx/>
              <a:buSzTx/>
              <a:buFont typeface="Arial" panose="020B0604020202020204" pitchFamily="34" charset="0"/>
              <a:buNone/>
              <a:tabLst/>
              <a:defRPr sz="2000" b="0" i="0">
                <a:solidFill>
                  <a:schemeClr val="tx2"/>
                </a:solidFill>
                <a:latin typeface="Arial" panose="020B0604020202020204" pitchFamily="34" charset="0"/>
                <a:cs typeface="Arial" panose="020B0604020202020204" pitchFamily="34" charset="0"/>
              </a:defRPr>
            </a:lvl1pPr>
            <a:lvl2pPr marL="457182" indent="0">
              <a:buNone/>
              <a:defRPr sz="1600">
                <a:solidFill>
                  <a:schemeClr val="tx2"/>
                </a:solidFill>
                <a:latin typeface="TWK Everett" panose="020B0204000000000000" pitchFamily="34" charset="77"/>
                <a:cs typeface="Arial" panose="020B0604020202020204" pitchFamily="34" charset="0"/>
              </a:defRPr>
            </a:lvl2pPr>
            <a:lvl3pPr marL="914363" indent="0">
              <a:buNone/>
              <a:defRPr sz="1400">
                <a:solidFill>
                  <a:schemeClr val="tx2"/>
                </a:solidFill>
                <a:latin typeface="TWK Everett" panose="020B0204000000000000" pitchFamily="34" charset="77"/>
                <a:cs typeface="Arial" panose="020B0604020202020204" pitchFamily="34" charset="0"/>
              </a:defRPr>
            </a:lvl3pPr>
            <a:lvl4pPr marL="1371545" indent="0">
              <a:buNone/>
              <a:defRPr sz="1200">
                <a:solidFill>
                  <a:schemeClr val="tx2"/>
                </a:solidFill>
                <a:latin typeface="TWK Everett" panose="020B0204000000000000" pitchFamily="34" charset="77"/>
                <a:cs typeface="Arial" panose="020B0604020202020204" pitchFamily="34" charset="0"/>
              </a:defRPr>
            </a:lvl4pPr>
            <a:lvl5pPr marL="1828727"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9" name="Text Placeholder 11">
            <a:extLst>
              <a:ext uri="{FF2B5EF4-FFF2-40B4-BE49-F238E27FC236}">
                <a16:creationId xmlns:a16="http://schemas.microsoft.com/office/drawing/2014/main" id="{DA89E937-1421-E842-A0E8-02E5F0C583CE}"/>
              </a:ext>
            </a:extLst>
          </p:cNvPr>
          <p:cNvSpPr>
            <a:spLocks noGrp="1"/>
          </p:cNvSpPr>
          <p:nvPr>
            <p:ph type="body" sz="quarter" idx="28" hasCustomPrompt="1"/>
          </p:nvPr>
        </p:nvSpPr>
        <p:spPr>
          <a:xfrm>
            <a:off x="6096001" y="1163403"/>
            <a:ext cx="5287950"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182" indent="0">
              <a:buNone/>
              <a:defRPr/>
            </a:lvl2pPr>
            <a:lvl3pPr marL="914363" indent="0">
              <a:buNone/>
              <a:defRPr/>
            </a:lvl3pPr>
            <a:lvl4pPr marL="1371545" indent="0">
              <a:buNone/>
              <a:defRPr/>
            </a:lvl4pPr>
            <a:lvl5pPr marL="1828727" indent="0">
              <a:buNone/>
              <a:defRPr/>
            </a:lvl5pPr>
          </a:lstStyle>
          <a:p>
            <a:pPr lvl="0"/>
            <a:r>
              <a:rPr lang="en-US" dirty="0"/>
              <a:t>Subheading</a:t>
            </a:r>
            <a:endParaRPr lang="en-MX"/>
          </a:p>
        </p:txBody>
      </p:sp>
      <p:sp>
        <p:nvSpPr>
          <p:cNvPr id="10" name="Text Placeholder 24">
            <a:extLst>
              <a:ext uri="{FF2B5EF4-FFF2-40B4-BE49-F238E27FC236}">
                <a16:creationId xmlns:a16="http://schemas.microsoft.com/office/drawing/2014/main" id="{9474CD7F-534B-C44D-B92D-F04F0062BB7F}"/>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Section title</a:t>
            </a:r>
          </a:p>
        </p:txBody>
      </p:sp>
      <p:sp>
        <p:nvSpPr>
          <p:cNvPr id="11" name="Text Placeholder 24">
            <a:extLst>
              <a:ext uri="{FF2B5EF4-FFF2-40B4-BE49-F238E27FC236}">
                <a16:creationId xmlns:a16="http://schemas.microsoft.com/office/drawing/2014/main" id="{F5E916E7-8C0F-9447-84BE-D34970C80D22}"/>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Heading</a:t>
            </a:r>
          </a:p>
        </p:txBody>
      </p:sp>
    </p:spTree>
    <p:extLst>
      <p:ext uri="{BB962C8B-B14F-4D97-AF65-F5344CB8AC3E}">
        <p14:creationId xmlns:p14="http://schemas.microsoft.com/office/powerpoint/2010/main" val="1287613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asic Content Three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603504-E5DC-E342-B6E5-6499E055BA5A}"/>
              </a:ext>
            </a:extLst>
          </p:cNvPr>
          <p:cNvSpPr>
            <a:spLocks noGrp="1"/>
          </p:cNvSpPr>
          <p:nvPr>
            <p:ph type="sldNum" sz="quarter" idx="10"/>
          </p:nvPr>
        </p:nvSpPr>
        <p:spPr/>
        <p:txBody>
          <a:bodyPr/>
          <a:lstStyle/>
          <a:p>
            <a:fld id="{BB55D76A-9B6E-CD41-ABBE-F6C938295BAD}" type="slidenum">
              <a:rPr lang="en-US" smtClean="0"/>
              <a:pPr/>
              <a:t>‹#›</a:t>
            </a:fld>
            <a:endParaRPr lang="en-US" dirty="0"/>
          </a:p>
        </p:txBody>
      </p:sp>
      <p:sp>
        <p:nvSpPr>
          <p:cNvPr id="4" name="Text Placeholder 3">
            <a:extLst>
              <a:ext uri="{FF2B5EF4-FFF2-40B4-BE49-F238E27FC236}">
                <a16:creationId xmlns:a16="http://schemas.microsoft.com/office/drawing/2014/main" id="{1EC4FAA9-7CB7-CF42-BECC-885E8DE48329}"/>
              </a:ext>
            </a:extLst>
          </p:cNvPr>
          <p:cNvSpPr>
            <a:spLocks noGrp="1"/>
          </p:cNvSpPr>
          <p:nvPr>
            <p:ph type="body" sz="quarter" idx="14" hasCustomPrompt="1"/>
          </p:nvPr>
        </p:nvSpPr>
        <p:spPr>
          <a:xfrm>
            <a:off x="6096000" y="6534317"/>
            <a:ext cx="1219200" cy="134059"/>
          </a:xfrm>
        </p:spPr>
        <p:txBody>
          <a:bodyPr lIns="0" tIns="0" rIns="0" bIns="0">
            <a:noAutofit/>
          </a:bodyPr>
          <a:lstStyle>
            <a:lvl1pPr marL="0" indent="0" algn="r">
              <a:buNone/>
              <a:defRPr sz="900">
                <a:solidFill>
                  <a:schemeClr val="tx2"/>
                </a:solidFill>
              </a:defRPr>
            </a:lvl1pPr>
            <a:lvl2pPr marL="457182" indent="0">
              <a:buFont typeface="Arial" panose="020B0604020202020204" pitchFamily="34" charset="0"/>
              <a:buNone/>
              <a:defRPr/>
            </a:lvl2pPr>
          </a:lstStyle>
          <a:p>
            <a:pPr lvl="0"/>
            <a:r>
              <a:rPr lang="en-US" dirty="0"/>
              <a:t>04.08.21</a:t>
            </a:r>
          </a:p>
        </p:txBody>
      </p:sp>
      <p:pic>
        <p:nvPicPr>
          <p:cNvPr id="5" name="Picture 4" descr="Logo&#10;&#10;Description automatically generated">
            <a:extLst>
              <a:ext uri="{FF2B5EF4-FFF2-40B4-BE49-F238E27FC236}">
                <a16:creationId xmlns:a16="http://schemas.microsoft.com/office/drawing/2014/main" id="{34F52639-7051-F647-BE6E-CEC5705FD6B8}"/>
              </a:ext>
            </a:extLst>
          </p:cNvPr>
          <p:cNvPicPr>
            <a:picLocks noChangeAspect="1"/>
          </p:cNvPicPr>
          <p:nvPr userDrawn="1"/>
        </p:nvPicPr>
        <p:blipFill>
          <a:blip r:embed="rId2"/>
          <a:stretch>
            <a:fillRect/>
          </a:stretch>
        </p:blipFill>
        <p:spPr>
          <a:xfrm>
            <a:off x="154683" y="6363913"/>
            <a:ext cx="831279" cy="467595"/>
          </a:xfrm>
          <a:prstGeom prst="rect">
            <a:avLst/>
          </a:prstGeom>
        </p:spPr>
      </p:pic>
      <p:sp>
        <p:nvSpPr>
          <p:cNvPr id="6" name="Text Placeholder 2">
            <a:extLst>
              <a:ext uri="{FF2B5EF4-FFF2-40B4-BE49-F238E27FC236}">
                <a16:creationId xmlns:a16="http://schemas.microsoft.com/office/drawing/2014/main" id="{AB9055CB-6CA5-2D49-B09E-1EA176EAB536}"/>
              </a:ext>
            </a:extLst>
          </p:cNvPr>
          <p:cNvSpPr>
            <a:spLocks noGrp="1"/>
          </p:cNvSpPr>
          <p:nvPr>
            <p:ph type="body" sz="quarter" idx="26" hasCustomPrompt="1"/>
          </p:nvPr>
        </p:nvSpPr>
        <p:spPr>
          <a:xfrm>
            <a:off x="190499" y="1553818"/>
            <a:ext cx="3594322" cy="4427883"/>
          </a:xfrm>
          <a:prstGeom prst="rect">
            <a:avLst/>
          </a:prstGeom>
        </p:spPr>
        <p:txBody>
          <a:bodyPr lIns="0" tIns="0" rIns="0" bIns="0">
            <a:noAutofit/>
          </a:bodyPr>
          <a:lstStyle>
            <a:lvl1pPr marL="0" indent="0">
              <a:buNone/>
              <a:defRPr sz="2000" b="0" i="0">
                <a:solidFill>
                  <a:schemeClr val="tx2"/>
                </a:solidFill>
                <a:latin typeface="Arial" panose="020B0604020202020204" pitchFamily="34" charset="0"/>
                <a:cs typeface="Arial" panose="020B0604020202020204" pitchFamily="34" charset="0"/>
              </a:defRPr>
            </a:lvl1pPr>
            <a:lvl2pPr marL="457182" indent="0">
              <a:buNone/>
              <a:defRPr sz="1600">
                <a:solidFill>
                  <a:schemeClr val="tx2"/>
                </a:solidFill>
                <a:latin typeface="TWK Everett" panose="020B0204000000000000" pitchFamily="34" charset="77"/>
                <a:cs typeface="Arial" panose="020B0604020202020204" pitchFamily="34" charset="0"/>
              </a:defRPr>
            </a:lvl2pPr>
            <a:lvl3pPr marL="914363" indent="0">
              <a:buNone/>
              <a:defRPr sz="1400">
                <a:solidFill>
                  <a:schemeClr val="tx2"/>
                </a:solidFill>
                <a:latin typeface="TWK Everett" panose="020B0204000000000000" pitchFamily="34" charset="77"/>
                <a:cs typeface="Arial" panose="020B0604020202020204" pitchFamily="34" charset="0"/>
              </a:defRPr>
            </a:lvl3pPr>
            <a:lvl4pPr marL="1371545" indent="0">
              <a:buNone/>
              <a:defRPr sz="1200">
                <a:solidFill>
                  <a:schemeClr val="tx2"/>
                </a:solidFill>
                <a:latin typeface="TWK Everett" panose="020B0204000000000000" pitchFamily="34" charset="77"/>
                <a:cs typeface="Arial" panose="020B0604020202020204" pitchFamily="34" charset="0"/>
              </a:defRPr>
            </a:lvl4pPr>
            <a:lvl5pPr marL="1828727"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190500" y="1163403"/>
            <a:ext cx="3594322"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182" indent="0">
              <a:buNone/>
              <a:defRPr/>
            </a:lvl2pPr>
            <a:lvl3pPr marL="914363" indent="0">
              <a:buNone/>
              <a:defRPr/>
            </a:lvl3pPr>
            <a:lvl4pPr marL="1371545" indent="0">
              <a:buNone/>
              <a:defRPr/>
            </a:lvl4pPr>
            <a:lvl5pPr marL="1828727" indent="0">
              <a:buNone/>
              <a:defRPr/>
            </a:lvl5pPr>
          </a:lstStyle>
          <a:p>
            <a:pPr lvl="0"/>
            <a:r>
              <a:rPr lang="en-US" dirty="0"/>
              <a:t>Subheading</a:t>
            </a:r>
            <a:endParaRPr lang="en-MX"/>
          </a:p>
        </p:txBody>
      </p:sp>
      <p:sp>
        <p:nvSpPr>
          <p:cNvPr id="10" name="Text Placeholder 2">
            <a:extLst>
              <a:ext uri="{FF2B5EF4-FFF2-40B4-BE49-F238E27FC236}">
                <a16:creationId xmlns:a16="http://schemas.microsoft.com/office/drawing/2014/main" id="{1D9F453F-6146-C74A-BA9B-2FB1D4965F01}"/>
              </a:ext>
            </a:extLst>
          </p:cNvPr>
          <p:cNvSpPr>
            <a:spLocks noGrp="1"/>
          </p:cNvSpPr>
          <p:nvPr>
            <p:ph type="body" sz="quarter" idx="27" hasCustomPrompt="1"/>
          </p:nvPr>
        </p:nvSpPr>
        <p:spPr>
          <a:xfrm>
            <a:off x="4183379" y="1533414"/>
            <a:ext cx="3594322" cy="4427883"/>
          </a:xfrm>
          <a:prstGeom prst="rect">
            <a:avLst/>
          </a:prstGeom>
        </p:spPr>
        <p:txBody>
          <a:bodyPr lIns="0" tIns="0" rIns="0" bIns="0">
            <a:noAutofit/>
          </a:bodyPr>
          <a:lstStyle>
            <a:lvl1pPr marL="0" indent="0">
              <a:buNone/>
              <a:defRPr sz="2000" b="0" i="0">
                <a:solidFill>
                  <a:schemeClr val="tx2"/>
                </a:solidFill>
                <a:latin typeface="Arial" panose="020B0604020202020204" pitchFamily="34" charset="0"/>
                <a:cs typeface="Arial" panose="020B0604020202020204" pitchFamily="34" charset="0"/>
              </a:defRPr>
            </a:lvl1pPr>
            <a:lvl2pPr marL="457182" indent="0">
              <a:buNone/>
              <a:defRPr sz="1600">
                <a:solidFill>
                  <a:schemeClr val="tx2"/>
                </a:solidFill>
                <a:latin typeface="TWK Everett" panose="020B0204000000000000" pitchFamily="34" charset="77"/>
                <a:cs typeface="Arial" panose="020B0604020202020204" pitchFamily="34" charset="0"/>
              </a:defRPr>
            </a:lvl2pPr>
            <a:lvl3pPr marL="914363" indent="0">
              <a:buNone/>
              <a:defRPr sz="1400">
                <a:solidFill>
                  <a:schemeClr val="tx2"/>
                </a:solidFill>
                <a:latin typeface="TWK Everett" panose="020B0204000000000000" pitchFamily="34" charset="77"/>
                <a:cs typeface="Arial" panose="020B0604020202020204" pitchFamily="34" charset="0"/>
              </a:defRPr>
            </a:lvl3pPr>
            <a:lvl4pPr marL="1371545" indent="0">
              <a:buNone/>
              <a:defRPr sz="1200">
                <a:solidFill>
                  <a:schemeClr val="tx2"/>
                </a:solidFill>
                <a:latin typeface="TWK Everett" panose="020B0204000000000000" pitchFamily="34" charset="77"/>
                <a:cs typeface="Arial" panose="020B0604020202020204" pitchFamily="34" charset="0"/>
              </a:defRPr>
            </a:lvl4pPr>
            <a:lvl5pPr marL="1828727"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11" name="Text Placeholder 11">
            <a:extLst>
              <a:ext uri="{FF2B5EF4-FFF2-40B4-BE49-F238E27FC236}">
                <a16:creationId xmlns:a16="http://schemas.microsoft.com/office/drawing/2014/main" id="{2907C453-C89F-D54F-BE99-D59C25A87C4B}"/>
              </a:ext>
            </a:extLst>
          </p:cNvPr>
          <p:cNvSpPr>
            <a:spLocks noGrp="1"/>
          </p:cNvSpPr>
          <p:nvPr>
            <p:ph type="body" sz="quarter" idx="28" hasCustomPrompt="1"/>
          </p:nvPr>
        </p:nvSpPr>
        <p:spPr>
          <a:xfrm>
            <a:off x="4183380" y="1143000"/>
            <a:ext cx="3594322"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182" indent="0">
              <a:buNone/>
              <a:defRPr/>
            </a:lvl2pPr>
            <a:lvl3pPr marL="914363" indent="0">
              <a:buNone/>
              <a:defRPr/>
            </a:lvl3pPr>
            <a:lvl4pPr marL="1371545" indent="0">
              <a:buNone/>
              <a:defRPr/>
            </a:lvl4pPr>
            <a:lvl5pPr marL="1828727" indent="0">
              <a:buNone/>
              <a:defRPr/>
            </a:lvl5pPr>
          </a:lstStyle>
          <a:p>
            <a:pPr lvl="0"/>
            <a:r>
              <a:rPr lang="en-US" dirty="0"/>
              <a:t>Subheading</a:t>
            </a:r>
            <a:endParaRPr lang="en-MX"/>
          </a:p>
        </p:txBody>
      </p:sp>
      <p:sp>
        <p:nvSpPr>
          <p:cNvPr id="12" name="Text Placeholder 2">
            <a:extLst>
              <a:ext uri="{FF2B5EF4-FFF2-40B4-BE49-F238E27FC236}">
                <a16:creationId xmlns:a16="http://schemas.microsoft.com/office/drawing/2014/main" id="{BDE591E7-112C-8742-A1BA-5E591C303942}"/>
              </a:ext>
            </a:extLst>
          </p:cNvPr>
          <p:cNvSpPr>
            <a:spLocks noGrp="1"/>
          </p:cNvSpPr>
          <p:nvPr>
            <p:ph type="body" sz="quarter" idx="29" hasCustomPrompt="1"/>
          </p:nvPr>
        </p:nvSpPr>
        <p:spPr>
          <a:xfrm>
            <a:off x="8176258" y="1533414"/>
            <a:ext cx="3594322" cy="4427883"/>
          </a:xfrm>
          <a:prstGeom prst="rect">
            <a:avLst/>
          </a:prstGeom>
        </p:spPr>
        <p:txBody>
          <a:bodyPr lIns="0" tIns="0" rIns="0" bIns="0">
            <a:noAutofit/>
          </a:bodyPr>
          <a:lstStyle>
            <a:lvl1pPr marL="0" indent="0">
              <a:buNone/>
              <a:defRPr sz="2000" b="0" i="0">
                <a:solidFill>
                  <a:schemeClr val="tx2"/>
                </a:solidFill>
                <a:latin typeface="Arial" panose="020B0604020202020204" pitchFamily="34" charset="0"/>
                <a:cs typeface="Arial" panose="020B0604020202020204" pitchFamily="34" charset="0"/>
              </a:defRPr>
            </a:lvl1pPr>
            <a:lvl2pPr marL="457182" indent="0">
              <a:buNone/>
              <a:defRPr sz="1600">
                <a:solidFill>
                  <a:schemeClr val="tx2"/>
                </a:solidFill>
                <a:latin typeface="TWK Everett" panose="020B0204000000000000" pitchFamily="34" charset="77"/>
                <a:cs typeface="Arial" panose="020B0604020202020204" pitchFamily="34" charset="0"/>
              </a:defRPr>
            </a:lvl2pPr>
            <a:lvl3pPr marL="914363" indent="0">
              <a:buNone/>
              <a:defRPr sz="1400">
                <a:solidFill>
                  <a:schemeClr val="tx2"/>
                </a:solidFill>
                <a:latin typeface="TWK Everett" panose="020B0204000000000000" pitchFamily="34" charset="77"/>
                <a:cs typeface="Arial" panose="020B0604020202020204" pitchFamily="34" charset="0"/>
              </a:defRPr>
            </a:lvl3pPr>
            <a:lvl4pPr marL="1371545" indent="0">
              <a:buNone/>
              <a:defRPr sz="1200">
                <a:solidFill>
                  <a:schemeClr val="tx2"/>
                </a:solidFill>
                <a:latin typeface="TWK Everett" panose="020B0204000000000000" pitchFamily="34" charset="77"/>
                <a:cs typeface="Arial" panose="020B0604020202020204" pitchFamily="34" charset="0"/>
              </a:defRPr>
            </a:lvl4pPr>
            <a:lvl5pPr marL="1828727"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8176259" y="1143000"/>
            <a:ext cx="3594322"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182" indent="0">
              <a:buNone/>
              <a:defRPr/>
            </a:lvl2pPr>
            <a:lvl3pPr marL="914363" indent="0">
              <a:buNone/>
              <a:defRPr/>
            </a:lvl3pPr>
            <a:lvl4pPr marL="1371545" indent="0">
              <a:buNone/>
              <a:defRPr/>
            </a:lvl4pPr>
            <a:lvl5pPr marL="1828727" indent="0">
              <a:buNone/>
              <a:defRPr/>
            </a:lvl5pPr>
          </a:lstStyle>
          <a:p>
            <a:pPr lvl="0"/>
            <a:r>
              <a:rPr lang="en-US" dirty="0"/>
              <a:t>Subheading</a:t>
            </a:r>
            <a:endParaRPr lang="en-MX"/>
          </a:p>
        </p:txBody>
      </p:sp>
      <p:sp>
        <p:nvSpPr>
          <p:cNvPr id="14" name="Text Placeholder 24">
            <a:extLst>
              <a:ext uri="{FF2B5EF4-FFF2-40B4-BE49-F238E27FC236}">
                <a16:creationId xmlns:a16="http://schemas.microsoft.com/office/drawing/2014/main" id="{5E9DB98F-7410-B44E-8C69-BC5C5C654F90}"/>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Section title</a:t>
            </a:r>
          </a:p>
        </p:txBody>
      </p:sp>
      <p:sp>
        <p:nvSpPr>
          <p:cNvPr id="15" name="Text Placeholder 24">
            <a:extLst>
              <a:ext uri="{FF2B5EF4-FFF2-40B4-BE49-F238E27FC236}">
                <a16:creationId xmlns:a16="http://schemas.microsoft.com/office/drawing/2014/main" id="{CFC13561-98CD-C84A-8A7E-F7177D86A9D4}"/>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Heading</a:t>
            </a:r>
          </a:p>
        </p:txBody>
      </p:sp>
    </p:spTree>
    <p:extLst>
      <p:ext uri="{BB962C8B-B14F-4D97-AF65-F5344CB8AC3E}">
        <p14:creationId xmlns:p14="http://schemas.microsoft.com/office/powerpoint/2010/main" val="36359686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Content Two Column Layout - Dark Background">
    <p:bg>
      <p:bgPr>
        <a:solidFill>
          <a:schemeClr val="tx2"/>
        </a:solidFill>
        <a:effectLst/>
      </p:bgPr>
    </p:bg>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D09CBF45-E03A-634C-AD87-7BE07BA878D1}"/>
              </a:ext>
            </a:extLst>
          </p:cNvPr>
          <p:cNvSpPr>
            <a:spLocks noGrp="1"/>
          </p:cNvSpPr>
          <p:nvPr>
            <p:ph type="sldNum" sz="quarter" idx="12"/>
          </p:nvPr>
        </p:nvSpPr>
        <p:spPr>
          <a:xfrm>
            <a:off x="9258300" y="6534317"/>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6" name="Text Placeholder 3">
            <a:extLst>
              <a:ext uri="{FF2B5EF4-FFF2-40B4-BE49-F238E27FC236}">
                <a16:creationId xmlns:a16="http://schemas.microsoft.com/office/drawing/2014/main" id="{EAF8E738-B0E5-4147-9ED7-7B390097AE14}"/>
              </a:ext>
            </a:extLst>
          </p:cNvPr>
          <p:cNvSpPr>
            <a:spLocks noGrp="1"/>
          </p:cNvSpPr>
          <p:nvPr>
            <p:ph type="body" sz="quarter" idx="14" hasCustomPrompt="1"/>
          </p:nvPr>
        </p:nvSpPr>
        <p:spPr>
          <a:xfrm>
            <a:off x="6096000" y="6534317"/>
            <a:ext cx="1219200" cy="134059"/>
          </a:xfrm>
        </p:spPr>
        <p:txBody>
          <a:bodyPr lIns="0" tIns="0" rIns="0" bIns="0">
            <a:noAutofit/>
          </a:bodyPr>
          <a:lstStyle>
            <a:lvl1pPr marL="0" indent="0" algn="r">
              <a:buNone/>
              <a:defRPr sz="900">
                <a:solidFill>
                  <a:schemeClr val="bg1"/>
                </a:solidFill>
              </a:defRPr>
            </a:lvl1pPr>
            <a:lvl2pPr marL="457182" indent="0">
              <a:buFont typeface="Arial" panose="020B0604020202020204" pitchFamily="34" charset="0"/>
              <a:buNone/>
              <a:defRPr/>
            </a:lvl2pPr>
          </a:lstStyle>
          <a:p>
            <a:pPr lvl="0"/>
            <a:r>
              <a:rPr lang="en-US" dirty="0"/>
              <a:t>04.08.21</a:t>
            </a:r>
          </a:p>
        </p:txBody>
      </p:sp>
      <p:sp>
        <p:nvSpPr>
          <p:cNvPr id="10" name="Text Placeholder 2">
            <a:extLst>
              <a:ext uri="{FF2B5EF4-FFF2-40B4-BE49-F238E27FC236}">
                <a16:creationId xmlns:a16="http://schemas.microsoft.com/office/drawing/2014/main" id="{0484D51B-E147-D340-94AA-0159585A86CC}"/>
              </a:ext>
            </a:extLst>
          </p:cNvPr>
          <p:cNvSpPr>
            <a:spLocks noGrp="1"/>
          </p:cNvSpPr>
          <p:nvPr>
            <p:ph type="body" sz="quarter" idx="26" hasCustomPrompt="1"/>
          </p:nvPr>
        </p:nvSpPr>
        <p:spPr>
          <a:xfrm>
            <a:off x="190499" y="1553818"/>
            <a:ext cx="5287950" cy="4427883"/>
          </a:xfrm>
          <a:prstGeom prst="rect">
            <a:avLst/>
          </a:prstGeom>
        </p:spPr>
        <p:txBody>
          <a:bodyPr lIns="0" tIns="0" rIns="0" bIns="0">
            <a:noAutofit/>
          </a:bodyPr>
          <a:lstStyle>
            <a:lvl1pPr marL="0" indent="0">
              <a:buNone/>
              <a:defRPr sz="2000" b="0" i="0">
                <a:solidFill>
                  <a:schemeClr val="bg1"/>
                </a:solidFill>
                <a:latin typeface="Arial" panose="020B0604020202020204" pitchFamily="34" charset="0"/>
                <a:cs typeface="Arial" panose="020B0604020202020204" pitchFamily="34" charset="0"/>
              </a:defRPr>
            </a:lvl1pPr>
            <a:lvl2pPr marL="457182" indent="0">
              <a:buNone/>
              <a:defRPr sz="1600">
                <a:solidFill>
                  <a:schemeClr val="tx2"/>
                </a:solidFill>
                <a:latin typeface="TWK Everett" panose="020B0204000000000000" pitchFamily="34" charset="77"/>
                <a:cs typeface="Arial" panose="020B0604020202020204" pitchFamily="34" charset="0"/>
              </a:defRPr>
            </a:lvl2pPr>
            <a:lvl3pPr marL="914363" indent="0">
              <a:buNone/>
              <a:defRPr sz="1400">
                <a:solidFill>
                  <a:schemeClr val="tx2"/>
                </a:solidFill>
                <a:latin typeface="TWK Everett" panose="020B0204000000000000" pitchFamily="34" charset="77"/>
                <a:cs typeface="Arial" panose="020B0604020202020204" pitchFamily="34" charset="0"/>
              </a:defRPr>
            </a:lvl3pPr>
            <a:lvl4pPr marL="1371545" indent="0">
              <a:buNone/>
              <a:defRPr sz="1200">
                <a:solidFill>
                  <a:schemeClr val="tx2"/>
                </a:solidFill>
                <a:latin typeface="TWK Everett" panose="020B0204000000000000" pitchFamily="34" charset="77"/>
                <a:cs typeface="Arial" panose="020B0604020202020204" pitchFamily="34" charset="0"/>
              </a:defRPr>
            </a:lvl4pPr>
            <a:lvl5pPr marL="1828727"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11" name="Text Placeholder 11">
            <a:extLst>
              <a:ext uri="{FF2B5EF4-FFF2-40B4-BE49-F238E27FC236}">
                <a16:creationId xmlns:a16="http://schemas.microsoft.com/office/drawing/2014/main" id="{B6F5A20A-940B-EA4E-852F-F0AC74CDB701}"/>
              </a:ext>
            </a:extLst>
          </p:cNvPr>
          <p:cNvSpPr>
            <a:spLocks noGrp="1"/>
          </p:cNvSpPr>
          <p:nvPr>
            <p:ph type="body" sz="quarter" idx="19" hasCustomPrompt="1"/>
          </p:nvPr>
        </p:nvSpPr>
        <p:spPr>
          <a:xfrm>
            <a:off x="190500" y="1163403"/>
            <a:ext cx="5287950" cy="323492"/>
          </a:xfrm>
          <a:prstGeom prst="rect">
            <a:avLst/>
          </a:prstGeom>
        </p:spPr>
        <p:txBody>
          <a:bodyPr lIns="0" tIns="0" rIns="0" bIns="0">
            <a:noAutofit/>
          </a:bodyPr>
          <a:lstStyle>
            <a:lvl1pPr marL="0" indent="0" algn="l">
              <a:lnSpc>
                <a:spcPct val="100000"/>
              </a:lnSpc>
              <a:buNone/>
              <a:defRPr sz="1600" b="0" i="0" spc="0">
                <a:solidFill>
                  <a:schemeClr val="accent3"/>
                </a:solidFill>
                <a:latin typeface="Arial" panose="020B0604020202020204" pitchFamily="34" charset="0"/>
                <a:cs typeface="Arial" panose="020B0604020202020204" pitchFamily="34" charset="0"/>
              </a:defRPr>
            </a:lvl1pPr>
            <a:lvl2pPr marL="457182" indent="0">
              <a:buNone/>
              <a:defRPr/>
            </a:lvl2pPr>
            <a:lvl3pPr marL="914363" indent="0">
              <a:buNone/>
              <a:defRPr/>
            </a:lvl3pPr>
            <a:lvl4pPr marL="1371545" indent="0">
              <a:buNone/>
              <a:defRPr/>
            </a:lvl4pPr>
            <a:lvl5pPr marL="1828727" indent="0">
              <a:buNone/>
              <a:defRPr/>
            </a:lvl5pPr>
          </a:lstStyle>
          <a:p>
            <a:pPr lvl="0"/>
            <a:r>
              <a:rPr lang="en-US" dirty="0"/>
              <a:t>Subheading</a:t>
            </a:r>
            <a:endParaRPr lang="en-MX"/>
          </a:p>
        </p:txBody>
      </p:sp>
      <p:sp>
        <p:nvSpPr>
          <p:cNvPr id="12" name="Text Placeholder 2">
            <a:extLst>
              <a:ext uri="{FF2B5EF4-FFF2-40B4-BE49-F238E27FC236}">
                <a16:creationId xmlns:a16="http://schemas.microsoft.com/office/drawing/2014/main" id="{2EE6C905-479E-7143-A084-5FE9C600BFAD}"/>
              </a:ext>
            </a:extLst>
          </p:cNvPr>
          <p:cNvSpPr>
            <a:spLocks noGrp="1"/>
          </p:cNvSpPr>
          <p:nvPr>
            <p:ph type="body" sz="quarter" idx="27" hasCustomPrompt="1"/>
          </p:nvPr>
        </p:nvSpPr>
        <p:spPr>
          <a:xfrm>
            <a:off x="6096000" y="1553818"/>
            <a:ext cx="5287950" cy="4427883"/>
          </a:xfrm>
          <a:prstGeom prst="rect">
            <a:avLst/>
          </a:prstGeom>
        </p:spPr>
        <p:txBody>
          <a:bodyPr lIns="0" tIns="0" rIns="0" bIns="0">
            <a:noAutofit/>
          </a:bodyPr>
          <a:lstStyle>
            <a:lvl1pPr marL="0" marR="0" indent="0" algn="l" defTabSz="914363" rtl="0" eaLnBrk="1" fontAlgn="auto" latinLnBrk="0" hangingPunct="1">
              <a:lnSpc>
                <a:spcPct val="90000"/>
              </a:lnSpc>
              <a:spcBef>
                <a:spcPts val="1000"/>
              </a:spcBef>
              <a:spcAft>
                <a:spcPts val="0"/>
              </a:spcAft>
              <a:buClrTx/>
              <a:buSzTx/>
              <a:buFont typeface="Arial" panose="020B0604020202020204" pitchFamily="34" charset="0"/>
              <a:buNone/>
              <a:tabLst/>
              <a:defRPr sz="2000" b="0" i="0">
                <a:solidFill>
                  <a:schemeClr val="bg1"/>
                </a:solidFill>
                <a:latin typeface="Arial" panose="020B0604020202020204" pitchFamily="34" charset="0"/>
                <a:cs typeface="Arial" panose="020B0604020202020204" pitchFamily="34" charset="0"/>
              </a:defRPr>
            </a:lvl1pPr>
            <a:lvl2pPr marL="457182" indent="0">
              <a:buNone/>
              <a:defRPr sz="1600">
                <a:solidFill>
                  <a:schemeClr val="tx2"/>
                </a:solidFill>
                <a:latin typeface="TWK Everett" panose="020B0204000000000000" pitchFamily="34" charset="77"/>
                <a:cs typeface="Arial" panose="020B0604020202020204" pitchFamily="34" charset="0"/>
              </a:defRPr>
            </a:lvl2pPr>
            <a:lvl3pPr marL="914363" indent="0">
              <a:buNone/>
              <a:defRPr sz="1400">
                <a:solidFill>
                  <a:schemeClr val="tx2"/>
                </a:solidFill>
                <a:latin typeface="TWK Everett" panose="020B0204000000000000" pitchFamily="34" charset="77"/>
                <a:cs typeface="Arial" panose="020B0604020202020204" pitchFamily="34" charset="0"/>
              </a:defRPr>
            </a:lvl3pPr>
            <a:lvl4pPr marL="1371545" indent="0">
              <a:buNone/>
              <a:defRPr sz="1200">
                <a:solidFill>
                  <a:schemeClr val="tx2"/>
                </a:solidFill>
                <a:latin typeface="TWK Everett" panose="020B0204000000000000" pitchFamily="34" charset="77"/>
                <a:cs typeface="Arial" panose="020B0604020202020204" pitchFamily="34" charset="0"/>
              </a:defRPr>
            </a:lvl4pPr>
            <a:lvl5pPr marL="1828727"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13" name="Text Placeholder 11">
            <a:extLst>
              <a:ext uri="{FF2B5EF4-FFF2-40B4-BE49-F238E27FC236}">
                <a16:creationId xmlns:a16="http://schemas.microsoft.com/office/drawing/2014/main" id="{42C06756-197B-3446-B518-CDCC8AF49C9A}"/>
              </a:ext>
            </a:extLst>
          </p:cNvPr>
          <p:cNvSpPr>
            <a:spLocks noGrp="1"/>
          </p:cNvSpPr>
          <p:nvPr>
            <p:ph type="body" sz="quarter" idx="28" hasCustomPrompt="1"/>
          </p:nvPr>
        </p:nvSpPr>
        <p:spPr>
          <a:xfrm>
            <a:off x="6096001" y="1163403"/>
            <a:ext cx="5287950" cy="323492"/>
          </a:xfrm>
          <a:prstGeom prst="rect">
            <a:avLst/>
          </a:prstGeom>
        </p:spPr>
        <p:txBody>
          <a:bodyPr lIns="0" tIns="0" rIns="0" bIns="0">
            <a:noAutofit/>
          </a:bodyPr>
          <a:lstStyle>
            <a:lvl1pPr marL="0" indent="0" algn="l">
              <a:lnSpc>
                <a:spcPct val="100000"/>
              </a:lnSpc>
              <a:buNone/>
              <a:defRPr sz="1600" b="0" i="0" spc="0">
                <a:solidFill>
                  <a:schemeClr val="accent3"/>
                </a:solidFill>
                <a:latin typeface="Arial" panose="020B0604020202020204" pitchFamily="34" charset="0"/>
                <a:cs typeface="Arial" panose="020B0604020202020204" pitchFamily="34" charset="0"/>
              </a:defRPr>
            </a:lvl1pPr>
            <a:lvl2pPr marL="457182" indent="0">
              <a:buNone/>
              <a:defRPr/>
            </a:lvl2pPr>
            <a:lvl3pPr marL="914363" indent="0">
              <a:buNone/>
              <a:defRPr/>
            </a:lvl3pPr>
            <a:lvl4pPr marL="1371545" indent="0">
              <a:buNone/>
              <a:defRPr/>
            </a:lvl4pPr>
            <a:lvl5pPr marL="1828727" indent="0">
              <a:buNone/>
              <a:defRPr/>
            </a:lvl5pPr>
          </a:lstStyle>
          <a:p>
            <a:pPr lvl="0"/>
            <a:r>
              <a:rPr lang="en-US" dirty="0"/>
              <a:t>Subheading</a:t>
            </a:r>
            <a:endParaRPr lang="en-MX"/>
          </a:p>
        </p:txBody>
      </p:sp>
      <p:sp>
        <p:nvSpPr>
          <p:cNvPr id="14" name="Text Placeholder 24">
            <a:extLst>
              <a:ext uri="{FF2B5EF4-FFF2-40B4-BE49-F238E27FC236}">
                <a16:creationId xmlns:a16="http://schemas.microsoft.com/office/drawing/2014/main" id="{4B18A98A-CE33-994F-8745-0497133326D8}"/>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bg1"/>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Section title</a:t>
            </a:r>
          </a:p>
        </p:txBody>
      </p:sp>
      <p:sp>
        <p:nvSpPr>
          <p:cNvPr id="15" name="Text Placeholder 24">
            <a:extLst>
              <a:ext uri="{FF2B5EF4-FFF2-40B4-BE49-F238E27FC236}">
                <a16:creationId xmlns:a16="http://schemas.microsoft.com/office/drawing/2014/main" id="{94DE7DC6-24AB-6B4B-9F2F-2F6FF1D3FD11}"/>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3"/>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Heading</a:t>
            </a:r>
          </a:p>
        </p:txBody>
      </p:sp>
      <p:pic>
        <p:nvPicPr>
          <p:cNvPr id="17" name="Picture 16" descr="Logo&#10;&#10;Description automatically generated">
            <a:extLst>
              <a:ext uri="{FF2B5EF4-FFF2-40B4-BE49-F238E27FC236}">
                <a16:creationId xmlns:a16="http://schemas.microsoft.com/office/drawing/2014/main" id="{E8C29668-B7D5-9747-9DC1-5DB16E5F3D18}"/>
              </a:ext>
            </a:extLst>
          </p:cNvPr>
          <p:cNvPicPr>
            <a:picLocks noChangeAspect="1"/>
          </p:cNvPicPr>
          <p:nvPr userDrawn="1"/>
        </p:nvPicPr>
        <p:blipFill>
          <a:blip r:embed="rId2"/>
          <a:stretch>
            <a:fillRect/>
          </a:stretch>
        </p:blipFill>
        <p:spPr>
          <a:xfrm>
            <a:off x="154682" y="6363914"/>
            <a:ext cx="831279" cy="467594"/>
          </a:xfrm>
          <a:prstGeom prst="rect">
            <a:avLst/>
          </a:prstGeom>
        </p:spPr>
      </p:pic>
    </p:spTree>
    <p:extLst>
      <p:ext uri="{BB962C8B-B14F-4D97-AF65-F5344CB8AC3E}">
        <p14:creationId xmlns:p14="http://schemas.microsoft.com/office/powerpoint/2010/main" val="40941278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603504-E5DC-E342-B6E5-6499E055BA5A}"/>
              </a:ext>
            </a:extLst>
          </p:cNvPr>
          <p:cNvSpPr>
            <a:spLocks noGrp="1"/>
          </p:cNvSpPr>
          <p:nvPr>
            <p:ph type="sldNum" sz="quarter" idx="10"/>
          </p:nvPr>
        </p:nvSpPr>
        <p:spPr/>
        <p:txBody>
          <a:bodyPr/>
          <a:lstStyle/>
          <a:p>
            <a:fld id="{BB55D76A-9B6E-CD41-ABBE-F6C938295BAD}" type="slidenum">
              <a:rPr lang="en-US" smtClean="0"/>
              <a:pPr/>
              <a:t>‹#›</a:t>
            </a:fld>
            <a:endParaRPr lang="en-US" dirty="0"/>
          </a:p>
        </p:txBody>
      </p:sp>
      <p:sp>
        <p:nvSpPr>
          <p:cNvPr id="4" name="Text Placeholder 3">
            <a:extLst>
              <a:ext uri="{FF2B5EF4-FFF2-40B4-BE49-F238E27FC236}">
                <a16:creationId xmlns:a16="http://schemas.microsoft.com/office/drawing/2014/main" id="{1EC4FAA9-7CB7-CF42-BECC-885E8DE48329}"/>
              </a:ext>
            </a:extLst>
          </p:cNvPr>
          <p:cNvSpPr>
            <a:spLocks noGrp="1"/>
          </p:cNvSpPr>
          <p:nvPr>
            <p:ph type="body" sz="quarter" idx="14" hasCustomPrompt="1"/>
          </p:nvPr>
        </p:nvSpPr>
        <p:spPr>
          <a:xfrm>
            <a:off x="6096000" y="6534317"/>
            <a:ext cx="1219200" cy="134059"/>
          </a:xfrm>
        </p:spPr>
        <p:txBody>
          <a:bodyPr lIns="0" tIns="0" rIns="0" bIns="0">
            <a:noAutofit/>
          </a:bodyPr>
          <a:lstStyle>
            <a:lvl1pPr marL="0" indent="0" algn="r">
              <a:buNone/>
              <a:defRPr sz="900">
                <a:solidFill>
                  <a:schemeClr val="tx2"/>
                </a:solidFill>
              </a:defRPr>
            </a:lvl1pPr>
            <a:lvl2pPr marL="457182" indent="0">
              <a:buFont typeface="Arial" panose="020B0604020202020204" pitchFamily="34" charset="0"/>
              <a:buNone/>
              <a:defRPr/>
            </a:lvl2pPr>
          </a:lstStyle>
          <a:p>
            <a:pPr lvl="0"/>
            <a:r>
              <a:rPr lang="en-US" dirty="0"/>
              <a:t>04.08.21</a:t>
            </a:r>
          </a:p>
        </p:txBody>
      </p:sp>
      <p:pic>
        <p:nvPicPr>
          <p:cNvPr id="5" name="Picture 4" descr="Logo&#10;&#10;Description automatically generated">
            <a:extLst>
              <a:ext uri="{FF2B5EF4-FFF2-40B4-BE49-F238E27FC236}">
                <a16:creationId xmlns:a16="http://schemas.microsoft.com/office/drawing/2014/main" id="{34F52639-7051-F647-BE6E-CEC5705FD6B8}"/>
              </a:ext>
            </a:extLst>
          </p:cNvPr>
          <p:cNvPicPr>
            <a:picLocks noChangeAspect="1"/>
          </p:cNvPicPr>
          <p:nvPr userDrawn="1"/>
        </p:nvPicPr>
        <p:blipFill>
          <a:blip r:embed="rId2"/>
          <a:stretch>
            <a:fillRect/>
          </a:stretch>
        </p:blipFill>
        <p:spPr>
          <a:xfrm>
            <a:off x="154683" y="6363913"/>
            <a:ext cx="831279" cy="467595"/>
          </a:xfrm>
          <a:prstGeom prst="rect">
            <a:avLst/>
          </a:prstGeom>
        </p:spPr>
      </p:pic>
      <p:sp>
        <p:nvSpPr>
          <p:cNvPr id="6" name="Text Placeholder 24">
            <a:extLst>
              <a:ext uri="{FF2B5EF4-FFF2-40B4-BE49-F238E27FC236}">
                <a16:creationId xmlns:a16="http://schemas.microsoft.com/office/drawing/2014/main" id="{68E3C84A-25C6-824B-B30E-DC5AD0A505AD}"/>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Section title</a:t>
            </a:r>
          </a:p>
        </p:txBody>
      </p:sp>
      <p:sp>
        <p:nvSpPr>
          <p:cNvPr id="7" name="Text Placeholder 24">
            <a:extLst>
              <a:ext uri="{FF2B5EF4-FFF2-40B4-BE49-F238E27FC236}">
                <a16:creationId xmlns:a16="http://schemas.microsoft.com/office/drawing/2014/main" id="{542FEA59-84E4-A74D-9041-E1CFF3D1A709}"/>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Heading</a:t>
            </a:r>
          </a:p>
        </p:txBody>
      </p:sp>
    </p:spTree>
    <p:extLst>
      <p:ext uri="{BB962C8B-B14F-4D97-AF65-F5344CB8AC3E}">
        <p14:creationId xmlns:p14="http://schemas.microsoft.com/office/powerpoint/2010/main" val="42371822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W Header and Footer">
    <p:bg>
      <p:bgPr>
        <a:solidFill>
          <a:schemeClr val="bg1"/>
        </a:solidFill>
        <a:effectLst/>
      </p:bgPr>
    </p:bg>
    <p:spTree>
      <p:nvGrpSpPr>
        <p:cNvPr id="1" name=""/>
        <p:cNvGrpSpPr/>
        <p:nvPr/>
      </p:nvGrpSpPr>
      <p:grpSpPr>
        <a:xfrm>
          <a:off x="0" y="0"/>
          <a:ext cx="0" cy="0"/>
          <a:chOff x="0" y="0"/>
          <a:chExt cx="0" cy="0"/>
        </a:xfrm>
      </p:grpSpPr>
      <p:sp>
        <p:nvSpPr>
          <p:cNvPr id="8" name="Text Placeholder 24">
            <a:extLst>
              <a:ext uri="{FF2B5EF4-FFF2-40B4-BE49-F238E27FC236}">
                <a16:creationId xmlns:a16="http://schemas.microsoft.com/office/drawing/2014/main" id="{E793E787-42D8-CD4A-88D2-EFC75AE2AA9C}"/>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Section title</a:t>
            </a:r>
          </a:p>
        </p:txBody>
      </p:sp>
      <p:sp>
        <p:nvSpPr>
          <p:cNvPr id="9" name="Text Placeholder 24">
            <a:extLst>
              <a:ext uri="{FF2B5EF4-FFF2-40B4-BE49-F238E27FC236}">
                <a16:creationId xmlns:a16="http://schemas.microsoft.com/office/drawing/2014/main" id="{F97262B8-2966-0D46-B792-83ECE80FC83E}"/>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Heading</a:t>
            </a:r>
          </a:p>
        </p:txBody>
      </p:sp>
      <p:sp>
        <p:nvSpPr>
          <p:cNvPr id="10" name="Slide Number Placeholder 5">
            <a:extLst>
              <a:ext uri="{FF2B5EF4-FFF2-40B4-BE49-F238E27FC236}">
                <a16:creationId xmlns:a16="http://schemas.microsoft.com/office/drawing/2014/main" id="{EA31EB35-69AE-F840-8EDD-1E567FB60363}"/>
              </a:ext>
            </a:extLst>
          </p:cNvPr>
          <p:cNvSpPr>
            <a:spLocks noGrp="1"/>
          </p:cNvSpPr>
          <p:nvPr>
            <p:ph type="sldNum" sz="quarter" idx="12"/>
          </p:nvPr>
        </p:nvSpPr>
        <p:spPr>
          <a:xfrm>
            <a:off x="9258300" y="6534317"/>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12" name="Text Placeholder 3">
            <a:extLst>
              <a:ext uri="{FF2B5EF4-FFF2-40B4-BE49-F238E27FC236}">
                <a16:creationId xmlns:a16="http://schemas.microsoft.com/office/drawing/2014/main" id="{4B37FC60-80B5-DE4F-A83C-D2F99064FD7B}"/>
              </a:ext>
            </a:extLst>
          </p:cNvPr>
          <p:cNvSpPr>
            <a:spLocks noGrp="1"/>
          </p:cNvSpPr>
          <p:nvPr>
            <p:ph type="body" sz="quarter" idx="14" hasCustomPrompt="1"/>
          </p:nvPr>
        </p:nvSpPr>
        <p:spPr>
          <a:xfrm>
            <a:off x="6096000" y="6534317"/>
            <a:ext cx="1219200" cy="134059"/>
          </a:xfrm>
        </p:spPr>
        <p:txBody>
          <a:bodyPr lIns="0" tIns="0" rIns="0" bIns="0">
            <a:noAutofit/>
          </a:bodyPr>
          <a:lstStyle>
            <a:lvl1pPr marL="0" indent="0" algn="r">
              <a:buNone/>
              <a:defRPr sz="900">
                <a:solidFill>
                  <a:schemeClr val="tx2"/>
                </a:solidFill>
              </a:defRPr>
            </a:lvl1pPr>
            <a:lvl2pPr marL="457182" indent="0">
              <a:buFont typeface="Arial" panose="020B0604020202020204" pitchFamily="34" charset="0"/>
              <a:buNone/>
              <a:defRPr/>
            </a:lvl2pPr>
          </a:lstStyle>
          <a:p>
            <a:pPr lvl="0"/>
            <a:r>
              <a:rPr lang="en-US" dirty="0"/>
              <a:t>04.08.21</a:t>
            </a:r>
          </a:p>
        </p:txBody>
      </p:sp>
      <p:pic>
        <p:nvPicPr>
          <p:cNvPr id="13" name="Picture 12" descr="Logo&#10;&#10;Description automatically generated">
            <a:extLst>
              <a:ext uri="{FF2B5EF4-FFF2-40B4-BE49-F238E27FC236}">
                <a16:creationId xmlns:a16="http://schemas.microsoft.com/office/drawing/2014/main" id="{17BAF428-B87F-A648-BD43-3E0C645B50A9}"/>
              </a:ext>
            </a:extLst>
          </p:cNvPr>
          <p:cNvPicPr>
            <a:picLocks noChangeAspect="1"/>
          </p:cNvPicPr>
          <p:nvPr userDrawn="1"/>
        </p:nvPicPr>
        <p:blipFill>
          <a:blip r:embed="rId2"/>
          <a:stretch>
            <a:fillRect/>
          </a:stretch>
        </p:blipFill>
        <p:spPr>
          <a:xfrm>
            <a:off x="154683" y="6363913"/>
            <a:ext cx="831279" cy="467595"/>
          </a:xfrm>
          <a:prstGeom prst="rect">
            <a:avLst/>
          </a:prstGeom>
        </p:spPr>
      </p:pic>
    </p:spTree>
    <p:extLst>
      <p:ext uri="{BB962C8B-B14F-4D97-AF65-F5344CB8AC3E}">
        <p14:creationId xmlns:p14="http://schemas.microsoft.com/office/powerpoint/2010/main" val="3591051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tx2"/>
        </a:solidFill>
        <a:effectLst/>
      </p:bgPr>
    </p:bg>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F8A78571-3B6A-804A-9424-90782341222A}"/>
              </a:ext>
            </a:extLst>
          </p:cNvPr>
          <p:cNvSpPr>
            <a:spLocks noGrp="1"/>
          </p:cNvSpPr>
          <p:nvPr>
            <p:ph idx="16" hasCustomPrompt="1"/>
          </p:nvPr>
        </p:nvSpPr>
        <p:spPr>
          <a:xfrm>
            <a:off x="2131943" y="1864313"/>
            <a:ext cx="7267237" cy="1834029"/>
          </a:xfrm>
        </p:spPr>
        <p:txBody>
          <a:bodyPr lIns="0" tIns="0" rIns="0" bIns="0" anchor="t">
            <a:noAutofit/>
          </a:bodyPr>
          <a:lstStyle>
            <a:lvl1pPr marL="0" indent="0">
              <a:lnSpc>
                <a:spcPct val="100000"/>
              </a:lnSpc>
              <a:buNone/>
              <a:defRPr sz="6700">
                <a:ln w="12700">
                  <a:noFill/>
                </a:ln>
                <a:solidFill>
                  <a:schemeClr val="accent4"/>
                </a:solidFill>
              </a:defRPr>
            </a:lvl1pPr>
          </a:lstStyle>
          <a:p>
            <a:pPr lvl="0"/>
            <a:r>
              <a:rPr lang="en-US" dirty="0"/>
              <a:t>Place presentation section title here</a:t>
            </a:r>
          </a:p>
          <a:p>
            <a:pPr lvl="0"/>
            <a:endParaRPr lang="en-US" dirty="0"/>
          </a:p>
        </p:txBody>
      </p:sp>
      <p:sp>
        <p:nvSpPr>
          <p:cNvPr id="19" name="Content Placeholder 2">
            <a:extLst>
              <a:ext uri="{FF2B5EF4-FFF2-40B4-BE49-F238E27FC236}">
                <a16:creationId xmlns:a16="http://schemas.microsoft.com/office/drawing/2014/main" id="{067CC0A5-3F5F-4B48-9F76-D069280A1AA0}"/>
              </a:ext>
            </a:extLst>
          </p:cNvPr>
          <p:cNvSpPr>
            <a:spLocks noGrp="1"/>
          </p:cNvSpPr>
          <p:nvPr>
            <p:ph idx="17" hasCustomPrompt="1"/>
          </p:nvPr>
        </p:nvSpPr>
        <p:spPr>
          <a:xfrm>
            <a:off x="190500" y="1861672"/>
            <a:ext cx="1200978" cy="1834029"/>
          </a:xfrm>
        </p:spPr>
        <p:txBody>
          <a:bodyPr lIns="0" tIns="0" rIns="0" bIns="0" anchor="t">
            <a:noAutofit/>
          </a:bodyPr>
          <a:lstStyle>
            <a:lvl1pPr marL="0" indent="0">
              <a:lnSpc>
                <a:spcPct val="100000"/>
              </a:lnSpc>
              <a:buNone/>
              <a:defRPr sz="6700" b="1" i="0">
                <a:ln w="12700">
                  <a:solidFill>
                    <a:schemeClr val="accent6"/>
                  </a:solidFill>
                </a:ln>
                <a:noFill/>
                <a:latin typeface="Arial" panose="020B0604020202020204" pitchFamily="34" charset="0"/>
              </a:defRPr>
            </a:lvl1pPr>
          </a:lstStyle>
          <a:p>
            <a:pPr lvl="0"/>
            <a:r>
              <a:rPr lang="en-US" dirty="0"/>
              <a:t>01</a:t>
            </a:r>
          </a:p>
        </p:txBody>
      </p:sp>
      <p:sp>
        <p:nvSpPr>
          <p:cNvPr id="9" name="Slide Number Placeholder 5">
            <a:extLst>
              <a:ext uri="{FF2B5EF4-FFF2-40B4-BE49-F238E27FC236}">
                <a16:creationId xmlns:a16="http://schemas.microsoft.com/office/drawing/2014/main" id="{6DBA2578-9071-1F47-8D9D-238771F9B607}"/>
              </a:ext>
            </a:extLst>
          </p:cNvPr>
          <p:cNvSpPr>
            <a:spLocks noGrp="1"/>
          </p:cNvSpPr>
          <p:nvPr>
            <p:ph type="sldNum" sz="quarter" idx="12"/>
          </p:nvPr>
        </p:nvSpPr>
        <p:spPr>
          <a:xfrm>
            <a:off x="9258300" y="6534317"/>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10" name="Text Placeholder 3">
            <a:extLst>
              <a:ext uri="{FF2B5EF4-FFF2-40B4-BE49-F238E27FC236}">
                <a16:creationId xmlns:a16="http://schemas.microsoft.com/office/drawing/2014/main" id="{2519E3E9-DC1F-254A-8259-EB3855F80BD5}"/>
              </a:ext>
            </a:extLst>
          </p:cNvPr>
          <p:cNvSpPr>
            <a:spLocks noGrp="1"/>
          </p:cNvSpPr>
          <p:nvPr>
            <p:ph type="body" sz="quarter" idx="14" hasCustomPrompt="1"/>
          </p:nvPr>
        </p:nvSpPr>
        <p:spPr>
          <a:xfrm>
            <a:off x="6096000" y="6534317"/>
            <a:ext cx="1219200" cy="134059"/>
          </a:xfrm>
        </p:spPr>
        <p:txBody>
          <a:bodyPr lIns="0" tIns="0" rIns="0" bIns="0">
            <a:noAutofit/>
          </a:bodyPr>
          <a:lstStyle>
            <a:lvl1pPr marL="0" indent="0" algn="r">
              <a:buNone/>
              <a:defRPr sz="900">
                <a:solidFill>
                  <a:schemeClr val="bg1"/>
                </a:solidFill>
              </a:defRPr>
            </a:lvl1pPr>
            <a:lvl2pPr marL="457182" indent="0">
              <a:buFont typeface="Arial" panose="020B0604020202020204" pitchFamily="34" charset="0"/>
              <a:buNone/>
              <a:defRPr/>
            </a:lvl2pPr>
          </a:lstStyle>
          <a:p>
            <a:pPr lvl="0"/>
            <a:r>
              <a:rPr lang="en-US" dirty="0"/>
              <a:t>04.08.21</a:t>
            </a:r>
          </a:p>
        </p:txBody>
      </p:sp>
      <p:pic>
        <p:nvPicPr>
          <p:cNvPr id="11" name="Picture 10" descr="Logo&#10;&#10;Description automatically generated">
            <a:extLst>
              <a:ext uri="{FF2B5EF4-FFF2-40B4-BE49-F238E27FC236}">
                <a16:creationId xmlns:a16="http://schemas.microsoft.com/office/drawing/2014/main" id="{FE3F81F8-5026-5846-8BFC-EDB7897057B7}"/>
              </a:ext>
            </a:extLst>
          </p:cNvPr>
          <p:cNvPicPr>
            <a:picLocks noChangeAspect="1"/>
          </p:cNvPicPr>
          <p:nvPr userDrawn="1"/>
        </p:nvPicPr>
        <p:blipFill>
          <a:blip r:embed="rId2"/>
          <a:stretch>
            <a:fillRect/>
          </a:stretch>
        </p:blipFill>
        <p:spPr>
          <a:xfrm>
            <a:off x="154682" y="6363914"/>
            <a:ext cx="831279" cy="467594"/>
          </a:xfrm>
          <a:prstGeom prst="rect">
            <a:avLst/>
          </a:prstGeom>
        </p:spPr>
      </p:pic>
    </p:spTree>
    <p:extLst>
      <p:ext uri="{BB962C8B-B14F-4D97-AF65-F5344CB8AC3E}">
        <p14:creationId xmlns:p14="http://schemas.microsoft.com/office/powerpoint/2010/main" val="1879175393"/>
      </p:ext>
    </p:extLst>
  </p:cSld>
  <p:clrMapOvr>
    <a:masterClrMapping/>
  </p:clrMapOvr>
  <p:extLst>
    <p:ext uri="{DCECCB84-F9BA-43D5-87BE-67443E8EF086}">
      <p15:sldGuideLst xmlns:p15="http://schemas.microsoft.com/office/powerpoint/2012/main">
        <p15:guide id="1" pos="3840">
          <p15:clr>
            <a:srgbClr val="FBAE40"/>
          </p15:clr>
        </p15:guide>
        <p15:guide id="2" pos="336">
          <p15:clr>
            <a:srgbClr val="FBAE40"/>
          </p15:clr>
        </p15:guide>
        <p15:guide id="3" orient="horz" pos="3984">
          <p15:clr>
            <a:srgbClr val="FBAE40"/>
          </p15:clr>
        </p15:guide>
        <p15:guide id="4" orient="horz" pos="1176">
          <p15:clr>
            <a:srgbClr val="FBAE40"/>
          </p15:clr>
        </p15:guide>
        <p15:guide id="5" pos="3940">
          <p15:clr>
            <a:srgbClr val="FBAE40"/>
          </p15:clr>
        </p15:guide>
        <p15:guide id="6" orient="horz" pos="232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Footer Black">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431CF772-22C1-FE40-881F-57B51EABEAC6}"/>
              </a:ext>
            </a:extLst>
          </p:cNvPr>
          <p:cNvSpPr>
            <a:spLocks noGrp="1"/>
          </p:cNvSpPr>
          <p:nvPr>
            <p:ph type="sldNum" sz="quarter" idx="12"/>
          </p:nvPr>
        </p:nvSpPr>
        <p:spPr>
          <a:xfrm>
            <a:off x="9258300" y="6534317"/>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10" name="Text Placeholder 3">
            <a:extLst>
              <a:ext uri="{FF2B5EF4-FFF2-40B4-BE49-F238E27FC236}">
                <a16:creationId xmlns:a16="http://schemas.microsoft.com/office/drawing/2014/main" id="{54BF6D20-D7EA-DA4E-8322-896DCBF1E599}"/>
              </a:ext>
            </a:extLst>
          </p:cNvPr>
          <p:cNvSpPr>
            <a:spLocks noGrp="1"/>
          </p:cNvSpPr>
          <p:nvPr>
            <p:ph type="body" sz="quarter" idx="14" hasCustomPrompt="1"/>
          </p:nvPr>
        </p:nvSpPr>
        <p:spPr>
          <a:xfrm>
            <a:off x="6096000" y="6534317"/>
            <a:ext cx="1219200" cy="134059"/>
          </a:xfrm>
        </p:spPr>
        <p:txBody>
          <a:bodyPr lIns="0" tIns="0" rIns="0" bIns="0">
            <a:noAutofit/>
          </a:bodyPr>
          <a:lstStyle>
            <a:lvl1pPr marL="0" indent="0" algn="r">
              <a:buNone/>
              <a:defRPr sz="900">
                <a:solidFill>
                  <a:schemeClr val="tx2"/>
                </a:solidFill>
              </a:defRPr>
            </a:lvl1pPr>
            <a:lvl2pPr marL="457182" indent="0">
              <a:buFont typeface="Arial" panose="020B0604020202020204" pitchFamily="34" charset="0"/>
              <a:buNone/>
              <a:defRPr/>
            </a:lvl2pPr>
          </a:lstStyle>
          <a:p>
            <a:pPr lvl="0"/>
            <a:r>
              <a:rPr lang="en-US" dirty="0"/>
              <a:t>04.08.21</a:t>
            </a:r>
          </a:p>
        </p:txBody>
      </p:sp>
      <p:pic>
        <p:nvPicPr>
          <p:cNvPr id="7" name="Picture 6" descr="Shape&#10;&#10;Description automatically generated with medium confidence">
            <a:extLst>
              <a:ext uri="{FF2B5EF4-FFF2-40B4-BE49-F238E27FC236}">
                <a16:creationId xmlns:a16="http://schemas.microsoft.com/office/drawing/2014/main" id="{D0618695-47F7-E047-A342-79F42A6DE03C}"/>
              </a:ext>
            </a:extLst>
          </p:cNvPr>
          <p:cNvPicPr>
            <a:picLocks noChangeAspect="1"/>
          </p:cNvPicPr>
          <p:nvPr userDrawn="1"/>
        </p:nvPicPr>
        <p:blipFill>
          <a:blip r:embed="rId2"/>
          <a:stretch>
            <a:fillRect/>
          </a:stretch>
        </p:blipFill>
        <p:spPr>
          <a:xfrm>
            <a:off x="154683" y="6361825"/>
            <a:ext cx="831279" cy="467594"/>
          </a:xfrm>
          <a:prstGeom prst="rect">
            <a:avLst/>
          </a:prstGeom>
        </p:spPr>
      </p:pic>
    </p:spTree>
    <p:extLst>
      <p:ext uri="{BB962C8B-B14F-4D97-AF65-F5344CB8AC3E}">
        <p14:creationId xmlns:p14="http://schemas.microsoft.com/office/powerpoint/2010/main" val="7525035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Footer Red on White">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6593B6D7-547F-D142-9AA8-C58463535B26}"/>
              </a:ext>
            </a:extLst>
          </p:cNvPr>
          <p:cNvSpPr>
            <a:spLocks noGrp="1"/>
          </p:cNvSpPr>
          <p:nvPr>
            <p:ph type="sldNum" sz="quarter" idx="12"/>
          </p:nvPr>
        </p:nvSpPr>
        <p:spPr>
          <a:xfrm>
            <a:off x="9258300" y="6534317"/>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6" name="Text Placeholder 3">
            <a:extLst>
              <a:ext uri="{FF2B5EF4-FFF2-40B4-BE49-F238E27FC236}">
                <a16:creationId xmlns:a16="http://schemas.microsoft.com/office/drawing/2014/main" id="{A8C55AE9-9D84-D845-BB8E-0D1125341A27}"/>
              </a:ext>
            </a:extLst>
          </p:cNvPr>
          <p:cNvSpPr>
            <a:spLocks noGrp="1"/>
          </p:cNvSpPr>
          <p:nvPr>
            <p:ph type="body" sz="quarter" idx="14" hasCustomPrompt="1"/>
          </p:nvPr>
        </p:nvSpPr>
        <p:spPr>
          <a:xfrm>
            <a:off x="6096000" y="6534317"/>
            <a:ext cx="1219200" cy="134059"/>
          </a:xfrm>
        </p:spPr>
        <p:txBody>
          <a:bodyPr lIns="0" tIns="0" rIns="0" bIns="0">
            <a:noAutofit/>
          </a:bodyPr>
          <a:lstStyle>
            <a:lvl1pPr marL="0" indent="0" algn="r">
              <a:buNone/>
              <a:defRPr sz="900">
                <a:solidFill>
                  <a:schemeClr val="tx2"/>
                </a:solidFill>
              </a:defRPr>
            </a:lvl1pPr>
            <a:lvl2pPr marL="457182" indent="0">
              <a:buFont typeface="Arial" panose="020B0604020202020204" pitchFamily="34" charset="0"/>
              <a:buNone/>
              <a:defRPr/>
            </a:lvl2pPr>
          </a:lstStyle>
          <a:p>
            <a:pPr lvl="0"/>
            <a:r>
              <a:rPr lang="en-US" dirty="0"/>
              <a:t>04.08.21</a:t>
            </a:r>
          </a:p>
        </p:txBody>
      </p:sp>
      <p:pic>
        <p:nvPicPr>
          <p:cNvPr id="7" name="Picture 6" descr="Logo&#10;&#10;Description automatically generated">
            <a:extLst>
              <a:ext uri="{FF2B5EF4-FFF2-40B4-BE49-F238E27FC236}">
                <a16:creationId xmlns:a16="http://schemas.microsoft.com/office/drawing/2014/main" id="{D0FF1B35-6132-CE42-A8A3-FCD7E804B72D}"/>
              </a:ext>
            </a:extLst>
          </p:cNvPr>
          <p:cNvPicPr>
            <a:picLocks noChangeAspect="1"/>
          </p:cNvPicPr>
          <p:nvPr userDrawn="1"/>
        </p:nvPicPr>
        <p:blipFill>
          <a:blip r:embed="rId2"/>
          <a:stretch>
            <a:fillRect/>
          </a:stretch>
        </p:blipFill>
        <p:spPr>
          <a:xfrm>
            <a:off x="154683" y="6363913"/>
            <a:ext cx="831279" cy="467595"/>
          </a:xfrm>
          <a:prstGeom prst="rect">
            <a:avLst/>
          </a:prstGeom>
        </p:spPr>
      </p:pic>
    </p:spTree>
    <p:extLst>
      <p:ext uri="{BB962C8B-B14F-4D97-AF65-F5344CB8AC3E}">
        <p14:creationId xmlns:p14="http://schemas.microsoft.com/office/powerpoint/2010/main" val="1718401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Green Footer">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8355532D-E3A8-6940-A851-2B488F09A410}"/>
              </a:ext>
            </a:extLst>
          </p:cNvPr>
          <p:cNvSpPr>
            <a:spLocks noGrp="1"/>
          </p:cNvSpPr>
          <p:nvPr>
            <p:ph type="sldNum" sz="quarter" idx="12"/>
          </p:nvPr>
        </p:nvSpPr>
        <p:spPr>
          <a:xfrm>
            <a:off x="9258300" y="6534317"/>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6" name="Text Placeholder 3">
            <a:extLst>
              <a:ext uri="{FF2B5EF4-FFF2-40B4-BE49-F238E27FC236}">
                <a16:creationId xmlns:a16="http://schemas.microsoft.com/office/drawing/2014/main" id="{CB354536-DC76-7545-8B0E-F7FE291397E8}"/>
              </a:ext>
            </a:extLst>
          </p:cNvPr>
          <p:cNvSpPr>
            <a:spLocks noGrp="1"/>
          </p:cNvSpPr>
          <p:nvPr>
            <p:ph type="body" sz="quarter" idx="14" hasCustomPrompt="1"/>
          </p:nvPr>
        </p:nvSpPr>
        <p:spPr>
          <a:xfrm>
            <a:off x="6096000" y="6534317"/>
            <a:ext cx="1219200" cy="134059"/>
          </a:xfrm>
        </p:spPr>
        <p:txBody>
          <a:bodyPr lIns="0" tIns="0" rIns="0" bIns="0">
            <a:noAutofit/>
          </a:bodyPr>
          <a:lstStyle>
            <a:lvl1pPr marL="0" indent="0" algn="r">
              <a:buNone/>
              <a:defRPr sz="900">
                <a:solidFill>
                  <a:schemeClr val="tx2"/>
                </a:solidFill>
              </a:defRPr>
            </a:lvl1pPr>
            <a:lvl2pPr marL="457182" indent="0">
              <a:buFont typeface="Arial" panose="020B0604020202020204" pitchFamily="34" charset="0"/>
              <a:buNone/>
              <a:defRPr/>
            </a:lvl2pPr>
          </a:lstStyle>
          <a:p>
            <a:pPr lvl="0"/>
            <a:r>
              <a:rPr lang="en-US" dirty="0"/>
              <a:t>04.08.21</a:t>
            </a:r>
          </a:p>
        </p:txBody>
      </p:sp>
      <p:pic>
        <p:nvPicPr>
          <p:cNvPr id="8" name="Picture 7" descr="Logo&#10;&#10;Description automatically generated">
            <a:extLst>
              <a:ext uri="{FF2B5EF4-FFF2-40B4-BE49-F238E27FC236}">
                <a16:creationId xmlns:a16="http://schemas.microsoft.com/office/drawing/2014/main" id="{91C8BB81-8798-1748-80E7-CDA0A44998ED}"/>
              </a:ext>
            </a:extLst>
          </p:cNvPr>
          <p:cNvPicPr>
            <a:picLocks noChangeAspect="1"/>
          </p:cNvPicPr>
          <p:nvPr userDrawn="1"/>
        </p:nvPicPr>
        <p:blipFill>
          <a:blip r:embed="rId2"/>
          <a:stretch>
            <a:fillRect/>
          </a:stretch>
        </p:blipFill>
        <p:spPr>
          <a:xfrm>
            <a:off x="154682" y="6363912"/>
            <a:ext cx="831279" cy="467594"/>
          </a:xfrm>
          <a:prstGeom prst="rect">
            <a:avLst/>
          </a:prstGeom>
        </p:spPr>
      </p:pic>
    </p:spTree>
    <p:extLst>
      <p:ext uri="{BB962C8B-B14F-4D97-AF65-F5344CB8AC3E}">
        <p14:creationId xmlns:p14="http://schemas.microsoft.com/office/powerpoint/2010/main" val="2702769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Red Footer">
    <p:bg>
      <p:bgPr>
        <a:solidFill>
          <a:schemeClr val="tx2"/>
        </a:solidFill>
        <a:effectLst/>
      </p:bgPr>
    </p:bg>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40874E0C-2263-7849-9782-2593ACAFA491}"/>
              </a:ext>
            </a:extLst>
          </p:cNvPr>
          <p:cNvSpPr>
            <a:spLocks noGrp="1"/>
          </p:cNvSpPr>
          <p:nvPr>
            <p:ph type="sldNum" sz="quarter" idx="12"/>
          </p:nvPr>
        </p:nvSpPr>
        <p:spPr>
          <a:xfrm>
            <a:off x="9258300" y="6534317"/>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6" name="Text Placeholder 3">
            <a:extLst>
              <a:ext uri="{FF2B5EF4-FFF2-40B4-BE49-F238E27FC236}">
                <a16:creationId xmlns:a16="http://schemas.microsoft.com/office/drawing/2014/main" id="{4C078FD4-ADF7-6347-A23C-05F61272F839}"/>
              </a:ext>
            </a:extLst>
          </p:cNvPr>
          <p:cNvSpPr>
            <a:spLocks noGrp="1"/>
          </p:cNvSpPr>
          <p:nvPr>
            <p:ph type="body" sz="quarter" idx="14" hasCustomPrompt="1"/>
          </p:nvPr>
        </p:nvSpPr>
        <p:spPr>
          <a:xfrm>
            <a:off x="6096000" y="6534317"/>
            <a:ext cx="1219200" cy="134059"/>
          </a:xfrm>
        </p:spPr>
        <p:txBody>
          <a:bodyPr lIns="0" tIns="0" rIns="0" bIns="0">
            <a:noAutofit/>
          </a:bodyPr>
          <a:lstStyle>
            <a:lvl1pPr marL="0" indent="0" algn="r">
              <a:buNone/>
              <a:defRPr sz="900">
                <a:solidFill>
                  <a:schemeClr val="bg1"/>
                </a:solidFill>
              </a:defRPr>
            </a:lvl1pPr>
            <a:lvl2pPr marL="457182" indent="0">
              <a:buFont typeface="Arial" panose="020B0604020202020204" pitchFamily="34" charset="0"/>
              <a:buNone/>
              <a:defRPr/>
            </a:lvl2pPr>
          </a:lstStyle>
          <a:p>
            <a:pPr lvl="0"/>
            <a:r>
              <a:rPr lang="en-US" dirty="0"/>
              <a:t>04.08.21</a:t>
            </a:r>
          </a:p>
        </p:txBody>
      </p:sp>
      <p:pic>
        <p:nvPicPr>
          <p:cNvPr id="12" name="Picture 11" descr="Logo&#10;&#10;Description automatically generated">
            <a:extLst>
              <a:ext uri="{FF2B5EF4-FFF2-40B4-BE49-F238E27FC236}">
                <a16:creationId xmlns:a16="http://schemas.microsoft.com/office/drawing/2014/main" id="{D62C746F-4DD5-B247-9622-3941754E3F9A}"/>
              </a:ext>
            </a:extLst>
          </p:cNvPr>
          <p:cNvPicPr>
            <a:picLocks noChangeAspect="1"/>
          </p:cNvPicPr>
          <p:nvPr userDrawn="1"/>
        </p:nvPicPr>
        <p:blipFill>
          <a:blip r:embed="rId2"/>
          <a:stretch>
            <a:fillRect/>
          </a:stretch>
        </p:blipFill>
        <p:spPr>
          <a:xfrm>
            <a:off x="154682" y="6363914"/>
            <a:ext cx="831279" cy="467594"/>
          </a:xfrm>
          <a:prstGeom prst="rect">
            <a:avLst/>
          </a:prstGeom>
        </p:spPr>
      </p:pic>
    </p:spTree>
    <p:extLst>
      <p:ext uri="{BB962C8B-B14F-4D97-AF65-F5344CB8AC3E}">
        <p14:creationId xmlns:p14="http://schemas.microsoft.com/office/powerpoint/2010/main" val="577839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Blank White Footer">
    <p:bg>
      <p:bgPr>
        <a:solidFill>
          <a:schemeClr val="tx2"/>
        </a:solidFill>
        <a:effectLst/>
      </p:bgPr>
    </p:bg>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D09CBF45-E03A-634C-AD87-7BE07BA878D1}"/>
              </a:ext>
            </a:extLst>
          </p:cNvPr>
          <p:cNvSpPr>
            <a:spLocks noGrp="1"/>
          </p:cNvSpPr>
          <p:nvPr>
            <p:ph type="sldNum" sz="quarter" idx="12"/>
          </p:nvPr>
        </p:nvSpPr>
        <p:spPr>
          <a:xfrm>
            <a:off x="9258300" y="6534317"/>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6" name="Text Placeholder 3">
            <a:extLst>
              <a:ext uri="{FF2B5EF4-FFF2-40B4-BE49-F238E27FC236}">
                <a16:creationId xmlns:a16="http://schemas.microsoft.com/office/drawing/2014/main" id="{EAF8E738-B0E5-4147-9ED7-7B390097AE14}"/>
              </a:ext>
            </a:extLst>
          </p:cNvPr>
          <p:cNvSpPr>
            <a:spLocks noGrp="1"/>
          </p:cNvSpPr>
          <p:nvPr>
            <p:ph type="body" sz="quarter" idx="14" hasCustomPrompt="1"/>
          </p:nvPr>
        </p:nvSpPr>
        <p:spPr>
          <a:xfrm>
            <a:off x="6096000" y="6534317"/>
            <a:ext cx="1219200" cy="134059"/>
          </a:xfrm>
        </p:spPr>
        <p:txBody>
          <a:bodyPr lIns="0" tIns="0" rIns="0" bIns="0">
            <a:noAutofit/>
          </a:bodyPr>
          <a:lstStyle>
            <a:lvl1pPr marL="0" indent="0" algn="r">
              <a:buNone/>
              <a:defRPr sz="900">
                <a:solidFill>
                  <a:schemeClr val="bg1"/>
                </a:solidFill>
              </a:defRPr>
            </a:lvl1pPr>
            <a:lvl2pPr marL="457182" indent="0">
              <a:buFont typeface="Arial" panose="020B0604020202020204" pitchFamily="34" charset="0"/>
              <a:buNone/>
              <a:defRPr/>
            </a:lvl2pPr>
          </a:lstStyle>
          <a:p>
            <a:pPr lvl="0"/>
            <a:r>
              <a:rPr lang="en-US" dirty="0"/>
              <a:t>04.08.21</a:t>
            </a:r>
          </a:p>
        </p:txBody>
      </p:sp>
      <p:pic>
        <p:nvPicPr>
          <p:cNvPr id="7" name="Picture 6" descr="Logo&#10;&#10;Description automatically generated">
            <a:extLst>
              <a:ext uri="{FF2B5EF4-FFF2-40B4-BE49-F238E27FC236}">
                <a16:creationId xmlns:a16="http://schemas.microsoft.com/office/drawing/2014/main" id="{E66B5D68-65C9-8B47-8A9C-DFB5ACD9F742}"/>
              </a:ext>
            </a:extLst>
          </p:cNvPr>
          <p:cNvPicPr>
            <a:picLocks noChangeAspect="1"/>
          </p:cNvPicPr>
          <p:nvPr userDrawn="1"/>
        </p:nvPicPr>
        <p:blipFill>
          <a:blip r:embed="rId2"/>
          <a:stretch>
            <a:fillRect/>
          </a:stretch>
        </p:blipFill>
        <p:spPr>
          <a:xfrm>
            <a:off x="154682" y="6363914"/>
            <a:ext cx="831279" cy="467594"/>
          </a:xfrm>
          <a:prstGeom prst="rect">
            <a:avLst/>
          </a:prstGeom>
        </p:spPr>
      </p:pic>
    </p:spTree>
    <p:extLst>
      <p:ext uri="{BB962C8B-B14F-4D97-AF65-F5344CB8AC3E}">
        <p14:creationId xmlns:p14="http://schemas.microsoft.com/office/powerpoint/2010/main" val="1560140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3-3_Title and Content">
    <p:spTree>
      <p:nvGrpSpPr>
        <p:cNvPr id="1" name=""/>
        <p:cNvGrpSpPr/>
        <p:nvPr/>
      </p:nvGrpSpPr>
      <p:grpSpPr>
        <a:xfrm>
          <a:off x="0" y="0"/>
          <a:ext cx="0" cy="0"/>
          <a:chOff x="0" y="0"/>
          <a:chExt cx="0" cy="0"/>
        </a:xfrm>
      </p:grpSpPr>
      <p:sp>
        <p:nvSpPr>
          <p:cNvPr id="20" name="Rectangle 19"/>
          <p:cNvSpPr/>
          <p:nvPr userDrawn="1"/>
        </p:nvSpPr>
        <p:spPr>
          <a:xfrm flipV="1">
            <a:off x="0" y="0"/>
            <a:ext cx="12192000" cy="171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381000" y="571500"/>
            <a:ext cx="10287000" cy="952500"/>
          </a:xfrm>
        </p:spPr>
        <p:txBody>
          <a:bodyPr>
            <a:noAutofit/>
          </a:bodyPr>
          <a:lstStyle/>
          <a:p>
            <a:r>
              <a:rPr lang="en-US" dirty="0"/>
              <a:t>Click to edit Master title style</a:t>
            </a:r>
            <a:br>
              <a:rPr lang="en-US" dirty="0"/>
            </a:br>
            <a:endParaRPr lang="en-US" dirty="0"/>
          </a:p>
        </p:txBody>
      </p:sp>
    </p:spTree>
    <p:extLst>
      <p:ext uri="{BB962C8B-B14F-4D97-AF65-F5344CB8AC3E}">
        <p14:creationId xmlns:p14="http://schemas.microsoft.com/office/powerpoint/2010/main" val="26756043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10" name="Rectangle 9"/>
          <p:cNvSpPr/>
          <p:nvPr userDrawn="1"/>
        </p:nvSpPr>
        <p:spPr>
          <a:xfrm flipV="1">
            <a:off x="1" y="1"/>
            <a:ext cx="12192000" cy="6477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158" tIns="38078" rIns="76158" bIns="38078" numCol="1" spcCol="0" rtlCol="0" fromWordArt="0" anchor="ctr" anchorCtr="0" forceAA="0" compatLnSpc="1">
            <a:prstTxWarp prst="textNoShape">
              <a:avLst/>
            </a:prstTxWarp>
            <a:noAutofit/>
          </a:bodyPr>
          <a:lstStyle/>
          <a:p>
            <a:pPr algn="ctr"/>
            <a:endParaRPr lang="en-US" sz="1022" b="0" i="0" dirty="0">
              <a:latin typeface="Arial Regular" charset="0"/>
            </a:endParaRPr>
          </a:p>
        </p:txBody>
      </p:sp>
      <p:sp>
        <p:nvSpPr>
          <p:cNvPr id="2" name="Title 1"/>
          <p:cNvSpPr>
            <a:spLocks noGrp="1"/>
          </p:cNvSpPr>
          <p:nvPr>
            <p:ph type="title" hasCustomPrompt="1"/>
          </p:nvPr>
        </p:nvSpPr>
        <p:spPr>
          <a:xfrm>
            <a:off x="277260" y="114301"/>
            <a:ext cx="10286999" cy="419100"/>
          </a:xfrm>
          <a:prstGeom prst="rect">
            <a:avLst/>
          </a:prstGeom>
        </p:spPr>
        <p:txBody>
          <a:bodyPr>
            <a:noAutofit/>
          </a:bodyPr>
          <a:lstStyle>
            <a:lvl1pPr>
              <a:defRPr>
                <a:solidFill>
                  <a:schemeClr val="bg2"/>
                </a:solidFill>
              </a:defRPr>
            </a:lvl1pPr>
          </a:lstStyle>
          <a:p>
            <a:r>
              <a:rPr lang="en-US" dirty="0"/>
              <a:t>Click to edit Master title style</a:t>
            </a:r>
            <a:br>
              <a:rPr lang="en-US" dirty="0"/>
            </a:br>
            <a:endParaRPr lang="en-US" dirty="0"/>
          </a:p>
        </p:txBody>
      </p:sp>
      <p:pic>
        <p:nvPicPr>
          <p:cNvPr id="12" name="Picture 11">
            <a:extLst>
              <a:ext uri="{FF2B5EF4-FFF2-40B4-BE49-F238E27FC236}">
                <a16:creationId xmlns:a16="http://schemas.microsoft.com/office/drawing/2014/main" id="{5F67EED4-EF83-4186-9380-8DB59EE11887}"/>
              </a:ext>
            </a:extLst>
          </p:cNvPr>
          <p:cNvPicPr>
            <a:picLocks noChangeAspect="1"/>
          </p:cNvPicPr>
          <p:nvPr userDrawn="1"/>
        </p:nvPicPr>
        <p:blipFill>
          <a:blip r:embed="rId2"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1593256" y="324539"/>
            <a:ext cx="471764" cy="190501"/>
          </a:xfrm>
          <a:prstGeom prst="rect">
            <a:avLst/>
          </a:prstGeom>
        </p:spPr>
      </p:pic>
      <p:sp>
        <p:nvSpPr>
          <p:cNvPr id="13" name="Footer Placeholder 3">
            <a:extLst>
              <a:ext uri="{FF2B5EF4-FFF2-40B4-BE49-F238E27FC236}">
                <a16:creationId xmlns:a16="http://schemas.microsoft.com/office/drawing/2014/main" id="{C6DAF4EF-F5CF-4105-BDF9-427D62071B5A}"/>
              </a:ext>
            </a:extLst>
          </p:cNvPr>
          <p:cNvSpPr txBox="1">
            <a:spLocks/>
          </p:cNvSpPr>
          <p:nvPr userDrawn="1"/>
        </p:nvSpPr>
        <p:spPr>
          <a:xfrm>
            <a:off x="11552105" y="70999"/>
            <a:ext cx="600716" cy="182542"/>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32" b="1" i="0" dirty="0">
                <a:solidFill>
                  <a:schemeClr val="bg2">
                    <a:lumMod val="75000"/>
                    <a:alpha val="60000"/>
                  </a:schemeClr>
                </a:solidFill>
                <a:latin typeface="IBM Plex Sans" charset="0"/>
                <a:ea typeface="IBM Plex Sans" charset="0"/>
                <a:cs typeface="IBM Plex Sans" charset="0"/>
              </a:rPr>
              <a:t>IBM Services</a:t>
            </a:r>
          </a:p>
        </p:txBody>
      </p:sp>
    </p:spTree>
    <p:extLst>
      <p:ext uri="{BB962C8B-B14F-4D97-AF65-F5344CB8AC3E}">
        <p14:creationId xmlns:p14="http://schemas.microsoft.com/office/powerpoint/2010/main" val="1708640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A14206-8F94-F74F-9E18-B76A2B17131F}"/>
              </a:ext>
            </a:extLst>
          </p:cNvPr>
          <p:cNvSpPr>
            <a:spLocks noGrp="1"/>
          </p:cNvSpPr>
          <p:nvPr>
            <p:ph idx="1" hasCustomPrompt="1"/>
          </p:nvPr>
        </p:nvSpPr>
        <p:spPr>
          <a:xfrm>
            <a:off x="190500" y="1232133"/>
            <a:ext cx="1455420" cy="4114902"/>
          </a:xfrm>
        </p:spPr>
        <p:txBody>
          <a:bodyPr lIns="0" tIns="0" rIns="0" bIns="0" anchor="ctr">
            <a:normAutofit/>
          </a:bodyPr>
          <a:lstStyle>
            <a:lvl1pPr marL="0" indent="0">
              <a:lnSpc>
                <a:spcPct val="100000"/>
              </a:lnSpc>
              <a:buNone/>
              <a:defRPr sz="5500" b="1" i="0">
                <a:ln w="12700">
                  <a:solidFill>
                    <a:schemeClr val="tx1"/>
                  </a:solidFill>
                </a:ln>
                <a:noFill/>
                <a:latin typeface="Arial" panose="020B0604020202020204" pitchFamily="34" charset="0"/>
              </a:defRPr>
            </a:lvl1pPr>
          </a:lstStyle>
          <a:p>
            <a:pPr lvl="0"/>
            <a:r>
              <a:rPr lang="en-US" dirty="0"/>
              <a:t>01</a:t>
            </a:r>
          </a:p>
          <a:p>
            <a:pPr lvl="0"/>
            <a:r>
              <a:rPr lang="en-US" dirty="0"/>
              <a:t>02</a:t>
            </a:r>
          </a:p>
          <a:p>
            <a:pPr lvl="0"/>
            <a:r>
              <a:rPr lang="en-US" dirty="0"/>
              <a:t>03</a:t>
            </a:r>
          </a:p>
        </p:txBody>
      </p:sp>
      <p:sp>
        <p:nvSpPr>
          <p:cNvPr id="11" name="Content Placeholder 2">
            <a:extLst>
              <a:ext uri="{FF2B5EF4-FFF2-40B4-BE49-F238E27FC236}">
                <a16:creationId xmlns:a16="http://schemas.microsoft.com/office/drawing/2014/main" id="{CD04DC24-C315-324C-9D46-EBAE4F47F880}"/>
              </a:ext>
            </a:extLst>
          </p:cNvPr>
          <p:cNvSpPr>
            <a:spLocks noGrp="1"/>
          </p:cNvSpPr>
          <p:nvPr>
            <p:ph idx="13" hasCustomPrompt="1"/>
          </p:nvPr>
        </p:nvSpPr>
        <p:spPr>
          <a:xfrm>
            <a:off x="2155797" y="1232132"/>
            <a:ext cx="8912696" cy="4114902"/>
          </a:xfrm>
        </p:spPr>
        <p:txBody>
          <a:bodyPr lIns="0" tIns="0" rIns="0" bIns="0" anchor="ctr">
            <a:normAutofit/>
          </a:bodyPr>
          <a:lstStyle>
            <a:lvl1pPr marL="0" indent="0">
              <a:lnSpc>
                <a:spcPct val="100000"/>
              </a:lnSpc>
              <a:buNone/>
              <a:defRPr sz="5500">
                <a:ln w="12700">
                  <a:noFill/>
                </a:ln>
                <a:solidFill>
                  <a:schemeClr val="tx1"/>
                </a:solidFill>
              </a:defRPr>
            </a:lvl1pPr>
          </a:lstStyle>
          <a:p>
            <a:pPr lvl="0"/>
            <a:r>
              <a:rPr lang="en-US" dirty="0"/>
              <a:t>Presentation section title</a:t>
            </a:r>
          </a:p>
          <a:p>
            <a:pPr lvl="0"/>
            <a:r>
              <a:rPr lang="en-US" dirty="0"/>
              <a:t>Section title</a:t>
            </a:r>
          </a:p>
          <a:p>
            <a:pPr lvl="0"/>
            <a:r>
              <a:rPr lang="en-US" dirty="0"/>
              <a:t>Section title</a:t>
            </a:r>
          </a:p>
        </p:txBody>
      </p:sp>
      <p:sp>
        <p:nvSpPr>
          <p:cNvPr id="8" name="Slide Number Placeholder 5">
            <a:extLst>
              <a:ext uri="{FF2B5EF4-FFF2-40B4-BE49-F238E27FC236}">
                <a16:creationId xmlns:a16="http://schemas.microsoft.com/office/drawing/2014/main" id="{AEC3164D-587A-6E43-AB20-FA9EB07A871E}"/>
              </a:ext>
            </a:extLst>
          </p:cNvPr>
          <p:cNvSpPr>
            <a:spLocks noGrp="1"/>
          </p:cNvSpPr>
          <p:nvPr>
            <p:ph type="sldNum" sz="quarter" idx="12"/>
          </p:nvPr>
        </p:nvSpPr>
        <p:spPr>
          <a:xfrm>
            <a:off x="9258300" y="6534317"/>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9" name="Text Placeholder 3">
            <a:extLst>
              <a:ext uri="{FF2B5EF4-FFF2-40B4-BE49-F238E27FC236}">
                <a16:creationId xmlns:a16="http://schemas.microsoft.com/office/drawing/2014/main" id="{4654D944-5428-C248-9FFF-6462C3CA9842}"/>
              </a:ext>
            </a:extLst>
          </p:cNvPr>
          <p:cNvSpPr>
            <a:spLocks noGrp="1"/>
          </p:cNvSpPr>
          <p:nvPr>
            <p:ph type="body" sz="quarter" idx="14" hasCustomPrompt="1"/>
          </p:nvPr>
        </p:nvSpPr>
        <p:spPr>
          <a:xfrm>
            <a:off x="6096000" y="6534317"/>
            <a:ext cx="1219200" cy="134059"/>
          </a:xfrm>
        </p:spPr>
        <p:txBody>
          <a:bodyPr lIns="0" tIns="0" rIns="0" bIns="0">
            <a:noAutofit/>
          </a:bodyPr>
          <a:lstStyle>
            <a:lvl1pPr marL="0" indent="0" algn="r">
              <a:buNone/>
              <a:defRPr sz="900">
                <a:solidFill>
                  <a:schemeClr val="tx2"/>
                </a:solidFill>
              </a:defRPr>
            </a:lvl1pPr>
            <a:lvl2pPr marL="457182" indent="0">
              <a:buFont typeface="Arial" panose="020B0604020202020204" pitchFamily="34" charset="0"/>
              <a:buNone/>
              <a:defRPr/>
            </a:lvl2pPr>
          </a:lstStyle>
          <a:p>
            <a:pPr lvl="0"/>
            <a:r>
              <a:rPr lang="en-US" dirty="0"/>
              <a:t>04.08.21</a:t>
            </a:r>
          </a:p>
        </p:txBody>
      </p:sp>
      <p:sp>
        <p:nvSpPr>
          <p:cNvPr id="12" name="Text Placeholder 21">
            <a:extLst>
              <a:ext uri="{FF2B5EF4-FFF2-40B4-BE49-F238E27FC236}">
                <a16:creationId xmlns:a16="http://schemas.microsoft.com/office/drawing/2014/main" id="{18B50239-37A9-B745-83CE-E43173563BBF}"/>
              </a:ext>
            </a:extLst>
          </p:cNvPr>
          <p:cNvSpPr>
            <a:spLocks noGrp="1"/>
          </p:cNvSpPr>
          <p:nvPr>
            <p:ph type="body" sz="quarter" idx="15" hasCustomPrompt="1"/>
          </p:nvPr>
        </p:nvSpPr>
        <p:spPr>
          <a:xfrm>
            <a:off x="190242" y="175099"/>
            <a:ext cx="5067300" cy="286584"/>
          </a:xfrm>
        </p:spPr>
        <p:txBody>
          <a:bodyPr lIns="0" tIns="0" rIns="0" bIns="0" anchor="ctr">
            <a:noAutofit/>
          </a:bodyPr>
          <a:lstStyle>
            <a:lvl1pPr marL="0" indent="0">
              <a:buNone/>
              <a:defRPr sz="2000"/>
            </a:lvl1pPr>
            <a:lvl2pPr marL="457182" indent="0">
              <a:buNone/>
              <a:defRPr sz="1600"/>
            </a:lvl2pPr>
            <a:lvl3pPr marL="914363" indent="0">
              <a:buNone/>
              <a:defRPr sz="1400"/>
            </a:lvl3pPr>
            <a:lvl4pPr marL="1371545" indent="0">
              <a:buNone/>
              <a:defRPr sz="1200"/>
            </a:lvl4pPr>
            <a:lvl5pPr marL="1828727" indent="0">
              <a:buNone/>
              <a:defRPr sz="1200"/>
            </a:lvl5pPr>
          </a:lstStyle>
          <a:p>
            <a:pPr lvl="0"/>
            <a:r>
              <a:rPr lang="en-US" dirty="0"/>
              <a:t>Agenda</a:t>
            </a:r>
          </a:p>
        </p:txBody>
      </p:sp>
      <p:pic>
        <p:nvPicPr>
          <p:cNvPr id="13" name="Picture 12" descr="Logo&#10;&#10;Description automatically generated">
            <a:extLst>
              <a:ext uri="{FF2B5EF4-FFF2-40B4-BE49-F238E27FC236}">
                <a16:creationId xmlns:a16="http://schemas.microsoft.com/office/drawing/2014/main" id="{D68767D3-E740-4742-B245-9E93EB3DE3BF}"/>
              </a:ext>
            </a:extLst>
          </p:cNvPr>
          <p:cNvPicPr>
            <a:picLocks noChangeAspect="1"/>
          </p:cNvPicPr>
          <p:nvPr userDrawn="1"/>
        </p:nvPicPr>
        <p:blipFill>
          <a:blip r:embed="rId2"/>
          <a:stretch>
            <a:fillRect/>
          </a:stretch>
        </p:blipFill>
        <p:spPr>
          <a:xfrm>
            <a:off x="154683" y="6363913"/>
            <a:ext cx="831279" cy="467595"/>
          </a:xfrm>
          <a:prstGeom prst="rect">
            <a:avLst/>
          </a:prstGeom>
        </p:spPr>
      </p:pic>
    </p:spTree>
    <p:extLst>
      <p:ext uri="{BB962C8B-B14F-4D97-AF65-F5344CB8AC3E}">
        <p14:creationId xmlns:p14="http://schemas.microsoft.com/office/powerpoint/2010/main" val="527289893"/>
      </p:ext>
    </p:extLst>
  </p:cSld>
  <p:clrMapOvr>
    <a:masterClrMapping/>
  </p:clrMapOvr>
  <p:extLst>
    <p:ext uri="{DCECCB84-F9BA-43D5-87BE-67443E8EF086}">
      <p15:sldGuideLst xmlns:p15="http://schemas.microsoft.com/office/powerpoint/2012/main">
        <p15:guide id="1" pos="3840">
          <p15:clr>
            <a:srgbClr val="FBAE40"/>
          </p15:clr>
        </p15:guide>
        <p15:guide id="2" pos="7680">
          <p15:clr>
            <a:srgbClr val="FBAE40"/>
          </p15:clr>
        </p15:guide>
        <p15:guide id="3" orient="horz" pos="768">
          <p15:clr>
            <a:srgbClr val="FBAE40"/>
          </p15:clr>
        </p15:guide>
        <p15:guide id="4" orient="horz" pos="338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04C1-60D3-B645-8E3E-7801264BD984}"/>
              </a:ext>
            </a:extLst>
          </p:cNvPr>
          <p:cNvSpPr>
            <a:spLocks noGrp="1"/>
          </p:cNvSpPr>
          <p:nvPr>
            <p:ph type="title" hasCustomPrompt="1"/>
          </p:nvPr>
        </p:nvSpPr>
        <p:spPr>
          <a:xfrm>
            <a:off x="190243" y="445875"/>
            <a:ext cx="5067041" cy="286584"/>
          </a:xfrm>
        </p:spPr>
        <p:txBody>
          <a:bodyPr/>
          <a:lstStyle>
            <a:lvl1pPr>
              <a:defRPr sz="2000">
                <a:solidFill>
                  <a:schemeClr val="accent1"/>
                </a:solidFill>
              </a:defRPr>
            </a:lvl1pPr>
          </a:lstStyle>
          <a:p>
            <a:r>
              <a:rPr lang="en-US" dirty="0"/>
              <a:t>Heading</a:t>
            </a:r>
          </a:p>
        </p:txBody>
      </p:sp>
      <p:sp>
        <p:nvSpPr>
          <p:cNvPr id="3" name="Content Placeholder 2">
            <a:extLst>
              <a:ext uri="{FF2B5EF4-FFF2-40B4-BE49-F238E27FC236}">
                <a16:creationId xmlns:a16="http://schemas.microsoft.com/office/drawing/2014/main" id="{3FA14206-8F94-F74F-9E18-B76A2B17131F}"/>
              </a:ext>
            </a:extLst>
          </p:cNvPr>
          <p:cNvSpPr>
            <a:spLocks noGrp="1"/>
          </p:cNvSpPr>
          <p:nvPr>
            <p:ph idx="1" hasCustomPrompt="1"/>
          </p:nvPr>
        </p:nvSpPr>
        <p:spPr>
          <a:xfrm>
            <a:off x="3688422" y="1684628"/>
            <a:ext cx="8313078" cy="3400745"/>
          </a:xfrm>
        </p:spPr>
        <p:txBody>
          <a:bodyPr lIns="0" tIns="0" rIns="0" bIns="0">
            <a:normAutofit/>
          </a:bodyPr>
          <a:lstStyle>
            <a:lvl1pPr marL="0" indent="0">
              <a:buNone/>
              <a:defRPr sz="4400"/>
            </a:lvl1pPr>
          </a:lstStyle>
          <a:p>
            <a:pPr lvl="0"/>
            <a:r>
              <a:rPr lang="en-US"/>
              <a:t>Place body text here</a:t>
            </a:r>
          </a:p>
        </p:txBody>
      </p:sp>
      <p:sp>
        <p:nvSpPr>
          <p:cNvPr id="15" name="Text Placeholder 14">
            <a:extLst>
              <a:ext uri="{FF2B5EF4-FFF2-40B4-BE49-F238E27FC236}">
                <a16:creationId xmlns:a16="http://schemas.microsoft.com/office/drawing/2014/main" id="{2138F432-5BED-3F4B-8ED4-8EEB958CBFFD}"/>
              </a:ext>
            </a:extLst>
          </p:cNvPr>
          <p:cNvSpPr>
            <a:spLocks noGrp="1"/>
          </p:cNvSpPr>
          <p:nvPr>
            <p:ph type="body" sz="quarter" idx="13" hasCustomPrompt="1"/>
          </p:nvPr>
        </p:nvSpPr>
        <p:spPr>
          <a:xfrm>
            <a:off x="3678238" y="5271339"/>
            <a:ext cx="2417762" cy="328612"/>
          </a:xfrm>
        </p:spPr>
        <p:txBody>
          <a:bodyPr lIns="0" tIns="0" rIns="0" bIns="0">
            <a:noAutofit/>
          </a:bodyPr>
          <a:lstStyle>
            <a:lvl1pPr marL="0" indent="0">
              <a:buNone/>
              <a:defRPr sz="2000"/>
            </a:lvl1pPr>
          </a:lstStyle>
          <a:p>
            <a:pPr lvl="0"/>
            <a:r>
              <a:rPr lang="en-US"/>
              <a:t>Name Last</a:t>
            </a:r>
          </a:p>
        </p:txBody>
      </p:sp>
      <p:sp>
        <p:nvSpPr>
          <p:cNvPr id="18" name="Picture Placeholder 17">
            <a:extLst>
              <a:ext uri="{FF2B5EF4-FFF2-40B4-BE49-F238E27FC236}">
                <a16:creationId xmlns:a16="http://schemas.microsoft.com/office/drawing/2014/main" id="{97A6693A-13CB-8F4A-906F-849570EEA7A2}"/>
              </a:ext>
            </a:extLst>
          </p:cNvPr>
          <p:cNvSpPr>
            <a:spLocks noGrp="1"/>
          </p:cNvSpPr>
          <p:nvPr>
            <p:ph type="pic" sz="quarter" idx="14"/>
          </p:nvPr>
        </p:nvSpPr>
        <p:spPr>
          <a:xfrm>
            <a:off x="190502" y="1684628"/>
            <a:ext cx="2727325" cy="2777835"/>
          </a:xfrm>
        </p:spPr>
        <p:txBody>
          <a:bodyPr/>
          <a:lstStyle/>
          <a:p>
            <a:endParaRPr lang="en-US"/>
          </a:p>
        </p:txBody>
      </p:sp>
      <p:sp>
        <p:nvSpPr>
          <p:cNvPr id="22" name="Text Placeholder 21">
            <a:extLst>
              <a:ext uri="{FF2B5EF4-FFF2-40B4-BE49-F238E27FC236}">
                <a16:creationId xmlns:a16="http://schemas.microsoft.com/office/drawing/2014/main" id="{D9CB8481-F0E0-0547-AD93-9098DFF3A662}"/>
              </a:ext>
            </a:extLst>
          </p:cNvPr>
          <p:cNvSpPr>
            <a:spLocks noGrp="1"/>
          </p:cNvSpPr>
          <p:nvPr>
            <p:ph type="body" sz="quarter" idx="15" hasCustomPrompt="1"/>
          </p:nvPr>
        </p:nvSpPr>
        <p:spPr>
          <a:xfrm>
            <a:off x="190242" y="175099"/>
            <a:ext cx="5067300" cy="286584"/>
          </a:xfrm>
        </p:spPr>
        <p:txBody>
          <a:bodyPr lIns="0" tIns="0" rIns="0" bIns="0" anchor="ctr">
            <a:noAutofit/>
          </a:bodyPr>
          <a:lstStyle>
            <a:lvl1pPr marL="0" indent="0">
              <a:buNone/>
              <a:defRPr sz="2000"/>
            </a:lvl1pPr>
            <a:lvl2pPr marL="457182" indent="0">
              <a:buNone/>
              <a:defRPr sz="1600"/>
            </a:lvl2pPr>
            <a:lvl3pPr marL="914363" indent="0">
              <a:buNone/>
              <a:defRPr sz="1400"/>
            </a:lvl3pPr>
            <a:lvl4pPr marL="1371545" indent="0">
              <a:buNone/>
              <a:defRPr sz="1200"/>
            </a:lvl4pPr>
            <a:lvl5pPr marL="1828727" indent="0">
              <a:buNone/>
              <a:defRPr sz="1200"/>
            </a:lvl5pPr>
          </a:lstStyle>
          <a:p>
            <a:pPr lvl="0"/>
            <a:r>
              <a:rPr lang="en-US" dirty="0"/>
              <a:t>Section title</a:t>
            </a:r>
          </a:p>
        </p:txBody>
      </p:sp>
      <p:sp>
        <p:nvSpPr>
          <p:cNvPr id="10" name="Slide Number Placeholder 5">
            <a:extLst>
              <a:ext uri="{FF2B5EF4-FFF2-40B4-BE49-F238E27FC236}">
                <a16:creationId xmlns:a16="http://schemas.microsoft.com/office/drawing/2014/main" id="{1EB8CE48-B84E-E14B-B298-B53BE936D06F}"/>
              </a:ext>
            </a:extLst>
          </p:cNvPr>
          <p:cNvSpPr>
            <a:spLocks noGrp="1"/>
          </p:cNvSpPr>
          <p:nvPr>
            <p:ph type="sldNum" sz="quarter" idx="12"/>
          </p:nvPr>
        </p:nvSpPr>
        <p:spPr>
          <a:xfrm>
            <a:off x="9258300" y="6534317"/>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11" name="Text Placeholder 3">
            <a:extLst>
              <a:ext uri="{FF2B5EF4-FFF2-40B4-BE49-F238E27FC236}">
                <a16:creationId xmlns:a16="http://schemas.microsoft.com/office/drawing/2014/main" id="{247A735A-1934-3542-ADB4-75E872992E85}"/>
              </a:ext>
            </a:extLst>
          </p:cNvPr>
          <p:cNvSpPr>
            <a:spLocks noGrp="1"/>
          </p:cNvSpPr>
          <p:nvPr>
            <p:ph type="body" sz="quarter" idx="16" hasCustomPrompt="1"/>
          </p:nvPr>
        </p:nvSpPr>
        <p:spPr>
          <a:xfrm>
            <a:off x="6096000" y="6534317"/>
            <a:ext cx="1219200" cy="134059"/>
          </a:xfrm>
        </p:spPr>
        <p:txBody>
          <a:bodyPr lIns="0" tIns="0" rIns="0" bIns="0">
            <a:noAutofit/>
          </a:bodyPr>
          <a:lstStyle>
            <a:lvl1pPr marL="0" indent="0" algn="r">
              <a:buNone/>
              <a:defRPr sz="900">
                <a:solidFill>
                  <a:schemeClr val="tx2"/>
                </a:solidFill>
              </a:defRPr>
            </a:lvl1pPr>
            <a:lvl2pPr marL="457182" indent="0">
              <a:buFont typeface="Arial" panose="020B0604020202020204" pitchFamily="34" charset="0"/>
              <a:buNone/>
              <a:defRPr/>
            </a:lvl2pPr>
          </a:lstStyle>
          <a:p>
            <a:pPr lvl="0"/>
            <a:r>
              <a:rPr lang="en-US" dirty="0"/>
              <a:t>04.08.21</a:t>
            </a:r>
          </a:p>
        </p:txBody>
      </p:sp>
      <p:pic>
        <p:nvPicPr>
          <p:cNvPr id="19" name="Picture 18" descr="Logo&#10;&#10;Description automatically generated">
            <a:extLst>
              <a:ext uri="{FF2B5EF4-FFF2-40B4-BE49-F238E27FC236}">
                <a16:creationId xmlns:a16="http://schemas.microsoft.com/office/drawing/2014/main" id="{5B6F8AA5-1573-8A4F-BE57-8EA760531279}"/>
              </a:ext>
            </a:extLst>
          </p:cNvPr>
          <p:cNvPicPr>
            <a:picLocks noChangeAspect="1"/>
          </p:cNvPicPr>
          <p:nvPr userDrawn="1"/>
        </p:nvPicPr>
        <p:blipFill>
          <a:blip r:embed="rId2"/>
          <a:stretch>
            <a:fillRect/>
          </a:stretch>
        </p:blipFill>
        <p:spPr>
          <a:xfrm>
            <a:off x="154683" y="6363913"/>
            <a:ext cx="831279" cy="467595"/>
          </a:xfrm>
          <a:prstGeom prst="rect">
            <a:avLst/>
          </a:prstGeom>
        </p:spPr>
      </p:pic>
    </p:spTree>
    <p:extLst>
      <p:ext uri="{BB962C8B-B14F-4D97-AF65-F5344CB8AC3E}">
        <p14:creationId xmlns:p14="http://schemas.microsoft.com/office/powerpoint/2010/main" val="3775020296"/>
      </p:ext>
    </p:extLst>
  </p:cSld>
  <p:clrMapOvr>
    <a:masterClrMapping/>
  </p:clrMapOvr>
  <p:extLst>
    <p:ext uri="{DCECCB84-F9BA-43D5-87BE-67443E8EF086}">
      <p15:sldGuideLst xmlns:p15="http://schemas.microsoft.com/office/powerpoint/2012/main">
        <p15:guide id="1" orient="horz" pos="1056">
          <p15:clr>
            <a:srgbClr val="FBAE40"/>
          </p15:clr>
        </p15:guide>
        <p15:guide id="2" orient="horz" pos="3216">
          <p15:clr>
            <a:srgbClr val="FBAE40"/>
          </p15:clr>
        </p15:guide>
        <p15:guide id="3" orient="horz" pos="3312">
          <p15:clr>
            <a:srgbClr val="FBAE40"/>
          </p15:clr>
        </p15:guide>
        <p15:guide id="4" pos="23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 Chart">
    <p:bg>
      <p:bgPr>
        <a:solidFill>
          <a:schemeClr val="bg1"/>
        </a:solidFill>
        <a:effectLst/>
      </p:bgPr>
    </p:bg>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EA31EB35-69AE-F840-8EDD-1E567FB60363}"/>
              </a:ext>
            </a:extLst>
          </p:cNvPr>
          <p:cNvSpPr>
            <a:spLocks noGrp="1"/>
          </p:cNvSpPr>
          <p:nvPr>
            <p:ph type="sldNum" sz="quarter" idx="12"/>
          </p:nvPr>
        </p:nvSpPr>
        <p:spPr>
          <a:xfrm>
            <a:off x="9258300" y="6534317"/>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12" name="Text Placeholder 3">
            <a:extLst>
              <a:ext uri="{FF2B5EF4-FFF2-40B4-BE49-F238E27FC236}">
                <a16:creationId xmlns:a16="http://schemas.microsoft.com/office/drawing/2014/main" id="{4B37FC60-80B5-DE4F-A83C-D2F99064FD7B}"/>
              </a:ext>
            </a:extLst>
          </p:cNvPr>
          <p:cNvSpPr>
            <a:spLocks noGrp="1"/>
          </p:cNvSpPr>
          <p:nvPr>
            <p:ph type="body" sz="quarter" idx="14" hasCustomPrompt="1"/>
          </p:nvPr>
        </p:nvSpPr>
        <p:spPr>
          <a:xfrm>
            <a:off x="6096000" y="6534317"/>
            <a:ext cx="1219200" cy="134059"/>
          </a:xfrm>
        </p:spPr>
        <p:txBody>
          <a:bodyPr lIns="0" tIns="0" rIns="0" bIns="0">
            <a:noAutofit/>
          </a:bodyPr>
          <a:lstStyle>
            <a:lvl1pPr marL="0" indent="0" algn="r">
              <a:buNone/>
              <a:defRPr sz="900">
                <a:solidFill>
                  <a:schemeClr val="tx2"/>
                </a:solidFill>
              </a:defRPr>
            </a:lvl1pPr>
            <a:lvl2pPr marL="457182" indent="0">
              <a:buFont typeface="Arial" panose="020B0604020202020204" pitchFamily="34" charset="0"/>
              <a:buNone/>
              <a:defRPr/>
            </a:lvl2pPr>
          </a:lstStyle>
          <a:p>
            <a:pPr lvl="0"/>
            <a:r>
              <a:rPr lang="en-US" dirty="0"/>
              <a:t>04.08.21</a:t>
            </a:r>
          </a:p>
        </p:txBody>
      </p:sp>
      <p:sp>
        <p:nvSpPr>
          <p:cNvPr id="3" name="Chart Placeholder 2">
            <a:extLst>
              <a:ext uri="{FF2B5EF4-FFF2-40B4-BE49-F238E27FC236}">
                <a16:creationId xmlns:a16="http://schemas.microsoft.com/office/drawing/2014/main" id="{8E471C5B-AB77-3042-9C6A-4DD9CCE29433}"/>
              </a:ext>
            </a:extLst>
          </p:cNvPr>
          <p:cNvSpPr>
            <a:spLocks noGrp="1"/>
          </p:cNvSpPr>
          <p:nvPr>
            <p:ph type="chart" sz="quarter" idx="15"/>
          </p:nvPr>
        </p:nvSpPr>
        <p:spPr>
          <a:xfrm>
            <a:off x="6096000" y="1143000"/>
            <a:ext cx="6096000" cy="4838700"/>
          </a:xfrm>
        </p:spPr>
        <p:txBody>
          <a:bodyPr/>
          <a:lstStyle/>
          <a:p>
            <a:endParaRPr lang="en-US"/>
          </a:p>
        </p:txBody>
      </p:sp>
      <p:sp>
        <p:nvSpPr>
          <p:cNvPr id="5" name="Text Placeholder 4">
            <a:extLst>
              <a:ext uri="{FF2B5EF4-FFF2-40B4-BE49-F238E27FC236}">
                <a16:creationId xmlns:a16="http://schemas.microsoft.com/office/drawing/2014/main" id="{AD765B41-3ECC-AC41-8E76-B63961BC41D6}"/>
              </a:ext>
            </a:extLst>
          </p:cNvPr>
          <p:cNvSpPr>
            <a:spLocks noGrp="1"/>
          </p:cNvSpPr>
          <p:nvPr>
            <p:ph type="body" sz="quarter" idx="16" hasCustomPrompt="1"/>
          </p:nvPr>
        </p:nvSpPr>
        <p:spPr>
          <a:xfrm>
            <a:off x="190501" y="1143000"/>
            <a:ext cx="4724400" cy="2286000"/>
          </a:xfrm>
        </p:spPr>
        <p:txBody>
          <a:bodyPr lIns="0" tIns="0" rIns="0" bIns="0">
            <a:normAutofit/>
          </a:bodyPr>
          <a:lstStyle>
            <a:lvl1pPr marL="0" indent="0">
              <a:buNone/>
              <a:defRPr sz="3200"/>
            </a:lvl1pPr>
          </a:lstStyle>
          <a:p>
            <a:pPr lvl="0"/>
            <a:r>
              <a:rPr lang="en-US" dirty="0"/>
              <a:t>Add body text here–Lorem ipsum dolor sit </a:t>
            </a:r>
            <a:r>
              <a:rPr lang="en-US" dirty="0" err="1"/>
              <a:t>amer</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pic>
        <p:nvPicPr>
          <p:cNvPr id="20" name="Picture 19" descr="Logo&#10;&#10;Description automatically generated">
            <a:extLst>
              <a:ext uri="{FF2B5EF4-FFF2-40B4-BE49-F238E27FC236}">
                <a16:creationId xmlns:a16="http://schemas.microsoft.com/office/drawing/2014/main" id="{31D72AF6-2092-C74D-9CC7-CB969651F614}"/>
              </a:ext>
            </a:extLst>
          </p:cNvPr>
          <p:cNvPicPr>
            <a:picLocks noChangeAspect="1"/>
          </p:cNvPicPr>
          <p:nvPr userDrawn="1"/>
        </p:nvPicPr>
        <p:blipFill>
          <a:blip r:embed="rId2"/>
          <a:stretch>
            <a:fillRect/>
          </a:stretch>
        </p:blipFill>
        <p:spPr>
          <a:xfrm>
            <a:off x="154683" y="6363913"/>
            <a:ext cx="831279" cy="467595"/>
          </a:xfrm>
          <a:prstGeom prst="rect">
            <a:avLst/>
          </a:prstGeom>
        </p:spPr>
      </p:pic>
      <p:sp>
        <p:nvSpPr>
          <p:cNvPr id="21" name="Text Placeholder 24">
            <a:extLst>
              <a:ext uri="{FF2B5EF4-FFF2-40B4-BE49-F238E27FC236}">
                <a16:creationId xmlns:a16="http://schemas.microsoft.com/office/drawing/2014/main" id="{4CFC31EE-5C1D-CA4D-891B-C60FB5577A15}"/>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Section title</a:t>
            </a:r>
          </a:p>
        </p:txBody>
      </p:sp>
      <p:sp>
        <p:nvSpPr>
          <p:cNvPr id="22" name="Text Placeholder 24">
            <a:extLst>
              <a:ext uri="{FF2B5EF4-FFF2-40B4-BE49-F238E27FC236}">
                <a16:creationId xmlns:a16="http://schemas.microsoft.com/office/drawing/2014/main" id="{A4BFF994-74B4-9D4B-AD4E-2CE484C49657}"/>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Heading</a:t>
            </a:r>
          </a:p>
        </p:txBody>
      </p:sp>
    </p:spTree>
    <p:extLst>
      <p:ext uri="{BB962C8B-B14F-4D97-AF65-F5344CB8AC3E}">
        <p14:creationId xmlns:p14="http://schemas.microsoft.com/office/powerpoint/2010/main" val="3033572279"/>
      </p:ext>
    </p:extLst>
  </p:cSld>
  <p:clrMapOvr>
    <a:masterClrMapping/>
  </p:clrMapOvr>
  <p:extLst>
    <p:ext uri="{DCECCB84-F9BA-43D5-87BE-67443E8EF086}">
      <p15:sldGuideLst xmlns:p15="http://schemas.microsoft.com/office/powerpoint/2012/main">
        <p15:guide id="1" orient="horz" pos="720">
          <p15:clr>
            <a:srgbClr val="FBAE40"/>
          </p15:clr>
        </p15:guide>
        <p15:guide id="2" pos="309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Description w/ Chart">
    <p:bg>
      <p:bgPr>
        <a:solidFill>
          <a:schemeClr val="bg1"/>
        </a:solidFill>
        <a:effectLst/>
      </p:bgPr>
    </p:bg>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EA31EB35-69AE-F840-8EDD-1E567FB60363}"/>
              </a:ext>
            </a:extLst>
          </p:cNvPr>
          <p:cNvSpPr>
            <a:spLocks noGrp="1"/>
          </p:cNvSpPr>
          <p:nvPr>
            <p:ph type="sldNum" sz="quarter" idx="12"/>
          </p:nvPr>
        </p:nvSpPr>
        <p:spPr>
          <a:xfrm>
            <a:off x="9258300" y="6534317"/>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12" name="Text Placeholder 3">
            <a:extLst>
              <a:ext uri="{FF2B5EF4-FFF2-40B4-BE49-F238E27FC236}">
                <a16:creationId xmlns:a16="http://schemas.microsoft.com/office/drawing/2014/main" id="{4B37FC60-80B5-DE4F-A83C-D2F99064FD7B}"/>
              </a:ext>
            </a:extLst>
          </p:cNvPr>
          <p:cNvSpPr>
            <a:spLocks noGrp="1"/>
          </p:cNvSpPr>
          <p:nvPr>
            <p:ph type="body" sz="quarter" idx="14" hasCustomPrompt="1"/>
          </p:nvPr>
        </p:nvSpPr>
        <p:spPr>
          <a:xfrm>
            <a:off x="6096000" y="6534317"/>
            <a:ext cx="1219200" cy="134059"/>
          </a:xfrm>
        </p:spPr>
        <p:txBody>
          <a:bodyPr lIns="0" tIns="0" rIns="0" bIns="0">
            <a:noAutofit/>
          </a:bodyPr>
          <a:lstStyle>
            <a:lvl1pPr marL="0" indent="0" algn="r">
              <a:buNone/>
              <a:defRPr sz="900">
                <a:solidFill>
                  <a:schemeClr val="tx2"/>
                </a:solidFill>
              </a:defRPr>
            </a:lvl1pPr>
            <a:lvl2pPr marL="457182" indent="0">
              <a:buFont typeface="Arial" panose="020B0604020202020204" pitchFamily="34" charset="0"/>
              <a:buNone/>
              <a:defRPr/>
            </a:lvl2pPr>
          </a:lstStyle>
          <a:p>
            <a:pPr lvl="0"/>
            <a:r>
              <a:rPr lang="en-US" dirty="0"/>
              <a:t>04.08.21</a:t>
            </a:r>
          </a:p>
        </p:txBody>
      </p:sp>
      <p:sp>
        <p:nvSpPr>
          <p:cNvPr id="3" name="Chart Placeholder 2">
            <a:extLst>
              <a:ext uri="{FF2B5EF4-FFF2-40B4-BE49-F238E27FC236}">
                <a16:creationId xmlns:a16="http://schemas.microsoft.com/office/drawing/2014/main" id="{8E471C5B-AB77-3042-9C6A-4DD9CCE29433}"/>
              </a:ext>
            </a:extLst>
          </p:cNvPr>
          <p:cNvSpPr>
            <a:spLocks noGrp="1"/>
          </p:cNvSpPr>
          <p:nvPr>
            <p:ph type="chart" sz="quarter" idx="15"/>
          </p:nvPr>
        </p:nvSpPr>
        <p:spPr>
          <a:xfrm>
            <a:off x="6096000" y="1143000"/>
            <a:ext cx="6096000" cy="4838700"/>
          </a:xfrm>
        </p:spPr>
        <p:txBody>
          <a:bodyPr>
            <a:noAutofit/>
          </a:bodyPr>
          <a:lstStyle/>
          <a:p>
            <a:endParaRPr lang="en-US"/>
          </a:p>
        </p:txBody>
      </p:sp>
      <p:sp>
        <p:nvSpPr>
          <p:cNvPr id="5" name="Text Placeholder 4">
            <a:extLst>
              <a:ext uri="{FF2B5EF4-FFF2-40B4-BE49-F238E27FC236}">
                <a16:creationId xmlns:a16="http://schemas.microsoft.com/office/drawing/2014/main" id="{AD765B41-3ECC-AC41-8E76-B63961BC41D6}"/>
              </a:ext>
            </a:extLst>
          </p:cNvPr>
          <p:cNvSpPr>
            <a:spLocks noGrp="1"/>
          </p:cNvSpPr>
          <p:nvPr>
            <p:ph type="body" sz="quarter" idx="16" hasCustomPrompt="1"/>
          </p:nvPr>
        </p:nvSpPr>
        <p:spPr>
          <a:xfrm>
            <a:off x="190501" y="1143000"/>
            <a:ext cx="4715455" cy="2286000"/>
          </a:xfrm>
        </p:spPr>
        <p:txBody>
          <a:bodyPr lIns="0" tIns="0" rIns="0" bIns="0">
            <a:noAutofit/>
          </a:bodyPr>
          <a:lstStyle>
            <a:lvl1pPr marL="0" indent="0">
              <a:buNone/>
              <a:defRPr sz="3200"/>
            </a:lvl1pPr>
          </a:lstStyle>
          <a:p>
            <a:pPr lvl="0"/>
            <a:r>
              <a:rPr lang="en-US" dirty="0"/>
              <a:t>Add body text here–Lorem ipsum dolor sit </a:t>
            </a:r>
            <a:r>
              <a:rPr lang="en-US" dirty="0" err="1"/>
              <a:t>amer</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pic>
        <p:nvPicPr>
          <p:cNvPr id="20" name="Picture 19" descr="Logo&#10;&#10;Description automatically generated">
            <a:extLst>
              <a:ext uri="{FF2B5EF4-FFF2-40B4-BE49-F238E27FC236}">
                <a16:creationId xmlns:a16="http://schemas.microsoft.com/office/drawing/2014/main" id="{31D72AF6-2092-C74D-9CC7-CB969651F614}"/>
              </a:ext>
            </a:extLst>
          </p:cNvPr>
          <p:cNvPicPr>
            <a:picLocks noChangeAspect="1"/>
          </p:cNvPicPr>
          <p:nvPr userDrawn="1"/>
        </p:nvPicPr>
        <p:blipFill>
          <a:blip r:embed="rId2"/>
          <a:stretch>
            <a:fillRect/>
          </a:stretch>
        </p:blipFill>
        <p:spPr>
          <a:xfrm>
            <a:off x="154683" y="6363913"/>
            <a:ext cx="831279" cy="467595"/>
          </a:xfrm>
          <a:prstGeom prst="rect">
            <a:avLst/>
          </a:prstGeom>
        </p:spPr>
      </p:pic>
      <p:sp>
        <p:nvSpPr>
          <p:cNvPr id="8" name="Text Placeholder 4">
            <a:extLst>
              <a:ext uri="{FF2B5EF4-FFF2-40B4-BE49-F238E27FC236}">
                <a16:creationId xmlns:a16="http://schemas.microsoft.com/office/drawing/2014/main" id="{E0A26E2A-1F3D-0C4E-8EEF-16F869265C1D}"/>
              </a:ext>
            </a:extLst>
          </p:cNvPr>
          <p:cNvSpPr>
            <a:spLocks noGrp="1"/>
          </p:cNvSpPr>
          <p:nvPr>
            <p:ph type="body" sz="quarter" idx="23" hasCustomPrompt="1"/>
          </p:nvPr>
        </p:nvSpPr>
        <p:spPr>
          <a:xfrm>
            <a:off x="190501" y="3587750"/>
            <a:ext cx="4715455" cy="1930400"/>
          </a:xfrm>
        </p:spPr>
        <p:txBody>
          <a:bodyPr lIns="0" tIns="0" rIns="0" bIns="0">
            <a:noAutofit/>
          </a:bodyPr>
          <a:lstStyle>
            <a:lvl1pPr marL="0" indent="0">
              <a:buNone/>
              <a:defRPr sz="1400">
                <a:solidFill>
                  <a:schemeClr val="tx2"/>
                </a:solidFill>
              </a:defRPr>
            </a:lvl1pPr>
          </a:lstStyle>
          <a:p>
            <a:pPr lvl="0"/>
            <a:r>
              <a:rPr lang="en-US" dirty="0"/>
              <a:t>Add text—</a:t>
            </a:r>
            <a:r>
              <a:rPr lang="en-US" dirty="0" err="1"/>
              <a:t>sepien</a:t>
            </a:r>
            <a:r>
              <a:rPr lang="en-US" dirty="0"/>
              <a:t> et ligula </a:t>
            </a:r>
            <a:r>
              <a:rPr lang="en-US" dirty="0" err="1"/>
              <a:t>ullamcorper</a:t>
            </a:r>
            <a:r>
              <a:rPr lang="en-US" dirty="0"/>
              <a:t> </a:t>
            </a:r>
            <a:r>
              <a:rPr lang="en-US" dirty="0" err="1"/>
              <a:t>malesuada</a:t>
            </a:r>
            <a:r>
              <a:rPr lang="en-US" dirty="0"/>
              <a:t> </a:t>
            </a:r>
            <a:r>
              <a:rPr lang="en-US" dirty="0" err="1"/>
              <a:t>proin</a:t>
            </a:r>
            <a:r>
              <a:rPr lang="en-US" dirty="0"/>
              <a:t> libero </a:t>
            </a:r>
            <a:r>
              <a:rPr lang="en-US" dirty="0" err="1"/>
              <a:t>nunc</a:t>
            </a:r>
            <a:r>
              <a:rPr lang="en-US" dirty="0"/>
              <a:t> consequent </a:t>
            </a:r>
            <a:r>
              <a:rPr lang="en-US" dirty="0" err="1"/>
              <a:t>interdum</a:t>
            </a:r>
            <a:r>
              <a:rPr lang="en-US" dirty="0"/>
              <a:t> </a:t>
            </a:r>
            <a:r>
              <a:rPr lang="en-US" dirty="0" err="1"/>
              <a:t>varius</a:t>
            </a:r>
            <a:r>
              <a:rPr lang="en-US" dirty="0"/>
              <a:t> sit </a:t>
            </a:r>
            <a:r>
              <a:rPr lang="en-US" dirty="0" err="1"/>
              <a:t>amet</a:t>
            </a:r>
            <a:r>
              <a:rPr lang="en-US" dirty="0"/>
              <a:t>. Lorem ipsum dolor sit </a:t>
            </a:r>
            <a:r>
              <a:rPr lang="en-US" dirty="0" err="1"/>
              <a:t>amet</a:t>
            </a:r>
            <a:r>
              <a:rPr lang="en-US" dirty="0"/>
              <a:t> </a:t>
            </a:r>
            <a:r>
              <a:rPr lang="en-US" dirty="0" err="1"/>
              <a:t>consectutur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9" name="Text Placeholder 24">
            <a:extLst>
              <a:ext uri="{FF2B5EF4-FFF2-40B4-BE49-F238E27FC236}">
                <a16:creationId xmlns:a16="http://schemas.microsoft.com/office/drawing/2014/main" id="{A6B757E9-BCCE-D640-BD7B-D4AD8BF20585}"/>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Section title</a:t>
            </a:r>
          </a:p>
        </p:txBody>
      </p:sp>
      <p:sp>
        <p:nvSpPr>
          <p:cNvPr id="11" name="Text Placeholder 24">
            <a:extLst>
              <a:ext uri="{FF2B5EF4-FFF2-40B4-BE49-F238E27FC236}">
                <a16:creationId xmlns:a16="http://schemas.microsoft.com/office/drawing/2014/main" id="{1F34ECEE-8FD3-8B42-98F5-1A2704700E1F}"/>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Heading</a:t>
            </a:r>
          </a:p>
        </p:txBody>
      </p:sp>
    </p:spTree>
    <p:extLst>
      <p:ext uri="{BB962C8B-B14F-4D97-AF65-F5344CB8AC3E}">
        <p14:creationId xmlns:p14="http://schemas.microsoft.com/office/powerpoint/2010/main" val="740214192"/>
      </p:ext>
    </p:extLst>
  </p:cSld>
  <p:clrMapOvr>
    <a:masterClrMapping/>
  </p:clrMapOvr>
  <p:extLst>
    <p:ext uri="{DCECCB84-F9BA-43D5-87BE-67443E8EF086}">
      <p15:sldGuideLst xmlns:p15="http://schemas.microsoft.com/office/powerpoint/2012/main">
        <p15:guide id="1" orient="horz" pos="720">
          <p15:clr>
            <a:srgbClr val="FBAE40"/>
          </p15:clr>
        </p15:guide>
        <p15:guide id="2" pos="309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orkflow / Planner">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683CD6B7-D5D1-484A-AF17-BBE8A45C59BB}"/>
              </a:ext>
            </a:extLst>
          </p:cNvPr>
          <p:cNvSpPr/>
          <p:nvPr userDrawn="1"/>
        </p:nvSpPr>
        <p:spPr>
          <a:xfrm>
            <a:off x="0" y="1291142"/>
            <a:ext cx="12192000" cy="5566858"/>
          </a:xfrm>
          <a:custGeom>
            <a:avLst/>
            <a:gdLst>
              <a:gd name="connsiteX0" fmla="*/ 2796 w 12192000"/>
              <a:gd name="connsiteY0" fmla="*/ 0 h 5566858"/>
              <a:gd name="connsiteX1" fmla="*/ 2267242 w 12192000"/>
              <a:gd name="connsiteY1" fmla="*/ 0 h 5566858"/>
              <a:gd name="connsiteX2" fmla="*/ 2267242 w 12192000"/>
              <a:gd name="connsiteY2" fmla="*/ 875287 h 5566858"/>
              <a:gd name="connsiteX3" fmla="*/ 12192000 w 12192000"/>
              <a:gd name="connsiteY3" fmla="*/ 875287 h 5566858"/>
              <a:gd name="connsiteX4" fmla="*/ 12192000 w 12192000"/>
              <a:gd name="connsiteY4" fmla="*/ 5566858 h 5566858"/>
              <a:gd name="connsiteX5" fmla="*/ 0 w 12192000"/>
              <a:gd name="connsiteY5" fmla="*/ 5566858 h 5566858"/>
              <a:gd name="connsiteX6" fmla="*/ 0 w 12192000"/>
              <a:gd name="connsiteY6" fmla="*/ 875287 h 5566858"/>
              <a:gd name="connsiteX7" fmla="*/ 2796 w 12192000"/>
              <a:gd name="connsiteY7" fmla="*/ 875287 h 556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566858">
                <a:moveTo>
                  <a:pt x="2796" y="0"/>
                </a:moveTo>
                <a:lnTo>
                  <a:pt x="2267242" y="0"/>
                </a:lnTo>
                <a:lnTo>
                  <a:pt x="2267242" y="875287"/>
                </a:lnTo>
                <a:lnTo>
                  <a:pt x="12192000" y="875287"/>
                </a:lnTo>
                <a:lnTo>
                  <a:pt x="12192000" y="5566858"/>
                </a:lnTo>
                <a:lnTo>
                  <a:pt x="0" y="5566858"/>
                </a:lnTo>
                <a:lnTo>
                  <a:pt x="0" y="875287"/>
                </a:lnTo>
                <a:lnTo>
                  <a:pt x="2796" y="875287"/>
                </a:lnTo>
                <a:close/>
              </a:path>
            </a:pathLst>
          </a:custGeom>
          <a:solidFill>
            <a:srgbClr val="E3E2D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160" dirty="0">
              <a:latin typeface="Arial" panose="020B0604020202020204" pitchFamily="34" charset="0"/>
            </a:endParaRPr>
          </a:p>
        </p:txBody>
      </p:sp>
      <p:sp>
        <p:nvSpPr>
          <p:cNvPr id="5" name="Slide Number Placeholder 5">
            <a:extLst>
              <a:ext uri="{FF2B5EF4-FFF2-40B4-BE49-F238E27FC236}">
                <a16:creationId xmlns:a16="http://schemas.microsoft.com/office/drawing/2014/main" id="{6593B6D7-547F-D142-9AA8-C58463535B26}"/>
              </a:ext>
            </a:extLst>
          </p:cNvPr>
          <p:cNvSpPr>
            <a:spLocks noGrp="1"/>
          </p:cNvSpPr>
          <p:nvPr>
            <p:ph type="sldNum" sz="quarter" idx="12"/>
          </p:nvPr>
        </p:nvSpPr>
        <p:spPr>
          <a:xfrm>
            <a:off x="9258300" y="6534317"/>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6" name="Text Placeholder 3">
            <a:extLst>
              <a:ext uri="{FF2B5EF4-FFF2-40B4-BE49-F238E27FC236}">
                <a16:creationId xmlns:a16="http://schemas.microsoft.com/office/drawing/2014/main" id="{A8C55AE9-9D84-D845-BB8E-0D1125341A27}"/>
              </a:ext>
            </a:extLst>
          </p:cNvPr>
          <p:cNvSpPr>
            <a:spLocks noGrp="1"/>
          </p:cNvSpPr>
          <p:nvPr>
            <p:ph type="body" sz="quarter" idx="14" hasCustomPrompt="1"/>
          </p:nvPr>
        </p:nvSpPr>
        <p:spPr>
          <a:xfrm>
            <a:off x="6096000" y="6534317"/>
            <a:ext cx="1219200" cy="134059"/>
          </a:xfrm>
        </p:spPr>
        <p:txBody>
          <a:bodyPr lIns="0" tIns="0" rIns="0" bIns="0">
            <a:noAutofit/>
          </a:bodyPr>
          <a:lstStyle>
            <a:lvl1pPr marL="0" indent="0" algn="r">
              <a:buNone/>
              <a:defRPr sz="900">
                <a:solidFill>
                  <a:schemeClr val="tx2"/>
                </a:solidFill>
              </a:defRPr>
            </a:lvl1pPr>
            <a:lvl2pPr marL="457182" indent="0">
              <a:buFont typeface="Arial" panose="020B0604020202020204" pitchFamily="34" charset="0"/>
              <a:buNone/>
              <a:defRPr/>
            </a:lvl2pPr>
          </a:lstStyle>
          <a:p>
            <a:pPr lvl="0"/>
            <a:r>
              <a:rPr lang="en-US" dirty="0"/>
              <a:t>04.08.21</a:t>
            </a:r>
          </a:p>
        </p:txBody>
      </p:sp>
      <p:sp>
        <p:nvSpPr>
          <p:cNvPr id="24" name="Text Placeholder 3">
            <a:extLst>
              <a:ext uri="{FF2B5EF4-FFF2-40B4-BE49-F238E27FC236}">
                <a16:creationId xmlns:a16="http://schemas.microsoft.com/office/drawing/2014/main" id="{7905642C-03E7-604E-A5AE-BC1CD46DFB59}"/>
              </a:ext>
            </a:extLst>
          </p:cNvPr>
          <p:cNvSpPr>
            <a:spLocks noGrp="1"/>
          </p:cNvSpPr>
          <p:nvPr>
            <p:ph type="body" sz="quarter" idx="15" hasCustomPrompt="1"/>
          </p:nvPr>
        </p:nvSpPr>
        <p:spPr>
          <a:xfrm>
            <a:off x="6096000" y="6534317"/>
            <a:ext cx="1219200" cy="134059"/>
          </a:xfrm>
        </p:spPr>
        <p:txBody>
          <a:bodyPr lIns="0" tIns="0" rIns="0" bIns="0">
            <a:noAutofit/>
          </a:bodyPr>
          <a:lstStyle>
            <a:lvl1pPr marL="0" indent="0" algn="r">
              <a:buNone/>
              <a:defRPr sz="900">
                <a:solidFill>
                  <a:schemeClr val="tx2"/>
                </a:solidFill>
              </a:defRPr>
            </a:lvl1pPr>
            <a:lvl2pPr marL="457182" indent="0">
              <a:buFont typeface="Arial" panose="020B0604020202020204" pitchFamily="34" charset="0"/>
              <a:buNone/>
              <a:defRPr/>
            </a:lvl2pPr>
          </a:lstStyle>
          <a:p>
            <a:pPr lvl="0"/>
            <a:r>
              <a:rPr lang="en-US" dirty="0"/>
              <a:t>04.08.21</a:t>
            </a:r>
          </a:p>
        </p:txBody>
      </p:sp>
      <p:sp>
        <p:nvSpPr>
          <p:cNvPr id="40" name="Text Placeholder 39">
            <a:extLst>
              <a:ext uri="{FF2B5EF4-FFF2-40B4-BE49-F238E27FC236}">
                <a16:creationId xmlns:a16="http://schemas.microsoft.com/office/drawing/2014/main" id="{CB7FDE68-8157-254D-B7CE-5A12A65ED201}"/>
              </a:ext>
            </a:extLst>
          </p:cNvPr>
          <p:cNvSpPr>
            <a:spLocks noGrp="1"/>
          </p:cNvSpPr>
          <p:nvPr>
            <p:ph type="body" sz="quarter" idx="26" hasCustomPrompt="1"/>
          </p:nvPr>
        </p:nvSpPr>
        <p:spPr>
          <a:xfrm>
            <a:off x="190550" y="2905077"/>
            <a:ext cx="3168650" cy="1987550"/>
          </a:xfrm>
        </p:spPr>
        <p:txBody>
          <a:bodyPr lIns="0" tIns="0" rIns="0" bIns="0">
            <a:noAutofit/>
          </a:bodyPr>
          <a:lstStyle>
            <a:lvl1pPr marL="0" indent="0">
              <a:lnSpc>
                <a:spcPct val="150000"/>
              </a:lnSpc>
              <a:buNone/>
              <a:defRPr sz="1600"/>
            </a:lvl1pPr>
          </a:lstStyle>
          <a:p>
            <a:pPr lvl="0"/>
            <a:r>
              <a:rPr lang="en-US" dirty="0"/>
              <a:t>Add list here</a:t>
            </a:r>
          </a:p>
          <a:p>
            <a:pPr lvl="0"/>
            <a:r>
              <a:rPr lang="en-US" dirty="0"/>
              <a:t>Add list here</a:t>
            </a:r>
          </a:p>
          <a:p>
            <a:pPr lvl="0"/>
            <a:r>
              <a:rPr lang="en-US" dirty="0"/>
              <a:t>Add list here</a:t>
            </a:r>
          </a:p>
          <a:p>
            <a:pPr lvl="0"/>
            <a:r>
              <a:rPr lang="en-US" dirty="0"/>
              <a:t>Add list here</a:t>
            </a:r>
          </a:p>
        </p:txBody>
      </p:sp>
      <p:sp>
        <p:nvSpPr>
          <p:cNvPr id="41" name="Text Placeholder 39">
            <a:extLst>
              <a:ext uri="{FF2B5EF4-FFF2-40B4-BE49-F238E27FC236}">
                <a16:creationId xmlns:a16="http://schemas.microsoft.com/office/drawing/2014/main" id="{ACF4438A-AFDF-C74C-B2F8-9CE8F1EC12C5}"/>
              </a:ext>
            </a:extLst>
          </p:cNvPr>
          <p:cNvSpPr>
            <a:spLocks noGrp="1"/>
          </p:cNvSpPr>
          <p:nvPr>
            <p:ph type="body" sz="quarter" idx="27" hasCustomPrompt="1"/>
          </p:nvPr>
        </p:nvSpPr>
        <p:spPr>
          <a:xfrm>
            <a:off x="3767165" y="2905077"/>
            <a:ext cx="3168650" cy="1987550"/>
          </a:xfrm>
        </p:spPr>
        <p:txBody>
          <a:bodyPr lIns="0" tIns="0" rIns="0" bIns="0">
            <a:noAutofit/>
          </a:bodyPr>
          <a:lstStyle>
            <a:lvl1pPr marL="0" indent="0">
              <a:lnSpc>
                <a:spcPct val="150000"/>
              </a:lnSpc>
              <a:buNone/>
              <a:defRPr sz="1600"/>
            </a:lvl1pPr>
          </a:lstStyle>
          <a:p>
            <a:pPr lvl="0"/>
            <a:r>
              <a:rPr lang="en-US" dirty="0"/>
              <a:t>Add list here</a:t>
            </a:r>
          </a:p>
          <a:p>
            <a:pPr lvl="0"/>
            <a:r>
              <a:rPr lang="en-US" dirty="0"/>
              <a:t>Add list here</a:t>
            </a:r>
          </a:p>
          <a:p>
            <a:pPr lvl="0"/>
            <a:r>
              <a:rPr lang="en-US" dirty="0"/>
              <a:t>Add list here</a:t>
            </a:r>
          </a:p>
          <a:p>
            <a:pPr lvl="0"/>
            <a:r>
              <a:rPr lang="en-US" dirty="0"/>
              <a:t>Add list here</a:t>
            </a:r>
          </a:p>
        </p:txBody>
      </p:sp>
      <p:sp>
        <p:nvSpPr>
          <p:cNvPr id="42" name="Text Placeholder 39">
            <a:extLst>
              <a:ext uri="{FF2B5EF4-FFF2-40B4-BE49-F238E27FC236}">
                <a16:creationId xmlns:a16="http://schemas.microsoft.com/office/drawing/2014/main" id="{22E5BB17-C045-8B4F-97F4-A41C0605D8AE}"/>
              </a:ext>
            </a:extLst>
          </p:cNvPr>
          <p:cNvSpPr>
            <a:spLocks noGrp="1"/>
          </p:cNvSpPr>
          <p:nvPr>
            <p:ph type="body" sz="quarter" idx="28" hasCustomPrompt="1"/>
          </p:nvPr>
        </p:nvSpPr>
        <p:spPr>
          <a:xfrm>
            <a:off x="7343780" y="2896754"/>
            <a:ext cx="3168650" cy="1987550"/>
          </a:xfrm>
        </p:spPr>
        <p:txBody>
          <a:bodyPr lIns="0" tIns="0" rIns="0" bIns="0">
            <a:noAutofit/>
          </a:bodyPr>
          <a:lstStyle>
            <a:lvl1pPr marL="0" indent="0">
              <a:lnSpc>
                <a:spcPct val="150000"/>
              </a:lnSpc>
              <a:buNone/>
              <a:defRPr sz="1600"/>
            </a:lvl1pPr>
          </a:lstStyle>
          <a:p>
            <a:pPr lvl="0"/>
            <a:r>
              <a:rPr lang="en-US" dirty="0"/>
              <a:t>Add list here</a:t>
            </a:r>
          </a:p>
          <a:p>
            <a:pPr lvl="0"/>
            <a:r>
              <a:rPr lang="en-US" dirty="0"/>
              <a:t>Add list here</a:t>
            </a:r>
          </a:p>
          <a:p>
            <a:pPr lvl="0"/>
            <a:r>
              <a:rPr lang="en-US" dirty="0"/>
              <a:t>Add list here</a:t>
            </a:r>
          </a:p>
          <a:p>
            <a:pPr lvl="0"/>
            <a:r>
              <a:rPr lang="en-US" dirty="0"/>
              <a:t>Add list here</a:t>
            </a:r>
          </a:p>
        </p:txBody>
      </p:sp>
      <p:sp>
        <p:nvSpPr>
          <p:cNvPr id="43" name="Text Placeholder 39">
            <a:extLst>
              <a:ext uri="{FF2B5EF4-FFF2-40B4-BE49-F238E27FC236}">
                <a16:creationId xmlns:a16="http://schemas.microsoft.com/office/drawing/2014/main" id="{7B56A29D-BADE-6245-B586-3740CC1260B3}"/>
              </a:ext>
            </a:extLst>
          </p:cNvPr>
          <p:cNvSpPr>
            <a:spLocks noGrp="1"/>
          </p:cNvSpPr>
          <p:nvPr>
            <p:ph type="body" sz="quarter" idx="29" hasCustomPrompt="1"/>
          </p:nvPr>
        </p:nvSpPr>
        <p:spPr>
          <a:xfrm>
            <a:off x="190550" y="2438400"/>
            <a:ext cx="3168650" cy="392172"/>
          </a:xfrm>
        </p:spPr>
        <p:txBody>
          <a:bodyPr lIns="0" tIns="0" rIns="0" bIns="0">
            <a:noAutofit/>
          </a:bodyPr>
          <a:lstStyle>
            <a:lvl1pPr marL="0" indent="0">
              <a:lnSpc>
                <a:spcPts val="1700"/>
              </a:lnSpc>
              <a:buNone/>
              <a:defRPr sz="1600" b="1"/>
            </a:lvl1pPr>
          </a:lstStyle>
          <a:p>
            <a:pPr lvl="0"/>
            <a:r>
              <a:rPr lang="en-US" dirty="0"/>
              <a:t>Category</a:t>
            </a:r>
          </a:p>
        </p:txBody>
      </p:sp>
      <p:sp>
        <p:nvSpPr>
          <p:cNvPr id="44" name="Text Placeholder 39">
            <a:extLst>
              <a:ext uri="{FF2B5EF4-FFF2-40B4-BE49-F238E27FC236}">
                <a16:creationId xmlns:a16="http://schemas.microsoft.com/office/drawing/2014/main" id="{44B997B7-2B3B-414F-81FB-7EEAE31430E5}"/>
              </a:ext>
            </a:extLst>
          </p:cNvPr>
          <p:cNvSpPr>
            <a:spLocks noGrp="1"/>
          </p:cNvSpPr>
          <p:nvPr>
            <p:ph type="body" sz="quarter" idx="30" hasCustomPrompt="1"/>
          </p:nvPr>
        </p:nvSpPr>
        <p:spPr>
          <a:xfrm>
            <a:off x="3767165" y="2441944"/>
            <a:ext cx="3168650" cy="392172"/>
          </a:xfrm>
        </p:spPr>
        <p:txBody>
          <a:bodyPr lIns="0" tIns="0" rIns="0" bIns="0">
            <a:noAutofit/>
          </a:bodyPr>
          <a:lstStyle>
            <a:lvl1pPr marL="0" indent="0">
              <a:lnSpc>
                <a:spcPts val="1700"/>
              </a:lnSpc>
              <a:buNone/>
              <a:defRPr sz="1600" b="1"/>
            </a:lvl1pPr>
          </a:lstStyle>
          <a:p>
            <a:pPr lvl="0"/>
            <a:r>
              <a:rPr lang="en-US" dirty="0"/>
              <a:t>Category</a:t>
            </a:r>
          </a:p>
        </p:txBody>
      </p:sp>
      <p:sp>
        <p:nvSpPr>
          <p:cNvPr id="45" name="Text Placeholder 39">
            <a:extLst>
              <a:ext uri="{FF2B5EF4-FFF2-40B4-BE49-F238E27FC236}">
                <a16:creationId xmlns:a16="http://schemas.microsoft.com/office/drawing/2014/main" id="{6F62E1DE-82A4-594F-8FBF-DAF1FDE94136}"/>
              </a:ext>
            </a:extLst>
          </p:cNvPr>
          <p:cNvSpPr>
            <a:spLocks noGrp="1"/>
          </p:cNvSpPr>
          <p:nvPr>
            <p:ph type="body" sz="quarter" idx="31" hasCustomPrompt="1"/>
          </p:nvPr>
        </p:nvSpPr>
        <p:spPr>
          <a:xfrm>
            <a:off x="7343780" y="2443442"/>
            <a:ext cx="3168650" cy="392172"/>
          </a:xfrm>
        </p:spPr>
        <p:txBody>
          <a:bodyPr lIns="0" tIns="0" rIns="0" bIns="0">
            <a:noAutofit/>
          </a:bodyPr>
          <a:lstStyle>
            <a:lvl1pPr marL="0" indent="0">
              <a:lnSpc>
                <a:spcPts val="1700"/>
              </a:lnSpc>
              <a:buNone/>
              <a:defRPr sz="1600" b="1"/>
            </a:lvl1pPr>
          </a:lstStyle>
          <a:p>
            <a:pPr lvl="0"/>
            <a:r>
              <a:rPr lang="en-US" dirty="0"/>
              <a:t>Category</a:t>
            </a:r>
          </a:p>
        </p:txBody>
      </p:sp>
      <p:sp>
        <p:nvSpPr>
          <p:cNvPr id="46" name="Text Placeholder 39">
            <a:extLst>
              <a:ext uri="{FF2B5EF4-FFF2-40B4-BE49-F238E27FC236}">
                <a16:creationId xmlns:a16="http://schemas.microsoft.com/office/drawing/2014/main" id="{95A77ED7-970D-F544-8991-573BF695C285}"/>
              </a:ext>
            </a:extLst>
          </p:cNvPr>
          <p:cNvSpPr>
            <a:spLocks noGrp="1"/>
          </p:cNvSpPr>
          <p:nvPr>
            <p:ph type="body" sz="quarter" idx="32" hasCustomPrompt="1"/>
          </p:nvPr>
        </p:nvSpPr>
        <p:spPr>
          <a:xfrm>
            <a:off x="199346" y="1485316"/>
            <a:ext cx="1598206" cy="673130"/>
          </a:xfrm>
        </p:spPr>
        <p:txBody>
          <a:bodyPr lIns="0" tIns="0" rIns="0" bIns="0">
            <a:noAutofit/>
          </a:bodyPr>
          <a:lstStyle>
            <a:lvl1pPr marL="0" indent="0">
              <a:lnSpc>
                <a:spcPts val="1700"/>
              </a:lnSpc>
              <a:buNone/>
              <a:defRPr sz="1800" b="0"/>
            </a:lvl1pPr>
          </a:lstStyle>
          <a:p>
            <a:pPr lvl="0"/>
            <a:r>
              <a:rPr lang="en-US" dirty="0"/>
              <a:t>Subheading</a:t>
            </a:r>
          </a:p>
        </p:txBody>
      </p:sp>
      <p:sp>
        <p:nvSpPr>
          <p:cNvPr id="47" name="Text Placeholder 39">
            <a:extLst>
              <a:ext uri="{FF2B5EF4-FFF2-40B4-BE49-F238E27FC236}">
                <a16:creationId xmlns:a16="http://schemas.microsoft.com/office/drawing/2014/main" id="{C819E889-A0F6-C14C-A5C3-AC661201B0AD}"/>
              </a:ext>
            </a:extLst>
          </p:cNvPr>
          <p:cNvSpPr>
            <a:spLocks noGrp="1"/>
          </p:cNvSpPr>
          <p:nvPr>
            <p:ph type="body" sz="quarter" idx="33" hasCustomPrompt="1"/>
          </p:nvPr>
        </p:nvSpPr>
        <p:spPr>
          <a:xfrm>
            <a:off x="9726460" y="1465329"/>
            <a:ext cx="1598206" cy="673130"/>
          </a:xfrm>
        </p:spPr>
        <p:txBody>
          <a:bodyPr lIns="0" tIns="0" rIns="0" bIns="0">
            <a:noAutofit/>
          </a:bodyPr>
          <a:lstStyle>
            <a:lvl1pPr marL="0" indent="0">
              <a:lnSpc>
                <a:spcPts val="1700"/>
              </a:lnSpc>
              <a:buNone/>
              <a:defRPr sz="1800" b="0"/>
            </a:lvl1pPr>
          </a:lstStyle>
          <a:p>
            <a:pPr lvl="0"/>
            <a:r>
              <a:rPr lang="en-US" dirty="0"/>
              <a:t>Step</a:t>
            </a:r>
          </a:p>
        </p:txBody>
      </p:sp>
      <p:sp>
        <p:nvSpPr>
          <p:cNvPr id="48" name="Text Placeholder 39">
            <a:extLst>
              <a:ext uri="{FF2B5EF4-FFF2-40B4-BE49-F238E27FC236}">
                <a16:creationId xmlns:a16="http://schemas.microsoft.com/office/drawing/2014/main" id="{5F73484B-2D72-774E-A690-52527C73A82E}"/>
              </a:ext>
            </a:extLst>
          </p:cNvPr>
          <p:cNvSpPr>
            <a:spLocks noGrp="1"/>
          </p:cNvSpPr>
          <p:nvPr>
            <p:ph type="body" sz="quarter" idx="34" hasCustomPrompt="1"/>
          </p:nvPr>
        </p:nvSpPr>
        <p:spPr>
          <a:xfrm>
            <a:off x="4962902" y="1476727"/>
            <a:ext cx="1288957" cy="673130"/>
          </a:xfrm>
        </p:spPr>
        <p:txBody>
          <a:bodyPr lIns="0" tIns="0" rIns="0" bIns="0">
            <a:noAutofit/>
          </a:bodyPr>
          <a:lstStyle>
            <a:lvl1pPr marL="0" indent="0">
              <a:lnSpc>
                <a:spcPts val="1700"/>
              </a:lnSpc>
              <a:buNone/>
              <a:defRPr sz="1800" b="0"/>
            </a:lvl1pPr>
          </a:lstStyle>
          <a:p>
            <a:pPr lvl="0"/>
            <a:r>
              <a:rPr lang="en-US" dirty="0"/>
              <a:t>Step</a:t>
            </a:r>
          </a:p>
        </p:txBody>
      </p:sp>
      <p:sp>
        <p:nvSpPr>
          <p:cNvPr id="49" name="Text Placeholder 39">
            <a:extLst>
              <a:ext uri="{FF2B5EF4-FFF2-40B4-BE49-F238E27FC236}">
                <a16:creationId xmlns:a16="http://schemas.microsoft.com/office/drawing/2014/main" id="{D96578B5-3D99-A245-AE30-8DAE547E8611}"/>
              </a:ext>
            </a:extLst>
          </p:cNvPr>
          <p:cNvSpPr>
            <a:spLocks noGrp="1"/>
          </p:cNvSpPr>
          <p:nvPr>
            <p:ph type="body" sz="quarter" idx="35" hasCustomPrompt="1"/>
          </p:nvPr>
        </p:nvSpPr>
        <p:spPr>
          <a:xfrm>
            <a:off x="2581125" y="1467439"/>
            <a:ext cx="1288957" cy="673130"/>
          </a:xfrm>
        </p:spPr>
        <p:txBody>
          <a:bodyPr lIns="0" tIns="0" rIns="0" bIns="0">
            <a:noAutofit/>
          </a:bodyPr>
          <a:lstStyle>
            <a:lvl1pPr marL="0" indent="0">
              <a:lnSpc>
                <a:spcPts val="1700"/>
              </a:lnSpc>
              <a:buNone/>
              <a:defRPr sz="1800" b="0"/>
            </a:lvl1pPr>
          </a:lstStyle>
          <a:p>
            <a:pPr lvl="0"/>
            <a:r>
              <a:rPr lang="en-US" dirty="0"/>
              <a:t>Step</a:t>
            </a:r>
          </a:p>
        </p:txBody>
      </p:sp>
      <p:sp>
        <p:nvSpPr>
          <p:cNvPr id="50" name="Text Placeholder 39">
            <a:extLst>
              <a:ext uri="{FF2B5EF4-FFF2-40B4-BE49-F238E27FC236}">
                <a16:creationId xmlns:a16="http://schemas.microsoft.com/office/drawing/2014/main" id="{2EB9EFE5-C83C-CA45-9478-0358A73C8056}"/>
              </a:ext>
            </a:extLst>
          </p:cNvPr>
          <p:cNvSpPr>
            <a:spLocks noGrp="1"/>
          </p:cNvSpPr>
          <p:nvPr>
            <p:ph type="body" sz="quarter" idx="36" hasCustomPrompt="1"/>
          </p:nvPr>
        </p:nvSpPr>
        <p:spPr>
          <a:xfrm>
            <a:off x="7344681" y="1485316"/>
            <a:ext cx="1288957" cy="673130"/>
          </a:xfrm>
        </p:spPr>
        <p:txBody>
          <a:bodyPr lIns="0" tIns="0" rIns="0" bIns="0">
            <a:noAutofit/>
          </a:bodyPr>
          <a:lstStyle>
            <a:lvl1pPr marL="0" indent="0">
              <a:lnSpc>
                <a:spcPts val="1700"/>
              </a:lnSpc>
              <a:buNone/>
              <a:defRPr sz="1800" b="0"/>
            </a:lvl1pPr>
          </a:lstStyle>
          <a:p>
            <a:pPr lvl="0"/>
            <a:r>
              <a:rPr lang="en-US" dirty="0"/>
              <a:t>Step</a:t>
            </a:r>
          </a:p>
        </p:txBody>
      </p:sp>
      <p:pic>
        <p:nvPicPr>
          <p:cNvPr id="51" name="Picture 50" descr="Logo&#10;&#10;Description automatically generated">
            <a:extLst>
              <a:ext uri="{FF2B5EF4-FFF2-40B4-BE49-F238E27FC236}">
                <a16:creationId xmlns:a16="http://schemas.microsoft.com/office/drawing/2014/main" id="{6122FB7C-712E-CD45-BEFA-2988D4525025}"/>
              </a:ext>
            </a:extLst>
          </p:cNvPr>
          <p:cNvPicPr>
            <a:picLocks noChangeAspect="1"/>
          </p:cNvPicPr>
          <p:nvPr userDrawn="1"/>
        </p:nvPicPr>
        <p:blipFill>
          <a:blip r:embed="rId2"/>
          <a:stretch>
            <a:fillRect/>
          </a:stretch>
        </p:blipFill>
        <p:spPr>
          <a:xfrm>
            <a:off x="154683" y="6363913"/>
            <a:ext cx="831279" cy="467595"/>
          </a:xfrm>
          <a:prstGeom prst="rect">
            <a:avLst/>
          </a:prstGeom>
        </p:spPr>
      </p:pic>
      <p:sp>
        <p:nvSpPr>
          <p:cNvPr id="52" name="Text Placeholder 24">
            <a:extLst>
              <a:ext uri="{FF2B5EF4-FFF2-40B4-BE49-F238E27FC236}">
                <a16:creationId xmlns:a16="http://schemas.microsoft.com/office/drawing/2014/main" id="{A3AC23B4-C37B-6942-8A0A-F7FD84239473}"/>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Section title</a:t>
            </a:r>
          </a:p>
        </p:txBody>
      </p:sp>
      <p:sp>
        <p:nvSpPr>
          <p:cNvPr id="53" name="Text Placeholder 24">
            <a:extLst>
              <a:ext uri="{FF2B5EF4-FFF2-40B4-BE49-F238E27FC236}">
                <a16:creationId xmlns:a16="http://schemas.microsoft.com/office/drawing/2014/main" id="{3A40C4EB-1200-B448-93E5-97387B75EF45}"/>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Heading</a:t>
            </a:r>
          </a:p>
        </p:txBody>
      </p:sp>
    </p:spTree>
    <p:extLst>
      <p:ext uri="{BB962C8B-B14F-4D97-AF65-F5344CB8AC3E}">
        <p14:creationId xmlns:p14="http://schemas.microsoft.com/office/powerpoint/2010/main" val="2044921243"/>
      </p:ext>
    </p:extLst>
  </p:cSld>
  <p:clrMapOvr>
    <a:masterClrMapping/>
  </p:clrMapOvr>
  <p:extLst>
    <p:ext uri="{DCECCB84-F9BA-43D5-87BE-67443E8EF086}">
      <p15:sldGuideLst xmlns:p15="http://schemas.microsoft.com/office/powerpoint/2012/main">
        <p15:guide id="1" orient="horz" pos="1368">
          <p15:clr>
            <a:srgbClr val="FBAE40"/>
          </p15:clr>
        </p15:guide>
        <p15:guide id="2" orient="horz" pos="912">
          <p15:clr>
            <a:srgbClr val="FBAE40"/>
          </p15:clr>
        </p15:guide>
        <p15:guide id="3" orient="horz" pos="1536">
          <p15:clr>
            <a:srgbClr val="FBAE40"/>
          </p15:clr>
        </p15:guide>
        <p15:guide id="4" pos="2352">
          <p15:clr>
            <a:srgbClr val="FBAE40"/>
          </p15:clr>
        </p15:guide>
        <p15:guide id="5" orient="horz" pos="1824">
          <p15:clr>
            <a:srgbClr val="FBAE40"/>
          </p15:clr>
        </p15:guide>
        <p15:guide id="6" pos="612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lumns w Subheadings">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6593B6D7-547F-D142-9AA8-C58463535B26}"/>
              </a:ext>
            </a:extLst>
          </p:cNvPr>
          <p:cNvSpPr>
            <a:spLocks noGrp="1"/>
          </p:cNvSpPr>
          <p:nvPr>
            <p:ph type="sldNum" sz="quarter" idx="12"/>
          </p:nvPr>
        </p:nvSpPr>
        <p:spPr>
          <a:xfrm>
            <a:off x="9258300" y="6534317"/>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6" name="Text Placeholder 3">
            <a:extLst>
              <a:ext uri="{FF2B5EF4-FFF2-40B4-BE49-F238E27FC236}">
                <a16:creationId xmlns:a16="http://schemas.microsoft.com/office/drawing/2014/main" id="{A8C55AE9-9D84-D845-BB8E-0D1125341A27}"/>
              </a:ext>
            </a:extLst>
          </p:cNvPr>
          <p:cNvSpPr>
            <a:spLocks noGrp="1"/>
          </p:cNvSpPr>
          <p:nvPr>
            <p:ph type="body" sz="quarter" idx="14" hasCustomPrompt="1"/>
          </p:nvPr>
        </p:nvSpPr>
        <p:spPr>
          <a:xfrm>
            <a:off x="6096000" y="6534317"/>
            <a:ext cx="1219200" cy="134059"/>
          </a:xfrm>
        </p:spPr>
        <p:txBody>
          <a:bodyPr lIns="0" tIns="0" rIns="0" bIns="0">
            <a:noAutofit/>
          </a:bodyPr>
          <a:lstStyle>
            <a:lvl1pPr marL="0" indent="0" algn="r">
              <a:buNone/>
              <a:defRPr sz="900">
                <a:solidFill>
                  <a:schemeClr val="tx2"/>
                </a:solidFill>
              </a:defRPr>
            </a:lvl1pPr>
            <a:lvl2pPr marL="457182" indent="0">
              <a:buFont typeface="Arial" panose="020B0604020202020204" pitchFamily="34" charset="0"/>
              <a:buNone/>
              <a:defRPr/>
            </a:lvl2pPr>
          </a:lstStyle>
          <a:p>
            <a:pPr lvl="0"/>
            <a:r>
              <a:rPr lang="en-US" dirty="0"/>
              <a:t>04.08.21</a:t>
            </a:r>
          </a:p>
        </p:txBody>
      </p:sp>
      <p:sp>
        <p:nvSpPr>
          <p:cNvPr id="16" name="Rectangle 15">
            <a:extLst>
              <a:ext uri="{FF2B5EF4-FFF2-40B4-BE49-F238E27FC236}">
                <a16:creationId xmlns:a16="http://schemas.microsoft.com/office/drawing/2014/main" id="{16BD1090-BF05-D04B-AF06-35FC4A4C8571}"/>
              </a:ext>
            </a:extLst>
          </p:cNvPr>
          <p:cNvSpPr/>
          <p:nvPr userDrawn="1"/>
        </p:nvSpPr>
        <p:spPr>
          <a:xfrm>
            <a:off x="164815" y="1786416"/>
            <a:ext cx="3046164" cy="55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2160" b="0" i="0" dirty="0">
              <a:solidFill>
                <a:schemeClr val="accent2"/>
              </a:solidFill>
              <a:latin typeface="Arial" panose="020B0604020202020204" pitchFamily="34" charset="0"/>
            </a:endParaRPr>
          </a:p>
        </p:txBody>
      </p:sp>
      <p:sp>
        <p:nvSpPr>
          <p:cNvPr id="17" name="Rectangle 16">
            <a:extLst>
              <a:ext uri="{FF2B5EF4-FFF2-40B4-BE49-F238E27FC236}">
                <a16:creationId xmlns:a16="http://schemas.microsoft.com/office/drawing/2014/main" id="{4B39C6EC-023D-E248-95FC-5FA0EAA686F0}"/>
              </a:ext>
            </a:extLst>
          </p:cNvPr>
          <p:cNvSpPr/>
          <p:nvPr userDrawn="1"/>
        </p:nvSpPr>
        <p:spPr>
          <a:xfrm>
            <a:off x="3228143" y="1786416"/>
            <a:ext cx="3020257" cy="55084"/>
          </a:xfrm>
          <a:prstGeom prst="rect">
            <a:avLst/>
          </a:prstGeom>
          <a:solidFill>
            <a:srgbClr val="B0A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2160" b="0" i="0" dirty="0">
              <a:solidFill>
                <a:schemeClr val="accent2"/>
              </a:solidFill>
              <a:latin typeface="Arial" panose="020B0604020202020204" pitchFamily="34" charset="0"/>
            </a:endParaRPr>
          </a:p>
        </p:txBody>
      </p:sp>
      <p:sp>
        <p:nvSpPr>
          <p:cNvPr id="18" name="Rectangle 17">
            <a:extLst>
              <a:ext uri="{FF2B5EF4-FFF2-40B4-BE49-F238E27FC236}">
                <a16:creationId xmlns:a16="http://schemas.microsoft.com/office/drawing/2014/main" id="{6BA6530D-C4E8-8B44-BF0D-739D50C426D0}"/>
              </a:ext>
            </a:extLst>
          </p:cNvPr>
          <p:cNvSpPr/>
          <p:nvPr userDrawn="1"/>
        </p:nvSpPr>
        <p:spPr>
          <a:xfrm>
            <a:off x="6272393" y="1786416"/>
            <a:ext cx="3020257" cy="55084"/>
          </a:xfrm>
          <a:prstGeom prst="rect">
            <a:avLst/>
          </a:prstGeom>
          <a:solidFill>
            <a:srgbClr val="D8D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2160" b="0" i="0" dirty="0">
              <a:solidFill>
                <a:schemeClr val="accent2"/>
              </a:solidFill>
              <a:latin typeface="Arial" panose="020B0604020202020204" pitchFamily="34" charset="0"/>
            </a:endParaRPr>
          </a:p>
        </p:txBody>
      </p:sp>
      <p:sp>
        <p:nvSpPr>
          <p:cNvPr id="19" name="Rectangle 18">
            <a:extLst>
              <a:ext uri="{FF2B5EF4-FFF2-40B4-BE49-F238E27FC236}">
                <a16:creationId xmlns:a16="http://schemas.microsoft.com/office/drawing/2014/main" id="{27876E3A-F443-3D43-A07E-41A15F8DA4B1}"/>
              </a:ext>
            </a:extLst>
          </p:cNvPr>
          <p:cNvSpPr/>
          <p:nvPr userDrawn="1"/>
        </p:nvSpPr>
        <p:spPr>
          <a:xfrm>
            <a:off x="9316643" y="1786416"/>
            <a:ext cx="3020257" cy="55084"/>
          </a:xfrm>
          <a:prstGeom prst="rect">
            <a:avLst/>
          </a:prstGeom>
          <a:solidFill>
            <a:srgbClr val="ECE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b="0" i="0" dirty="0">
              <a:solidFill>
                <a:schemeClr val="accent2"/>
              </a:solidFill>
              <a:latin typeface="Arial" panose="020B0604020202020204" pitchFamily="34" charset="0"/>
            </a:endParaRPr>
          </a:p>
        </p:txBody>
      </p:sp>
      <p:sp>
        <p:nvSpPr>
          <p:cNvPr id="24" name="Text Placeholder 24">
            <a:extLst>
              <a:ext uri="{FF2B5EF4-FFF2-40B4-BE49-F238E27FC236}">
                <a16:creationId xmlns:a16="http://schemas.microsoft.com/office/drawing/2014/main" id="{39D02AFF-CB91-2342-B23D-4404685A75BD}"/>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Section title</a:t>
            </a:r>
          </a:p>
        </p:txBody>
      </p:sp>
      <p:sp>
        <p:nvSpPr>
          <p:cNvPr id="25" name="Text Placeholder 24">
            <a:extLst>
              <a:ext uri="{FF2B5EF4-FFF2-40B4-BE49-F238E27FC236}">
                <a16:creationId xmlns:a16="http://schemas.microsoft.com/office/drawing/2014/main" id="{DFDB4035-BC72-8841-8936-EDE2B51E7CD2}"/>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182" indent="0">
              <a:buNone/>
              <a:defRPr sz="1800"/>
            </a:lvl2pPr>
            <a:lvl3pPr marL="914363" indent="0">
              <a:buNone/>
              <a:defRPr sz="1800"/>
            </a:lvl3pPr>
            <a:lvl4pPr marL="1371545" indent="0">
              <a:buNone/>
              <a:defRPr sz="1800"/>
            </a:lvl4pPr>
            <a:lvl5pPr marL="1828727" indent="0">
              <a:buNone/>
              <a:defRPr sz="1800"/>
            </a:lvl5pPr>
          </a:lstStyle>
          <a:p>
            <a:pPr lvl="0"/>
            <a:r>
              <a:rPr lang="en-US" dirty="0"/>
              <a:t>Heading</a:t>
            </a:r>
          </a:p>
        </p:txBody>
      </p:sp>
      <p:sp>
        <p:nvSpPr>
          <p:cNvPr id="26" name="Text Placeholder 39">
            <a:extLst>
              <a:ext uri="{FF2B5EF4-FFF2-40B4-BE49-F238E27FC236}">
                <a16:creationId xmlns:a16="http://schemas.microsoft.com/office/drawing/2014/main" id="{1F0C0EAC-3853-734A-A5A0-0BBD516972A2}"/>
              </a:ext>
            </a:extLst>
          </p:cNvPr>
          <p:cNvSpPr>
            <a:spLocks noGrp="1"/>
          </p:cNvSpPr>
          <p:nvPr>
            <p:ph type="body" sz="quarter" idx="29" hasCustomPrompt="1"/>
          </p:nvPr>
        </p:nvSpPr>
        <p:spPr>
          <a:xfrm>
            <a:off x="204319" y="1650646"/>
            <a:ext cx="2517615" cy="1266258"/>
          </a:xfrm>
        </p:spPr>
        <p:txBody>
          <a:bodyPr lIns="0" tIns="0" rIns="0" bIns="0">
            <a:noAutofit/>
          </a:bodyPr>
          <a:lstStyle>
            <a:lvl1pPr marL="0" indent="0">
              <a:lnSpc>
                <a:spcPts val="4400"/>
              </a:lnSpc>
              <a:buNone/>
              <a:defRPr sz="4000" b="0">
                <a:solidFill>
                  <a:schemeClr val="accent2"/>
                </a:solidFill>
              </a:defRPr>
            </a:lvl1pPr>
          </a:lstStyle>
          <a:p>
            <a:pPr lvl="0"/>
            <a:r>
              <a:rPr lang="en-US" dirty="0"/>
              <a:t>Subtitle copy here</a:t>
            </a:r>
          </a:p>
        </p:txBody>
      </p:sp>
      <p:sp>
        <p:nvSpPr>
          <p:cNvPr id="27" name="Text Placeholder 39">
            <a:extLst>
              <a:ext uri="{FF2B5EF4-FFF2-40B4-BE49-F238E27FC236}">
                <a16:creationId xmlns:a16="http://schemas.microsoft.com/office/drawing/2014/main" id="{224A58D7-BEE7-1C42-A094-2DB2E0149356}"/>
              </a:ext>
            </a:extLst>
          </p:cNvPr>
          <p:cNvSpPr>
            <a:spLocks noGrp="1"/>
          </p:cNvSpPr>
          <p:nvPr>
            <p:ph type="body" sz="quarter" idx="30" hasCustomPrompt="1"/>
          </p:nvPr>
        </p:nvSpPr>
        <p:spPr>
          <a:xfrm>
            <a:off x="9262499" y="1650646"/>
            <a:ext cx="2517615" cy="1266258"/>
          </a:xfrm>
        </p:spPr>
        <p:txBody>
          <a:bodyPr lIns="0" tIns="0" rIns="0" bIns="0">
            <a:noAutofit/>
          </a:bodyPr>
          <a:lstStyle>
            <a:lvl1pPr marL="0" indent="0">
              <a:lnSpc>
                <a:spcPts val="4400"/>
              </a:lnSpc>
              <a:buNone/>
              <a:defRPr sz="4000" b="0">
                <a:solidFill>
                  <a:schemeClr val="accent2"/>
                </a:solidFill>
              </a:defRPr>
            </a:lvl1pPr>
          </a:lstStyle>
          <a:p>
            <a:pPr lvl="0"/>
            <a:r>
              <a:rPr lang="en-US" dirty="0"/>
              <a:t>Subtitle copy here</a:t>
            </a:r>
          </a:p>
        </p:txBody>
      </p:sp>
      <p:sp>
        <p:nvSpPr>
          <p:cNvPr id="28" name="Text Placeholder 39">
            <a:extLst>
              <a:ext uri="{FF2B5EF4-FFF2-40B4-BE49-F238E27FC236}">
                <a16:creationId xmlns:a16="http://schemas.microsoft.com/office/drawing/2014/main" id="{6ABC9543-3094-F84A-9D92-C17BCA4B465A}"/>
              </a:ext>
            </a:extLst>
          </p:cNvPr>
          <p:cNvSpPr>
            <a:spLocks noGrp="1"/>
          </p:cNvSpPr>
          <p:nvPr>
            <p:ph type="body" sz="quarter" idx="31" hasCustomPrompt="1"/>
          </p:nvPr>
        </p:nvSpPr>
        <p:spPr>
          <a:xfrm>
            <a:off x="6243106" y="1650646"/>
            <a:ext cx="2517615" cy="1266258"/>
          </a:xfrm>
        </p:spPr>
        <p:txBody>
          <a:bodyPr lIns="0" tIns="0" rIns="0" bIns="0">
            <a:noAutofit/>
          </a:bodyPr>
          <a:lstStyle>
            <a:lvl1pPr marL="0" indent="0">
              <a:lnSpc>
                <a:spcPts val="4400"/>
              </a:lnSpc>
              <a:buNone/>
              <a:defRPr sz="4000" b="0">
                <a:solidFill>
                  <a:schemeClr val="accent2"/>
                </a:solidFill>
              </a:defRPr>
            </a:lvl1pPr>
          </a:lstStyle>
          <a:p>
            <a:pPr lvl="0"/>
            <a:r>
              <a:rPr lang="en-US" dirty="0"/>
              <a:t>Subtitle copy here</a:t>
            </a:r>
          </a:p>
        </p:txBody>
      </p:sp>
      <p:sp>
        <p:nvSpPr>
          <p:cNvPr id="29" name="Text Placeholder 39">
            <a:extLst>
              <a:ext uri="{FF2B5EF4-FFF2-40B4-BE49-F238E27FC236}">
                <a16:creationId xmlns:a16="http://schemas.microsoft.com/office/drawing/2014/main" id="{C271F7AF-6B12-E54B-A003-6117409F6385}"/>
              </a:ext>
            </a:extLst>
          </p:cNvPr>
          <p:cNvSpPr>
            <a:spLocks noGrp="1"/>
          </p:cNvSpPr>
          <p:nvPr>
            <p:ph type="body" sz="quarter" idx="32" hasCustomPrompt="1"/>
          </p:nvPr>
        </p:nvSpPr>
        <p:spPr>
          <a:xfrm>
            <a:off x="3223713" y="1650646"/>
            <a:ext cx="2517615" cy="1266258"/>
          </a:xfrm>
        </p:spPr>
        <p:txBody>
          <a:bodyPr lIns="0" tIns="0" rIns="0" bIns="0">
            <a:noAutofit/>
          </a:bodyPr>
          <a:lstStyle>
            <a:lvl1pPr marL="0" indent="0">
              <a:lnSpc>
                <a:spcPts val="4400"/>
              </a:lnSpc>
              <a:buNone/>
              <a:defRPr sz="4000" b="0">
                <a:solidFill>
                  <a:schemeClr val="accent2"/>
                </a:solidFill>
              </a:defRPr>
            </a:lvl1pPr>
          </a:lstStyle>
          <a:p>
            <a:pPr lvl="0"/>
            <a:r>
              <a:rPr lang="en-US" dirty="0"/>
              <a:t>Subtitle copy here</a:t>
            </a:r>
          </a:p>
        </p:txBody>
      </p:sp>
      <p:sp>
        <p:nvSpPr>
          <p:cNvPr id="30" name="Text Placeholder 39">
            <a:extLst>
              <a:ext uri="{FF2B5EF4-FFF2-40B4-BE49-F238E27FC236}">
                <a16:creationId xmlns:a16="http://schemas.microsoft.com/office/drawing/2014/main" id="{3935B0DA-9043-0544-B151-E43DDF503CFC}"/>
              </a:ext>
            </a:extLst>
          </p:cNvPr>
          <p:cNvSpPr>
            <a:spLocks noGrp="1"/>
          </p:cNvSpPr>
          <p:nvPr>
            <p:ph type="body" sz="quarter" idx="33" hasCustomPrompt="1"/>
          </p:nvPr>
        </p:nvSpPr>
        <p:spPr>
          <a:xfrm>
            <a:off x="206516" y="3695701"/>
            <a:ext cx="2715824" cy="2296576"/>
          </a:xfrm>
        </p:spPr>
        <p:txBody>
          <a:bodyPr lIns="0" tIns="0" rIns="0" bIns="0">
            <a:noAutofit/>
          </a:bodyPr>
          <a:lstStyle>
            <a:lvl1pPr marL="0" indent="0">
              <a:lnSpc>
                <a:spcPct val="100000"/>
              </a:lnSpc>
              <a:buNone/>
              <a:defRPr sz="1600" b="0"/>
            </a:lvl1pPr>
          </a:lstStyle>
          <a:p>
            <a:pPr lvl="0"/>
            <a:r>
              <a:rPr lang="en-US" dirty="0"/>
              <a:t>Add text—</a:t>
            </a:r>
            <a:r>
              <a:rPr lang="en-US" dirty="0" err="1"/>
              <a:t>sepien</a:t>
            </a:r>
            <a:r>
              <a:rPr lang="en-US" dirty="0"/>
              <a:t> et ligula </a:t>
            </a:r>
            <a:r>
              <a:rPr lang="en-US" dirty="0" err="1"/>
              <a:t>ullamcorper</a:t>
            </a:r>
            <a:r>
              <a:rPr lang="en-US" dirty="0"/>
              <a:t> </a:t>
            </a:r>
            <a:r>
              <a:rPr lang="en-US" dirty="0" err="1"/>
              <a:t>malesuada</a:t>
            </a:r>
            <a:r>
              <a:rPr lang="en-US" dirty="0"/>
              <a:t> </a:t>
            </a:r>
            <a:r>
              <a:rPr lang="en-US" dirty="0" err="1"/>
              <a:t>proin</a:t>
            </a:r>
            <a:r>
              <a:rPr lang="en-US" dirty="0"/>
              <a:t> libero </a:t>
            </a:r>
            <a:r>
              <a:rPr lang="en-US" dirty="0" err="1"/>
              <a:t>nunc</a:t>
            </a:r>
            <a:r>
              <a:rPr lang="en-US" dirty="0"/>
              <a:t> consequent </a:t>
            </a:r>
            <a:r>
              <a:rPr lang="en-US" dirty="0" err="1"/>
              <a:t>interdum</a:t>
            </a:r>
            <a:r>
              <a:rPr lang="en-US" dirty="0"/>
              <a:t> </a:t>
            </a:r>
            <a:r>
              <a:rPr lang="en-US" dirty="0" err="1"/>
              <a:t>varius</a:t>
            </a:r>
            <a:r>
              <a:rPr lang="en-US" dirty="0"/>
              <a:t> sit </a:t>
            </a:r>
            <a:r>
              <a:rPr lang="en-US" dirty="0" err="1"/>
              <a:t>amet</a:t>
            </a:r>
            <a:r>
              <a:rPr lang="en-US" dirty="0"/>
              <a:t>. Lorem ipsum dolor sit </a:t>
            </a:r>
            <a:r>
              <a:rPr lang="en-US" dirty="0" err="1"/>
              <a:t>amet</a:t>
            </a:r>
            <a:r>
              <a:rPr lang="en-US" dirty="0"/>
              <a:t> </a:t>
            </a:r>
            <a:r>
              <a:rPr lang="en-US" dirty="0" err="1"/>
              <a:t>consectutur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1" name="Text Placeholder 39">
            <a:extLst>
              <a:ext uri="{FF2B5EF4-FFF2-40B4-BE49-F238E27FC236}">
                <a16:creationId xmlns:a16="http://schemas.microsoft.com/office/drawing/2014/main" id="{CBF1EE23-DD1C-154D-914A-BA523DC70BEE}"/>
              </a:ext>
            </a:extLst>
          </p:cNvPr>
          <p:cNvSpPr>
            <a:spLocks noGrp="1"/>
          </p:cNvSpPr>
          <p:nvPr>
            <p:ph type="body" sz="quarter" idx="34" hasCustomPrompt="1"/>
          </p:nvPr>
        </p:nvSpPr>
        <p:spPr>
          <a:xfrm>
            <a:off x="3238816" y="3695701"/>
            <a:ext cx="2715824" cy="2296576"/>
          </a:xfrm>
        </p:spPr>
        <p:txBody>
          <a:bodyPr lIns="0" tIns="0" rIns="0" bIns="0">
            <a:noAutofit/>
          </a:bodyPr>
          <a:lstStyle>
            <a:lvl1pPr marL="0" indent="0">
              <a:lnSpc>
                <a:spcPct val="100000"/>
              </a:lnSpc>
              <a:buNone/>
              <a:defRPr sz="1600" b="0"/>
            </a:lvl1pPr>
          </a:lstStyle>
          <a:p>
            <a:pPr lvl="0"/>
            <a:r>
              <a:rPr lang="en-US" dirty="0"/>
              <a:t>Add text—</a:t>
            </a:r>
            <a:r>
              <a:rPr lang="en-US" dirty="0" err="1"/>
              <a:t>sepien</a:t>
            </a:r>
            <a:r>
              <a:rPr lang="en-US" dirty="0"/>
              <a:t> et ligula </a:t>
            </a:r>
            <a:r>
              <a:rPr lang="en-US" dirty="0" err="1"/>
              <a:t>ullamcorper</a:t>
            </a:r>
            <a:r>
              <a:rPr lang="en-US" dirty="0"/>
              <a:t> </a:t>
            </a:r>
            <a:r>
              <a:rPr lang="en-US" dirty="0" err="1"/>
              <a:t>malesuada</a:t>
            </a:r>
            <a:r>
              <a:rPr lang="en-US" dirty="0"/>
              <a:t> </a:t>
            </a:r>
            <a:r>
              <a:rPr lang="en-US" dirty="0" err="1"/>
              <a:t>proin</a:t>
            </a:r>
            <a:r>
              <a:rPr lang="en-US" dirty="0"/>
              <a:t> libero </a:t>
            </a:r>
            <a:r>
              <a:rPr lang="en-US" dirty="0" err="1"/>
              <a:t>nunc</a:t>
            </a:r>
            <a:r>
              <a:rPr lang="en-US" dirty="0"/>
              <a:t> consequent </a:t>
            </a:r>
            <a:r>
              <a:rPr lang="en-US" dirty="0" err="1"/>
              <a:t>interdum</a:t>
            </a:r>
            <a:r>
              <a:rPr lang="en-US" dirty="0"/>
              <a:t> </a:t>
            </a:r>
            <a:r>
              <a:rPr lang="en-US" dirty="0" err="1"/>
              <a:t>varius</a:t>
            </a:r>
            <a:r>
              <a:rPr lang="en-US" dirty="0"/>
              <a:t> sit </a:t>
            </a:r>
            <a:r>
              <a:rPr lang="en-US" dirty="0" err="1"/>
              <a:t>amet</a:t>
            </a:r>
            <a:r>
              <a:rPr lang="en-US" dirty="0"/>
              <a:t>. Lorem ipsum dolor sit </a:t>
            </a:r>
            <a:r>
              <a:rPr lang="en-US" dirty="0" err="1"/>
              <a:t>amet</a:t>
            </a:r>
            <a:r>
              <a:rPr lang="en-US" dirty="0"/>
              <a:t> </a:t>
            </a:r>
            <a:r>
              <a:rPr lang="en-US" dirty="0" err="1"/>
              <a:t>consectutur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2" name="Text Placeholder 39">
            <a:extLst>
              <a:ext uri="{FF2B5EF4-FFF2-40B4-BE49-F238E27FC236}">
                <a16:creationId xmlns:a16="http://schemas.microsoft.com/office/drawing/2014/main" id="{7D9E9EE2-5C31-F74E-9C27-7B61C6BA21CE}"/>
              </a:ext>
            </a:extLst>
          </p:cNvPr>
          <p:cNvSpPr>
            <a:spLocks noGrp="1"/>
          </p:cNvSpPr>
          <p:nvPr>
            <p:ph type="body" sz="quarter" idx="35" hasCustomPrompt="1"/>
          </p:nvPr>
        </p:nvSpPr>
        <p:spPr>
          <a:xfrm>
            <a:off x="6271116" y="3695701"/>
            <a:ext cx="2715824" cy="2296576"/>
          </a:xfrm>
        </p:spPr>
        <p:txBody>
          <a:bodyPr lIns="0" tIns="0" rIns="0" bIns="0">
            <a:noAutofit/>
          </a:bodyPr>
          <a:lstStyle>
            <a:lvl1pPr marL="0" indent="0">
              <a:lnSpc>
                <a:spcPct val="100000"/>
              </a:lnSpc>
              <a:buNone/>
              <a:defRPr sz="1600" b="0"/>
            </a:lvl1pPr>
          </a:lstStyle>
          <a:p>
            <a:pPr lvl="0"/>
            <a:r>
              <a:rPr lang="en-US" dirty="0"/>
              <a:t>Add text—</a:t>
            </a:r>
            <a:r>
              <a:rPr lang="en-US" dirty="0" err="1"/>
              <a:t>sepien</a:t>
            </a:r>
            <a:r>
              <a:rPr lang="en-US" dirty="0"/>
              <a:t> et ligula </a:t>
            </a:r>
            <a:r>
              <a:rPr lang="en-US" dirty="0" err="1"/>
              <a:t>ullamcorper</a:t>
            </a:r>
            <a:r>
              <a:rPr lang="en-US" dirty="0"/>
              <a:t> </a:t>
            </a:r>
            <a:r>
              <a:rPr lang="en-US" dirty="0" err="1"/>
              <a:t>malesuada</a:t>
            </a:r>
            <a:r>
              <a:rPr lang="en-US" dirty="0"/>
              <a:t> </a:t>
            </a:r>
            <a:r>
              <a:rPr lang="en-US" dirty="0" err="1"/>
              <a:t>proin</a:t>
            </a:r>
            <a:r>
              <a:rPr lang="en-US" dirty="0"/>
              <a:t> libero </a:t>
            </a:r>
            <a:r>
              <a:rPr lang="en-US" dirty="0" err="1"/>
              <a:t>nunc</a:t>
            </a:r>
            <a:r>
              <a:rPr lang="en-US" dirty="0"/>
              <a:t> consequent </a:t>
            </a:r>
            <a:r>
              <a:rPr lang="en-US" dirty="0" err="1"/>
              <a:t>interdum</a:t>
            </a:r>
            <a:r>
              <a:rPr lang="en-US" dirty="0"/>
              <a:t> </a:t>
            </a:r>
            <a:r>
              <a:rPr lang="en-US" dirty="0" err="1"/>
              <a:t>varius</a:t>
            </a:r>
            <a:r>
              <a:rPr lang="en-US" dirty="0"/>
              <a:t> sit </a:t>
            </a:r>
            <a:r>
              <a:rPr lang="en-US" dirty="0" err="1"/>
              <a:t>amet</a:t>
            </a:r>
            <a:r>
              <a:rPr lang="en-US" dirty="0"/>
              <a:t>. Lorem ipsum dolor sit </a:t>
            </a:r>
            <a:r>
              <a:rPr lang="en-US" dirty="0" err="1"/>
              <a:t>amet</a:t>
            </a:r>
            <a:r>
              <a:rPr lang="en-US" dirty="0"/>
              <a:t> </a:t>
            </a:r>
            <a:r>
              <a:rPr lang="en-US" dirty="0" err="1"/>
              <a:t>consectutur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3" name="Text Placeholder 39">
            <a:extLst>
              <a:ext uri="{FF2B5EF4-FFF2-40B4-BE49-F238E27FC236}">
                <a16:creationId xmlns:a16="http://schemas.microsoft.com/office/drawing/2014/main" id="{70C1B6CE-8BFF-5747-BEFB-44180EC08161}"/>
              </a:ext>
            </a:extLst>
          </p:cNvPr>
          <p:cNvSpPr>
            <a:spLocks noGrp="1"/>
          </p:cNvSpPr>
          <p:nvPr>
            <p:ph type="body" sz="quarter" idx="36" hasCustomPrompt="1"/>
          </p:nvPr>
        </p:nvSpPr>
        <p:spPr>
          <a:xfrm>
            <a:off x="9303416" y="3695701"/>
            <a:ext cx="2715824" cy="2296576"/>
          </a:xfrm>
        </p:spPr>
        <p:txBody>
          <a:bodyPr lIns="0" tIns="0" rIns="0" bIns="0">
            <a:noAutofit/>
          </a:bodyPr>
          <a:lstStyle>
            <a:lvl1pPr marL="0" indent="0">
              <a:lnSpc>
                <a:spcPct val="100000"/>
              </a:lnSpc>
              <a:buNone/>
              <a:defRPr sz="1600" b="0"/>
            </a:lvl1pPr>
          </a:lstStyle>
          <a:p>
            <a:pPr lvl="0"/>
            <a:r>
              <a:rPr lang="en-US" dirty="0"/>
              <a:t>Add text—</a:t>
            </a:r>
            <a:r>
              <a:rPr lang="en-US" dirty="0" err="1"/>
              <a:t>sepien</a:t>
            </a:r>
            <a:r>
              <a:rPr lang="en-US" dirty="0"/>
              <a:t> et ligula </a:t>
            </a:r>
            <a:r>
              <a:rPr lang="en-US" dirty="0" err="1"/>
              <a:t>ullamcorper</a:t>
            </a:r>
            <a:r>
              <a:rPr lang="en-US" dirty="0"/>
              <a:t> </a:t>
            </a:r>
            <a:r>
              <a:rPr lang="en-US" dirty="0" err="1"/>
              <a:t>malesuada</a:t>
            </a:r>
            <a:r>
              <a:rPr lang="en-US" dirty="0"/>
              <a:t> </a:t>
            </a:r>
            <a:r>
              <a:rPr lang="en-US" dirty="0" err="1"/>
              <a:t>proin</a:t>
            </a:r>
            <a:r>
              <a:rPr lang="en-US" dirty="0"/>
              <a:t> libero </a:t>
            </a:r>
            <a:r>
              <a:rPr lang="en-US" dirty="0" err="1"/>
              <a:t>nunc</a:t>
            </a:r>
            <a:r>
              <a:rPr lang="en-US" dirty="0"/>
              <a:t> consequent </a:t>
            </a:r>
            <a:r>
              <a:rPr lang="en-US" dirty="0" err="1"/>
              <a:t>interdum</a:t>
            </a:r>
            <a:r>
              <a:rPr lang="en-US" dirty="0"/>
              <a:t> </a:t>
            </a:r>
            <a:r>
              <a:rPr lang="en-US" dirty="0" err="1"/>
              <a:t>varius</a:t>
            </a:r>
            <a:r>
              <a:rPr lang="en-US" dirty="0"/>
              <a:t> sit </a:t>
            </a:r>
            <a:r>
              <a:rPr lang="en-US" dirty="0" err="1"/>
              <a:t>amet</a:t>
            </a:r>
            <a:r>
              <a:rPr lang="en-US" dirty="0"/>
              <a:t>. Lorem ipsum dolor sit </a:t>
            </a:r>
            <a:r>
              <a:rPr lang="en-US" dirty="0" err="1"/>
              <a:t>amet</a:t>
            </a:r>
            <a:r>
              <a:rPr lang="en-US" dirty="0"/>
              <a:t> </a:t>
            </a:r>
            <a:r>
              <a:rPr lang="en-US" dirty="0" err="1"/>
              <a:t>consectutur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pic>
        <p:nvPicPr>
          <p:cNvPr id="34" name="Picture 33" descr="Logo&#10;&#10;Description automatically generated">
            <a:extLst>
              <a:ext uri="{FF2B5EF4-FFF2-40B4-BE49-F238E27FC236}">
                <a16:creationId xmlns:a16="http://schemas.microsoft.com/office/drawing/2014/main" id="{F6CFFA7E-75FD-FA49-901F-47F135649531}"/>
              </a:ext>
            </a:extLst>
          </p:cNvPr>
          <p:cNvPicPr>
            <a:picLocks noChangeAspect="1"/>
          </p:cNvPicPr>
          <p:nvPr userDrawn="1"/>
        </p:nvPicPr>
        <p:blipFill>
          <a:blip r:embed="rId2"/>
          <a:stretch>
            <a:fillRect/>
          </a:stretch>
        </p:blipFill>
        <p:spPr>
          <a:xfrm>
            <a:off x="154683" y="6363913"/>
            <a:ext cx="831279" cy="467595"/>
          </a:xfrm>
          <a:prstGeom prst="rect">
            <a:avLst/>
          </a:prstGeom>
        </p:spPr>
      </p:pic>
    </p:spTree>
    <p:extLst>
      <p:ext uri="{BB962C8B-B14F-4D97-AF65-F5344CB8AC3E}">
        <p14:creationId xmlns:p14="http://schemas.microsoft.com/office/powerpoint/2010/main" val="332673939"/>
      </p:ext>
    </p:extLst>
  </p:cSld>
  <p:clrMapOvr>
    <a:masterClrMapping/>
  </p:clrMapOvr>
  <p:extLst>
    <p:ext uri="{DCECCB84-F9BA-43D5-87BE-67443E8EF086}">
      <p15:sldGuideLst xmlns:p15="http://schemas.microsoft.com/office/powerpoint/2012/main">
        <p15:guide id="1" orient="horz" pos="984">
          <p15:clr>
            <a:srgbClr val="FBAE40"/>
          </p15:clr>
        </p15:guide>
        <p15:guide id="2" pos="2016">
          <p15:clr>
            <a:srgbClr val="FBAE40"/>
          </p15:clr>
        </p15:guide>
        <p15:guide id="3" pos="3936">
          <p15:clr>
            <a:srgbClr val="FBAE40"/>
          </p15:clr>
        </p15:guide>
        <p15:guide id="4" pos="5832">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46512-28CF-D240-B81F-9ACB8CB1ABBF}"/>
              </a:ext>
            </a:extLst>
          </p:cNvPr>
          <p:cNvSpPr>
            <a:spLocks noGrp="1"/>
          </p:cNvSpPr>
          <p:nvPr>
            <p:ph type="title"/>
          </p:nvPr>
        </p:nvSpPr>
        <p:spPr>
          <a:xfrm>
            <a:off x="190500" y="214223"/>
            <a:ext cx="4666998" cy="281078"/>
          </a:xfrm>
          <a:prstGeom prst="rect">
            <a:avLst/>
          </a:prstGeom>
        </p:spPr>
        <p:txBody>
          <a:bodyPr vert="horz" lIns="0" tIns="0" rIns="0" bIns="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956130B2-56B0-7F46-8400-1E3680E9AAFB}"/>
              </a:ext>
            </a:extLst>
          </p:cNvPr>
          <p:cNvSpPr>
            <a:spLocks noGrp="1"/>
          </p:cNvSpPr>
          <p:nvPr>
            <p:ph type="body" idx="1"/>
          </p:nvPr>
        </p:nvSpPr>
        <p:spPr>
          <a:xfrm>
            <a:off x="190500" y="1825626"/>
            <a:ext cx="11811000" cy="415607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F7FFF71-C9CB-F14D-9B02-692F2BB2B809}"/>
              </a:ext>
            </a:extLst>
          </p:cNvPr>
          <p:cNvSpPr>
            <a:spLocks noGrp="1"/>
          </p:cNvSpPr>
          <p:nvPr>
            <p:ph type="sldNum" sz="quarter" idx="4"/>
          </p:nvPr>
        </p:nvSpPr>
        <p:spPr>
          <a:xfrm>
            <a:off x="9258300" y="6532761"/>
            <a:ext cx="2743200" cy="126789"/>
          </a:xfrm>
          <a:prstGeom prst="rect">
            <a:avLst/>
          </a:prstGeom>
        </p:spPr>
        <p:txBody>
          <a:bodyPr vert="horz" lIns="0" tIns="0" rIns="0" bIns="0" rtlCol="0" anchor="ctr"/>
          <a:lstStyle>
            <a:lvl1pPr algn="r">
              <a:defRPr sz="900" b="0" i="0">
                <a:solidFill>
                  <a:schemeClr val="tx2"/>
                </a:solidFill>
                <a:latin typeface="Arial" panose="020B0604020202020204" pitchFamily="34" charset="0"/>
              </a:defRPr>
            </a:lvl1pPr>
          </a:lstStyle>
          <a:p>
            <a:fld id="{BB55D76A-9B6E-CD41-ABBE-F6C938295BAD}" type="slidenum">
              <a:rPr lang="en-US" smtClean="0"/>
              <a:pPr/>
              <a:t>‹#›</a:t>
            </a:fld>
            <a:endParaRPr lang="en-US" dirty="0"/>
          </a:p>
        </p:txBody>
      </p:sp>
    </p:spTree>
    <p:extLst>
      <p:ext uri="{BB962C8B-B14F-4D97-AF65-F5344CB8AC3E}">
        <p14:creationId xmlns:p14="http://schemas.microsoft.com/office/powerpoint/2010/main" val="431796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Lst>
  <p:hf hdr="0"/>
  <p:txStyles>
    <p:titleStyle>
      <a:lvl1pPr algn="l" defTabSz="914363" rtl="0" eaLnBrk="1" latinLnBrk="0" hangingPunct="1">
        <a:lnSpc>
          <a:spcPct val="90000"/>
        </a:lnSpc>
        <a:spcBef>
          <a:spcPct val="0"/>
        </a:spcBef>
        <a:buNone/>
        <a:defRPr sz="24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1pPr>
    </p:titleStyle>
    <p:bodyStyle>
      <a:lvl1pPr marL="228591" indent="-228591" algn="l" defTabSz="914363" rtl="0" eaLnBrk="1" latinLnBrk="0" hangingPunct="1">
        <a:lnSpc>
          <a:spcPct val="90000"/>
        </a:lnSpc>
        <a:spcBef>
          <a:spcPts val="1000"/>
        </a:spcBef>
        <a:buFont typeface="Arial" panose="020B0604020202020204" pitchFamily="34" charset="0"/>
        <a:buChar char="•"/>
        <a:defRPr sz="2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1pPr>
      <a:lvl2pPr marL="685773" indent="-228591" algn="l" defTabSz="914363" rtl="0" eaLnBrk="1" latinLnBrk="0" hangingPunct="1">
        <a:lnSpc>
          <a:spcPct val="90000"/>
        </a:lnSpc>
        <a:spcBef>
          <a:spcPts val="500"/>
        </a:spcBef>
        <a:buFont typeface="Arial" panose="020B0604020202020204" pitchFamily="34" charset="0"/>
        <a:buChar char="•"/>
        <a:defRPr sz="24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2pPr>
      <a:lvl3pPr marL="1142954" indent="-228591" algn="l" defTabSz="914363" rtl="0" eaLnBrk="1" latinLnBrk="0" hangingPunct="1">
        <a:lnSpc>
          <a:spcPct val="90000"/>
        </a:lnSpc>
        <a:spcBef>
          <a:spcPts val="500"/>
        </a:spcBef>
        <a:buFont typeface="Arial" panose="020B0604020202020204" pitchFamily="34" charset="0"/>
        <a:buChar char="•"/>
        <a:defRPr sz="20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3pPr>
      <a:lvl4pPr marL="1600136" indent="-228591" algn="l" defTabSz="914363"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4pPr>
      <a:lvl5pPr marL="2057318" indent="-228591" algn="l" defTabSz="914363"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5pPr>
      <a:lvl6pPr marL="2514499"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120">
          <p15:clr>
            <a:srgbClr val="F26B43"/>
          </p15:clr>
        </p15:guide>
        <p15:guide id="3" orient="horz" pos="2160">
          <p15:clr>
            <a:srgbClr val="F26B43"/>
          </p15:clr>
        </p15:guide>
        <p15:guide id="5" orient="horz" pos="3768">
          <p15:clr>
            <a:srgbClr val="F26B43"/>
          </p15:clr>
        </p15:guide>
        <p15:guide id="6" orient="horz" pos="4080">
          <p15:clr>
            <a:srgbClr val="F26B43"/>
          </p15:clr>
        </p15:guide>
        <p15:guide id="7" orient="horz" pos="312">
          <p15:clr>
            <a:srgbClr val="F26B43"/>
          </p15:clr>
        </p15:guide>
        <p15:guide id="8" orient="horz" pos="2328">
          <p15:clr>
            <a:srgbClr val="F26B43"/>
          </p15:clr>
        </p15:guide>
        <p15:guide id="9" pos="7560">
          <p15:clr>
            <a:srgbClr val="F26B43"/>
          </p15:clr>
        </p15:guide>
        <p15:guide id="10" orient="horz" pos="4200">
          <p15:clr>
            <a:srgbClr val="F26B43"/>
          </p15:clr>
        </p15:guide>
        <p15:guide id="11" orient="horz" pos="2260">
          <p15:clr>
            <a:srgbClr val="F26B43"/>
          </p15:clr>
        </p15:guide>
        <p15:guide id="12" orient="horz" pos="388">
          <p15:clr>
            <a:srgbClr val="F26B43"/>
          </p15:clr>
        </p15:guide>
        <p15:guide id="13" pos="4608">
          <p15:clr>
            <a:srgbClr val="F26B43"/>
          </p15:clr>
        </p15:guide>
        <p15:guide id="14" orient="horz" pos="72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9.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jpg"/></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967F4C5-36A7-4815-99C4-975153836946}"/>
              </a:ext>
            </a:extLst>
          </p:cNvPr>
          <p:cNvSpPr>
            <a:spLocks noGrp="1"/>
          </p:cNvSpPr>
          <p:nvPr>
            <p:ph type="body" sz="quarter" idx="15"/>
          </p:nvPr>
        </p:nvSpPr>
        <p:spPr>
          <a:xfrm>
            <a:off x="190499" y="5076657"/>
            <a:ext cx="3467101" cy="724768"/>
          </a:xfrm>
        </p:spPr>
        <p:txBody>
          <a:bodyPr/>
          <a:lstStyle/>
          <a:p>
            <a:r>
              <a:rPr lang="en-US" b="1" dirty="0"/>
              <a:t>22nd November 2024</a:t>
            </a:r>
            <a:endParaRPr lang="en-IN" b="1" dirty="0"/>
          </a:p>
        </p:txBody>
      </p:sp>
      <p:sp>
        <p:nvSpPr>
          <p:cNvPr id="9" name="Title 8">
            <a:extLst>
              <a:ext uri="{FF2B5EF4-FFF2-40B4-BE49-F238E27FC236}">
                <a16:creationId xmlns:a16="http://schemas.microsoft.com/office/drawing/2014/main" id="{1EFFF1FE-F699-8325-BFE2-3AADE9A8A038}"/>
              </a:ext>
            </a:extLst>
          </p:cNvPr>
          <p:cNvSpPr txBox="1">
            <a:spLocks noGrp="1"/>
          </p:cNvSpPr>
          <p:nvPr>
            <p:ph type="ctrTitle"/>
          </p:nvPr>
        </p:nvSpPr>
        <p:spPr>
          <a:xfrm>
            <a:off x="190499" y="2166773"/>
            <a:ext cx="12191999" cy="1551194"/>
          </a:xfrm>
          <a:prstGeom prst="rect">
            <a:avLst/>
          </a:prstGeom>
          <a:noFill/>
        </p:spPr>
        <p:txBody>
          <a:bodyPr wrap="square">
            <a:spAutoFit/>
          </a:bodyPr>
          <a:lstStyle/>
          <a:p>
            <a:pPr defTabSz="795528">
              <a:lnSpc>
                <a:spcPct val="90000"/>
              </a:lnSpc>
              <a:spcAft>
                <a:spcPts val="522"/>
              </a:spcAft>
            </a:pPr>
            <a:r>
              <a:rPr lang="en-US" sz="4400" b="1" dirty="0">
                <a:latin typeface="+mj-lt"/>
                <a:ea typeface="+mj-ea"/>
                <a:cs typeface="Cavolini" panose="03000502040302020204" pitchFamily="66" charset="0"/>
              </a:rPr>
              <a:t>Consult Cloud</a:t>
            </a:r>
            <a:r>
              <a:rPr lang="en-US" sz="4400" b="1" kern="1200" dirty="0">
                <a:latin typeface="+mj-lt"/>
                <a:ea typeface="+mj-ea"/>
                <a:cs typeface="Cavolini" panose="03000502040302020204" pitchFamily="66" charset="0"/>
              </a:rPr>
              <a:t> Hackathon</a:t>
            </a:r>
            <a:br>
              <a:rPr lang="en-US" sz="4400" b="1" kern="1200" dirty="0">
                <a:latin typeface="+mj-lt"/>
                <a:ea typeface="+mj-ea"/>
                <a:cs typeface="Cavolini" panose="03000502040302020204" pitchFamily="66" charset="0"/>
              </a:rPr>
            </a:br>
            <a:r>
              <a:rPr lang="en-US" sz="2400" dirty="0" err="1"/>
              <a:t>DevSecOps</a:t>
            </a:r>
            <a:r>
              <a:rPr lang="en-US" sz="2400" dirty="0"/>
              <a:t> Hackathon – Nov 2024</a:t>
            </a:r>
            <a:br>
              <a:rPr lang="en-US" sz="2400" dirty="0"/>
            </a:br>
            <a:endParaRPr lang="en-US" sz="4400" b="1" kern="1200" dirty="0">
              <a:latin typeface="+mj-lt"/>
              <a:ea typeface="+mj-ea"/>
              <a:cs typeface="Cavolini" panose="03000502040302020204" pitchFamily="66" charset="0"/>
            </a:endParaRPr>
          </a:p>
        </p:txBody>
      </p:sp>
      <p:sp>
        <p:nvSpPr>
          <p:cNvPr id="2" name="Rectangle 1">
            <a:extLst>
              <a:ext uri="{FF2B5EF4-FFF2-40B4-BE49-F238E27FC236}">
                <a16:creationId xmlns:a16="http://schemas.microsoft.com/office/drawing/2014/main" id="{82393BF9-A905-1AE7-B5B5-CB79B211D905}"/>
              </a:ext>
            </a:extLst>
          </p:cNvPr>
          <p:cNvSpPr/>
          <p:nvPr/>
        </p:nvSpPr>
        <p:spPr>
          <a:xfrm>
            <a:off x="2496330" y="597113"/>
            <a:ext cx="5153975" cy="1569660"/>
          </a:xfrm>
          <a:prstGeom prst="rect">
            <a:avLst/>
          </a:prstGeom>
          <a:noFill/>
        </p:spPr>
        <p:txBody>
          <a:bodyPr wrap="none" lIns="91440" tIns="45720" rIns="91440" bIns="45720">
            <a:spAutoFit/>
          </a:bodyPr>
          <a:lstStyle/>
          <a:p>
            <a:pPr algn="ctr"/>
            <a:r>
              <a:rPr lang="en-US" sz="9600" b="1" cap="none" spc="50" dirty="0">
                <a:ln w="9525" cmpd="sng">
                  <a:solidFill>
                    <a:schemeClr val="accent1"/>
                  </a:solidFill>
                  <a:prstDash val="solid"/>
                </a:ln>
                <a:solidFill>
                  <a:srgbClr val="FFFF00"/>
                </a:solidFill>
                <a:effectLst>
                  <a:glow rad="38100">
                    <a:schemeClr val="accent1">
                      <a:alpha val="40000"/>
                    </a:schemeClr>
                  </a:glow>
                </a:effectLst>
                <a:latin typeface="Amasis MT Pro Black" panose="020F0502020204030204" pitchFamily="18" charset="0"/>
              </a:rPr>
              <a:t>TEAM 7</a:t>
            </a:r>
          </a:p>
        </p:txBody>
      </p:sp>
      <p:pic>
        <p:nvPicPr>
          <p:cNvPr id="12" name="Picture 11" descr="A logo for a container register&#10;&#10;Description automatically generated">
            <a:extLst>
              <a:ext uri="{FF2B5EF4-FFF2-40B4-BE49-F238E27FC236}">
                <a16:creationId xmlns:a16="http://schemas.microsoft.com/office/drawing/2014/main" id="{C0EAA9E6-BEA5-A43C-8AFD-85F55F575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0757" y="1151670"/>
            <a:ext cx="2562225" cy="1790700"/>
          </a:xfrm>
          <a:prstGeom prst="roundRect">
            <a:avLst/>
          </a:prstGeom>
        </p:spPr>
      </p:pic>
      <p:pic>
        <p:nvPicPr>
          <p:cNvPr id="16" name="Picture 15" descr="A group of icons on a white background&#10;&#10;Description automatically generated">
            <a:extLst>
              <a:ext uri="{FF2B5EF4-FFF2-40B4-BE49-F238E27FC236}">
                <a16:creationId xmlns:a16="http://schemas.microsoft.com/office/drawing/2014/main" id="{60228AE0-0B35-5A56-1A3D-2C57025D4462}"/>
              </a:ext>
            </a:extLst>
          </p:cNvPr>
          <p:cNvPicPr>
            <a:picLocks noChangeAspect="1"/>
          </p:cNvPicPr>
          <p:nvPr/>
        </p:nvPicPr>
        <p:blipFill>
          <a:blip r:embed="rId3">
            <a:extLst>
              <a:ext uri="{28A0092B-C50C-407E-A947-70E740481C1C}">
                <a14:useLocalDpi xmlns:a14="http://schemas.microsoft.com/office/drawing/2010/main" val="0"/>
              </a:ext>
            </a:extLst>
          </a:blip>
          <a:srcRect t="10278" b="19017"/>
          <a:stretch/>
        </p:blipFill>
        <p:spPr>
          <a:xfrm>
            <a:off x="3076068" y="3605096"/>
            <a:ext cx="5717507" cy="2021286"/>
          </a:xfrm>
          <a:prstGeom prst="roundRect">
            <a:avLst/>
          </a:prstGeom>
        </p:spPr>
      </p:pic>
      <p:pic>
        <p:nvPicPr>
          <p:cNvPr id="18" name="Picture 17" descr="A blue icons with text&#10;&#10;Description automatically generated with medium confidence">
            <a:extLst>
              <a:ext uri="{FF2B5EF4-FFF2-40B4-BE49-F238E27FC236}">
                <a16:creationId xmlns:a16="http://schemas.microsoft.com/office/drawing/2014/main" id="{6E27546C-3FAC-55D5-50F2-FFCE86CDFA4A}"/>
              </a:ext>
            </a:extLst>
          </p:cNvPr>
          <p:cNvPicPr>
            <a:picLocks noChangeAspect="1"/>
          </p:cNvPicPr>
          <p:nvPr/>
        </p:nvPicPr>
        <p:blipFill>
          <a:blip r:embed="rId4">
            <a:extLst>
              <a:ext uri="{28A0092B-C50C-407E-A947-70E740481C1C}">
                <a14:useLocalDpi xmlns:a14="http://schemas.microsoft.com/office/drawing/2010/main" val="0"/>
              </a:ext>
            </a:extLst>
          </a:blip>
          <a:srcRect t="14953" r="68025" b="22254"/>
          <a:stretch/>
        </p:blipFill>
        <p:spPr>
          <a:xfrm>
            <a:off x="9827283" y="4210332"/>
            <a:ext cx="1851861" cy="2154590"/>
          </a:xfrm>
          <a:prstGeom prst="roundRect">
            <a:avLst/>
          </a:prstGeom>
        </p:spPr>
      </p:pic>
    </p:spTree>
    <p:extLst>
      <p:ext uri="{BB962C8B-B14F-4D97-AF65-F5344CB8AC3E}">
        <p14:creationId xmlns:p14="http://schemas.microsoft.com/office/powerpoint/2010/main" val="1464996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0C27B2-4578-4703-8F8D-7302B1268ECC}"/>
              </a:ext>
            </a:extLst>
          </p:cNvPr>
          <p:cNvSpPr>
            <a:spLocks noGrp="1"/>
          </p:cNvSpPr>
          <p:nvPr>
            <p:ph type="sldNum" sz="quarter" idx="12"/>
          </p:nvPr>
        </p:nvSpPr>
        <p:spPr/>
        <p:txBody>
          <a:bodyPr/>
          <a:lstStyle/>
          <a:p>
            <a:fld id="{BB55D76A-9B6E-CD41-ABBE-F6C938295BAD}" type="slidenum">
              <a:rPr lang="en-US" smtClean="0"/>
              <a:pPr/>
              <a:t>10</a:t>
            </a:fld>
            <a:endParaRPr lang="en-US" dirty="0"/>
          </a:p>
        </p:txBody>
      </p:sp>
      <p:sp>
        <p:nvSpPr>
          <p:cNvPr id="10" name="Text Placeholder 9">
            <a:extLst>
              <a:ext uri="{FF2B5EF4-FFF2-40B4-BE49-F238E27FC236}">
                <a16:creationId xmlns:a16="http://schemas.microsoft.com/office/drawing/2014/main" id="{398EB45B-3F9B-42AC-83FF-B10DC6425B87}"/>
              </a:ext>
            </a:extLst>
          </p:cNvPr>
          <p:cNvSpPr>
            <a:spLocks noGrp="1"/>
          </p:cNvSpPr>
          <p:nvPr>
            <p:ph type="body" sz="quarter" idx="23"/>
          </p:nvPr>
        </p:nvSpPr>
        <p:spPr>
          <a:xfrm>
            <a:off x="2636675" y="2222953"/>
            <a:ext cx="6918650" cy="2606221"/>
          </a:xfrm>
        </p:spPr>
        <p:txBody>
          <a:bodyPr anchor="ctr"/>
          <a:lstStyle/>
          <a:p>
            <a:pPr algn="ctr"/>
            <a:r>
              <a:rPr lang="en-US" sz="6000" b="1" dirty="0">
                <a:latin typeface="Aptos" panose="020B0004020202020204" pitchFamily="34" charset="0"/>
              </a:rPr>
              <a:t>Thank you</a:t>
            </a:r>
            <a:endParaRPr lang="en-IN" sz="6000" b="1" dirty="0">
              <a:latin typeface="Aptos" panose="020B0004020202020204" pitchFamily="34" charset="0"/>
            </a:endParaRPr>
          </a:p>
        </p:txBody>
      </p:sp>
    </p:spTree>
    <p:extLst>
      <p:ext uri="{BB962C8B-B14F-4D97-AF65-F5344CB8AC3E}">
        <p14:creationId xmlns:p14="http://schemas.microsoft.com/office/powerpoint/2010/main" val="1586003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7BDE9A-B5D2-5C52-2AE8-57CC6D45BCDE}"/>
              </a:ext>
            </a:extLst>
          </p:cNvPr>
          <p:cNvSpPr>
            <a:spLocks noGrp="1"/>
          </p:cNvSpPr>
          <p:nvPr>
            <p:ph type="body" sz="quarter" idx="21"/>
          </p:nvPr>
        </p:nvSpPr>
        <p:spPr/>
        <p:txBody>
          <a:bodyPr/>
          <a:lstStyle/>
          <a:p>
            <a:r>
              <a:rPr lang="en-US" dirty="0"/>
              <a:t>DevSecOps Hackathon – Nov 2024</a:t>
            </a:r>
          </a:p>
          <a:p>
            <a:endParaRPr lang="en-US" dirty="0"/>
          </a:p>
        </p:txBody>
      </p:sp>
      <p:sp>
        <p:nvSpPr>
          <p:cNvPr id="3" name="Text Placeholder 2">
            <a:extLst>
              <a:ext uri="{FF2B5EF4-FFF2-40B4-BE49-F238E27FC236}">
                <a16:creationId xmlns:a16="http://schemas.microsoft.com/office/drawing/2014/main" id="{04E6E76B-B283-9CD9-EB98-AF7A6F2D7257}"/>
              </a:ext>
            </a:extLst>
          </p:cNvPr>
          <p:cNvSpPr>
            <a:spLocks noGrp="1"/>
          </p:cNvSpPr>
          <p:nvPr>
            <p:ph type="body" sz="quarter" idx="22"/>
          </p:nvPr>
        </p:nvSpPr>
        <p:spPr>
          <a:xfrm>
            <a:off x="318052" y="697584"/>
            <a:ext cx="3918986" cy="506375"/>
          </a:xfrm>
        </p:spPr>
        <p:txBody>
          <a:bodyPr/>
          <a:lstStyle/>
          <a:p>
            <a:r>
              <a:rPr lang="en-IN" dirty="0"/>
              <a:t>Team Members</a:t>
            </a:r>
            <a:endParaRPr lang="en-US" dirty="0"/>
          </a:p>
        </p:txBody>
      </p:sp>
      <p:sp>
        <p:nvSpPr>
          <p:cNvPr id="4" name="Slide Number Placeholder 3">
            <a:extLst>
              <a:ext uri="{FF2B5EF4-FFF2-40B4-BE49-F238E27FC236}">
                <a16:creationId xmlns:a16="http://schemas.microsoft.com/office/drawing/2014/main" id="{34F58AD6-3039-2EEE-CD18-0C5BB4228F9F}"/>
              </a:ext>
            </a:extLst>
          </p:cNvPr>
          <p:cNvSpPr>
            <a:spLocks noGrp="1"/>
          </p:cNvSpPr>
          <p:nvPr>
            <p:ph type="sldNum" sz="quarter" idx="12"/>
          </p:nvPr>
        </p:nvSpPr>
        <p:spPr/>
        <p:txBody>
          <a:bodyPr/>
          <a:lstStyle/>
          <a:p>
            <a:fld id="{BB55D76A-9B6E-CD41-ABBE-F6C938295BAD}" type="slidenum">
              <a:rPr lang="en-US" smtClean="0"/>
              <a:pPr/>
              <a:t>2</a:t>
            </a:fld>
            <a:endParaRPr lang="en-US" dirty="0"/>
          </a:p>
        </p:txBody>
      </p:sp>
      <p:graphicFrame>
        <p:nvGraphicFramePr>
          <p:cNvPr id="6" name="Table 5">
            <a:extLst>
              <a:ext uri="{FF2B5EF4-FFF2-40B4-BE49-F238E27FC236}">
                <a16:creationId xmlns:a16="http://schemas.microsoft.com/office/drawing/2014/main" id="{E78DCF0D-1F43-8E1C-D35F-C9EB23B96219}"/>
              </a:ext>
            </a:extLst>
          </p:cNvPr>
          <p:cNvGraphicFramePr>
            <a:graphicFrameLocks noGrp="1"/>
          </p:cNvGraphicFramePr>
          <p:nvPr>
            <p:extLst>
              <p:ext uri="{D42A27DB-BD31-4B8C-83A1-F6EECF244321}">
                <p14:modId xmlns:p14="http://schemas.microsoft.com/office/powerpoint/2010/main" val="4068345985"/>
              </p:ext>
            </p:extLst>
          </p:nvPr>
        </p:nvGraphicFramePr>
        <p:xfrm>
          <a:off x="565067" y="1433229"/>
          <a:ext cx="7905165" cy="2874076"/>
        </p:xfrm>
        <a:graphic>
          <a:graphicData uri="http://schemas.openxmlformats.org/drawingml/2006/table">
            <a:tbl>
              <a:tblPr firstRow="1" bandRow="1">
                <a:tableStyleId>{69012ECD-51FC-41F1-AA8D-1B2483CD663E}</a:tableStyleId>
              </a:tblPr>
              <a:tblGrid>
                <a:gridCol w="1223965">
                  <a:extLst>
                    <a:ext uri="{9D8B030D-6E8A-4147-A177-3AD203B41FA5}">
                      <a16:colId xmlns:a16="http://schemas.microsoft.com/office/drawing/2014/main" val="4144431668"/>
                    </a:ext>
                  </a:extLst>
                </a:gridCol>
                <a:gridCol w="6681200">
                  <a:extLst>
                    <a:ext uri="{9D8B030D-6E8A-4147-A177-3AD203B41FA5}">
                      <a16:colId xmlns:a16="http://schemas.microsoft.com/office/drawing/2014/main" val="1116327762"/>
                    </a:ext>
                  </a:extLst>
                </a:gridCol>
              </a:tblGrid>
              <a:tr h="718519">
                <a:tc>
                  <a:txBody>
                    <a:bodyPr/>
                    <a:lstStyle/>
                    <a:p>
                      <a:endParaRPr lang="en-US" sz="2000" dirty="0">
                        <a:solidFill>
                          <a:schemeClr val="tx2"/>
                        </a:solidFill>
                        <a:latin typeface="Aptos" panose="020B0004020202020204" pitchFamily="34" charset="0"/>
                      </a:endParaRPr>
                    </a:p>
                  </a:txBody>
                  <a:tcPr>
                    <a:cell3D prstMaterial="dkEdge">
                      <a:bevel/>
                      <a:lightRig rig="flood" dir="t"/>
                    </a:cell3D>
                  </a:tcPr>
                </a:tc>
                <a:tc>
                  <a:txBody>
                    <a:bodyPr/>
                    <a:lstStyle/>
                    <a:p>
                      <a:r>
                        <a:rPr lang="en-US" sz="2000" dirty="0">
                          <a:solidFill>
                            <a:schemeClr val="tx2"/>
                          </a:solidFill>
                        </a:rPr>
                        <a:t>Name</a:t>
                      </a:r>
                      <a:endParaRPr lang="en-US" sz="2000" dirty="0">
                        <a:solidFill>
                          <a:schemeClr val="tx2"/>
                        </a:solidFill>
                        <a:latin typeface="Aptos" panose="020B0004020202020204" pitchFamily="34" charset="0"/>
                      </a:endParaRPr>
                    </a:p>
                  </a:txBody>
                  <a:tcPr>
                    <a:cell3D prstMaterial="dkEdge">
                      <a:bevel/>
                      <a:lightRig rig="flood" dir="t"/>
                    </a:cell3D>
                  </a:tcPr>
                </a:tc>
                <a:extLst>
                  <a:ext uri="{0D108BD9-81ED-4DB2-BD59-A6C34878D82A}">
                    <a16:rowId xmlns:a16="http://schemas.microsoft.com/office/drawing/2014/main" val="1161382230"/>
                  </a:ext>
                </a:extLst>
              </a:tr>
              <a:tr h="718519">
                <a:tc>
                  <a:txBody>
                    <a:bodyPr/>
                    <a:lstStyle/>
                    <a:p>
                      <a:r>
                        <a:rPr lang="en-US" sz="2000" dirty="0">
                          <a:solidFill>
                            <a:schemeClr val="tx2"/>
                          </a:solidFill>
                        </a:rPr>
                        <a:t>01</a:t>
                      </a:r>
                      <a:endParaRPr lang="en-US" sz="2000" dirty="0">
                        <a:solidFill>
                          <a:schemeClr val="tx2"/>
                        </a:solidFill>
                        <a:latin typeface="Aptos" panose="020B0004020202020204" pitchFamily="34" charset="0"/>
                      </a:endParaRPr>
                    </a:p>
                  </a:txBody>
                  <a:tcPr>
                    <a:cell3D prstMaterial="dkEdge">
                      <a:bevel/>
                      <a:lightRig rig="flood" dir="t"/>
                    </a:cell3D>
                  </a:tcPr>
                </a:tc>
                <a:tc>
                  <a:txBody>
                    <a:bodyPr/>
                    <a:lstStyle/>
                    <a:p>
                      <a:r>
                        <a:rPr lang="en-IN" sz="2000" dirty="0">
                          <a:solidFill>
                            <a:schemeClr val="tx2"/>
                          </a:solidFill>
                        </a:rPr>
                        <a:t>Babu Thangaratinam</a:t>
                      </a:r>
                      <a:endParaRPr lang="en-US" sz="2000" dirty="0">
                        <a:solidFill>
                          <a:schemeClr val="tx2"/>
                        </a:solidFill>
                        <a:latin typeface="Aptos" panose="020B0004020202020204" pitchFamily="34" charset="0"/>
                      </a:endParaRPr>
                    </a:p>
                  </a:txBody>
                  <a:tcPr>
                    <a:cell3D prstMaterial="dkEdge">
                      <a:bevel/>
                      <a:lightRig rig="flood" dir="t"/>
                    </a:cell3D>
                  </a:tcPr>
                </a:tc>
                <a:extLst>
                  <a:ext uri="{0D108BD9-81ED-4DB2-BD59-A6C34878D82A}">
                    <a16:rowId xmlns:a16="http://schemas.microsoft.com/office/drawing/2014/main" val="2828029469"/>
                  </a:ext>
                </a:extLst>
              </a:tr>
              <a:tr h="718519">
                <a:tc>
                  <a:txBody>
                    <a:bodyPr/>
                    <a:lstStyle/>
                    <a:p>
                      <a:r>
                        <a:rPr lang="en-US" sz="2000" dirty="0">
                          <a:solidFill>
                            <a:schemeClr val="tx2"/>
                          </a:solidFill>
                        </a:rPr>
                        <a:t>02</a:t>
                      </a:r>
                      <a:endParaRPr lang="en-US" sz="2000" dirty="0">
                        <a:solidFill>
                          <a:schemeClr val="tx2"/>
                        </a:solidFill>
                        <a:latin typeface="Aptos" panose="020B0004020202020204" pitchFamily="34" charset="0"/>
                      </a:endParaRPr>
                    </a:p>
                  </a:txBody>
                  <a:tcPr>
                    <a:cell3D prstMaterial="dkEdge">
                      <a:bevel/>
                      <a:lightRig rig="flood" dir="t"/>
                    </a:cell3D>
                  </a:tcPr>
                </a:tc>
                <a:tc>
                  <a:txBody>
                    <a:bodyPr/>
                    <a:lstStyle/>
                    <a:p>
                      <a:r>
                        <a:rPr lang="en-US" sz="2000" dirty="0">
                          <a:solidFill>
                            <a:schemeClr val="tx2"/>
                          </a:solidFill>
                        </a:rPr>
                        <a:t>Govardhana Reddy</a:t>
                      </a:r>
                      <a:endParaRPr lang="en-US" sz="2000" dirty="0">
                        <a:solidFill>
                          <a:schemeClr val="tx2"/>
                        </a:solidFill>
                        <a:latin typeface="Aptos" panose="020B0004020202020204" pitchFamily="34" charset="0"/>
                      </a:endParaRPr>
                    </a:p>
                  </a:txBody>
                  <a:tcPr>
                    <a:cell3D prstMaterial="dkEdge">
                      <a:bevel/>
                      <a:lightRig rig="flood" dir="t"/>
                    </a:cell3D>
                  </a:tcPr>
                </a:tc>
                <a:extLst>
                  <a:ext uri="{0D108BD9-81ED-4DB2-BD59-A6C34878D82A}">
                    <a16:rowId xmlns:a16="http://schemas.microsoft.com/office/drawing/2014/main" val="3702433766"/>
                  </a:ext>
                </a:extLst>
              </a:tr>
              <a:tr h="718519">
                <a:tc>
                  <a:txBody>
                    <a:bodyPr/>
                    <a:lstStyle/>
                    <a:p>
                      <a:r>
                        <a:rPr lang="en-US" sz="2000" dirty="0">
                          <a:solidFill>
                            <a:schemeClr val="tx2"/>
                          </a:solidFill>
                        </a:rPr>
                        <a:t>03</a:t>
                      </a:r>
                      <a:endParaRPr lang="en-US" sz="2000" dirty="0">
                        <a:solidFill>
                          <a:schemeClr val="tx2"/>
                        </a:solidFill>
                        <a:latin typeface="Aptos" panose="020B0004020202020204" pitchFamily="34" charset="0"/>
                      </a:endParaRPr>
                    </a:p>
                  </a:txBody>
                  <a:tcPr>
                    <a:cell3D prstMaterial="dkEdge">
                      <a:bevel/>
                      <a:lightRig rig="flood" dir="t"/>
                    </a:cell3D>
                  </a:tcPr>
                </a:tc>
                <a:tc>
                  <a:txBody>
                    <a:bodyPr/>
                    <a:lstStyle/>
                    <a:p>
                      <a:r>
                        <a:rPr lang="en-US" sz="2000" dirty="0">
                          <a:solidFill>
                            <a:schemeClr val="tx2"/>
                          </a:solidFill>
                        </a:rPr>
                        <a:t>Kempana Karajol</a:t>
                      </a:r>
                      <a:endParaRPr lang="en-US" sz="2000" dirty="0">
                        <a:solidFill>
                          <a:schemeClr val="tx2"/>
                        </a:solidFill>
                        <a:latin typeface="Aptos" panose="020B0004020202020204" pitchFamily="34" charset="0"/>
                      </a:endParaRPr>
                    </a:p>
                  </a:txBody>
                  <a:tcPr>
                    <a:cell3D prstMaterial="dkEdge">
                      <a:bevel/>
                      <a:lightRig rig="flood" dir="t"/>
                    </a:cell3D>
                  </a:tcPr>
                </a:tc>
                <a:extLst>
                  <a:ext uri="{0D108BD9-81ED-4DB2-BD59-A6C34878D82A}">
                    <a16:rowId xmlns:a16="http://schemas.microsoft.com/office/drawing/2014/main" val="1467010849"/>
                  </a:ext>
                </a:extLst>
              </a:tr>
            </a:tbl>
          </a:graphicData>
        </a:graphic>
      </p:graphicFrame>
    </p:spTree>
    <p:extLst>
      <p:ext uri="{BB962C8B-B14F-4D97-AF65-F5344CB8AC3E}">
        <p14:creationId xmlns:p14="http://schemas.microsoft.com/office/powerpoint/2010/main" val="1892492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289AD43-851C-26DF-A398-B219CC2C44BF}"/>
              </a:ext>
            </a:extLst>
          </p:cNvPr>
          <p:cNvSpPr>
            <a:spLocks noGrp="1"/>
          </p:cNvSpPr>
          <p:nvPr>
            <p:ph type="sldNum" sz="quarter" idx="12"/>
          </p:nvPr>
        </p:nvSpPr>
        <p:spPr/>
        <p:txBody>
          <a:bodyPr/>
          <a:lstStyle/>
          <a:p>
            <a:fld id="{BB55D76A-9B6E-CD41-ABBE-F6C938295BAD}" type="slidenum">
              <a:rPr lang="en-US" smtClean="0"/>
              <a:pPr/>
              <a:t>3</a:t>
            </a:fld>
            <a:endParaRPr lang="en-US" dirty="0"/>
          </a:p>
        </p:txBody>
      </p:sp>
      <p:sp>
        <p:nvSpPr>
          <p:cNvPr id="6" name="Text Placeholder 4">
            <a:extLst>
              <a:ext uri="{FF2B5EF4-FFF2-40B4-BE49-F238E27FC236}">
                <a16:creationId xmlns:a16="http://schemas.microsoft.com/office/drawing/2014/main" id="{BA62D390-E390-7A5A-88D0-FE531FA125AE}"/>
              </a:ext>
            </a:extLst>
          </p:cNvPr>
          <p:cNvSpPr txBox="1">
            <a:spLocks/>
          </p:cNvSpPr>
          <p:nvPr/>
        </p:nvSpPr>
        <p:spPr>
          <a:xfrm>
            <a:off x="565484" y="321094"/>
            <a:ext cx="8855241" cy="6493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dirty="0">
                <a:solidFill>
                  <a:schemeClr val="accent1"/>
                </a:solidFill>
                <a:latin typeface="Aptos" panose="020B0004020202020204" pitchFamily="34" charset="0"/>
              </a:rPr>
              <a:t>Process Flow</a:t>
            </a:r>
          </a:p>
          <a:p>
            <a:pPr marL="0" indent="0">
              <a:buNone/>
            </a:pPr>
            <a:endParaRPr lang="en-US" sz="1800" dirty="0">
              <a:solidFill>
                <a:schemeClr val="accent3">
                  <a:lumMod val="50000"/>
                </a:schemeClr>
              </a:solidFill>
              <a:latin typeface="Aptos" panose="020B0004020202020204" pitchFamily="34" charset="0"/>
              <a:cs typeface="Calibri" panose="020F0502020204030204" pitchFamily="34" charset="0"/>
            </a:endParaRPr>
          </a:p>
          <a:p>
            <a:pPr marL="0" indent="0">
              <a:buNone/>
            </a:pPr>
            <a:endParaRPr lang="en-US" sz="1800" dirty="0">
              <a:solidFill>
                <a:schemeClr val="accent3">
                  <a:lumMod val="50000"/>
                </a:schemeClr>
              </a:solidFill>
              <a:latin typeface="Aptos" panose="020B0004020202020204" pitchFamily="34" charset="0"/>
              <a:cs typeface="Calibri" panose="020F0502020204030204" pitchFamily="34" charset="0"/>
            </a:endParaRPr>
          </a:p>
          <a:p>
            <a:pPr marL="0" indent="0">
              <a:buNone/>
            </a:pPr>
            <a:endParaRPr lang="en-US" sz="1800" dirty="0">
              <a:latin typeface="Aptos" panose="020B0004020202020204" pitchFamily="34" charset="0"/>
            </a:endParaRPr>
          </a:p>
        </p:txBody>
      </p:sp>
      <p:grpSp>
        <p:nvGrpSpPr>
          <p:cNvPr id="41" name="Group 40">
            <a:extLst>
              <a:ext uri="{FF2B5EF4-FFF2-40B4-BE49-F238E27FC236}">
                <a16:creationId xmlns:a16="http://schemas.microsoft.com/office/drawing/2014/main" id="{7DEF70B5-432D-7CB0-2516-C58F2A54CE30}"/>
              </a:ext>
            </a:extLst>
          </p:cNvPr>
          <p:cNvGrpSpPr/>
          <p:nvPr/>
        </p:nvGrpSpPr>
        <p:grpSpPr>
          <a:xfrm>
            <a:off x="437559" y="1066137"/>
            <a:ext cx="11518891" cy="5143500"/>
            <a:chOff x="437559" y="1066137"/>
            <a:chExt cx="11518891" cy="5143500"/>
          </a:xfrm>
        </p:grpSpPr>
        <p:pic>
          <p:nvPicPr>
            <p:cNvPr id="3074" name="Picture 2">
              <a:extLst>
                <a:ext uri="{FF2B5EF4-FFF2-40B4-BE49-F238E27FC236}">
                  <a16:creationId xmlns:a16="http://schemas.microsoft.com/office/drawing/2014/main" id="{BDE6629B-F11B-A767-BC7B-3C46E0D538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559" y="1066137"/>
              <a:ext cx="927735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0155F731-583D-0C55-CF54-06AFD45B495B}"/>
                </a:ext>
              </a:extLst>
            </p:cNvPr>
            <p:cNvGrpSpPr/>
            <p:nvPr/>
          </p:nvGrpSpPr>
          <p:grpSpPr>
            <a:xfrm>
              <a:off x="1210803" y="2178752"/>
              <a:ext cx="854792" cy="854477"/>
              <a:chOff x="1131804" y="3700859"/>
              <a:chExt cx="1034298" cy="1033918"/>
            </a:xfrm>
          </p:grpSpPr>
          <p:sp>
            <p:nvSpPr>
              <p:cNvPr id="13" name="Oval 12">
                <a:extLst>
                  <a:ext uri="{FF2B5EF4-FFF2-40B4-BE49-F238E27FC236}">
                    <a16:creationId xmlns:a16="http://schemas.microsoft.com/office/drawing/2014/main" id="{A737CB34-E1E1-AD3D-9B29-BAF073966EEC}"/>
                  </a:ext>
                </a:extLst>
              </p:cNvPr>
              <p:cNvSpPr/>
              <p:nvPr/>
            </p:nvSpPr>
            <p:spPr>
              <a:xfrm>
                <a:off x="1131804" y="3700859"/>
                <a:ext cx="1034298" cy="1033918"/>
              </a:xfrm>
              <a:prstGeom prst="ellipse">
                <a:avLst/>
              </a:prstGeom>
              <a:ln w="28575">
                <a:solidFill>
                  <a:schemeClr val="tx1"/>
                </a:solidFill>
              </a:ln>
              <a:effectLst>
                <a:outerShdw blurRad="149987" dist="250190" dir="8460000" algn="ctr">
                  <a:srgbClr val="000000">
                    <a:alpha val="28000"/>
                  </a:srgb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8" name="Picture 7" descr="A group of colorful icons&#10;&#10;Description automatically generated">
                <a:extLst>
                  <a:ext uri="{FF2B5EF4-FFF2-40B4-BE49-F238E27FC236}">
                    <a16:creationId xmlns:a16="http://schemas.microsoft.com/office/drawing/2014/main" id="{3D9C637B-71AB-1A79-9685-C40D2EA54A52}"/>
                  </a:ext>
                </a:extLst>
              </p:cNvPr>
              <p:cNvPicPr>
                <a:picLocks noChangeAspect="1"/>
              </p:cNvPicPr>
              <p:nvPr/>
            </p:nvPicPr>
            <p:blipFill>
              <a:blip r:embed="rId3">
                <a:extLst>
                  <a:ext uri="{28A0092B-C50C-407E-A947-70E740481C1C}">
                    <a14:useLocalDpi xmlns:a14="http://schemas.microsoft.com/office/drawing/2010/main" val="0"/>
                  </a:ext>
                </a:extLst>
              </a:blip>
              <a:srcRect l="35558" t="54627" r="37592"/>
              <a:stretch/>
            </p:blipFill>
            <p:spPr>
              <a:xfrm>
                <a:off x="1270384" y="3724522"/>
                <a:ext cx="757137" cy="843713"/>
              </a:xfrm>
              <a:prstGeom prst="rect">
                <a:avLst/>
              </a:prstGeom>
            </p:spPr>
          </p:pic>
        </p:grpSp>
        <p:grpSp>
          <p:nvGrpSpPr>
            <p:cNvPr id="18" name="Group 17">
              <a:extLst>
                <a:ext uri="{FF2B5EF4-FFF2-40B4-BE49-F238E27FC236}">
                  <a16:creationId xmlns:a16="http://schemas.microsoft.com/office/drawing/2014/main" id="{2B9AA37B-629C-BF58-EA0C-DD2730AFC81E}"/>
                </a:ext>
              </a:extLst>
            </p:cNvPr>
            <p:cNvGrpSpPr/>
            <p:nvPr/>
          </p:nvGrpSpPr>
          <p:grpSpPr>
            <a:xfrm>
              <a:off x="2600183" y="3880961"/>
              <a:ext cx="854792" cy="854477"/>
              <a:chOff x="680516" y="5221870"/>
              <a:chExt cx="940271" cy="939925"/>
            </a:xfrm>
          </p:grpSpPr>
          <p:sp>
            <p:nvSpPr>
              <p:cNvPr id="16" name="Oval 15">
                <a:extLst>
                  <a:ext uri="{FF2B5EF4-FFF2-40B4-BE49-F238E27FC236}">
                    <a16:creationId xmlns:a16="http://schemas.microsoft.com/office/drawing/2014/main" id="{48507779-EF75-0A38-0FE0-2CB16F1411F0}"/>
                  </a:ext>
                </a:extLst>
              </p:cNvPr>
              <p:cNvSpPr/>
              <p:nvPr/>
            </p:nvSpPr>
            <p:spPr>
              <a:xfrm>
                <a:off x="680516" y="5221870"/>
                <a:ext cx="940271" cy="939925"/>
              </a:xfrm>
              <a:prstGeom prst="ellipse">
                <a:avLst/>
              </a:prstGeom>
              <a:ln w="28575">
                <a:solidFill>
                  <a:schemeClr val="tx1"/>
                </a:solidFill>
              </a:ln>
              <a:effectLst>
                <a:outerShdw blurRad="149987" dist="250190" dir="8460000" algn="ctr">
                  <a:srgbClr val="000000">
                    <a:alpha val="28000"/>
                  </a:srgb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0" name="Picture 9" descr="A group of colorful icons&#10;&#10;Description automatically generated">
                <a:extLst>
                  <a:ext uri="{FF2B5EF4-FFF2-40B4-BE49-F238E27FC236}">
                    <a16:creationId xmlns:a16="http://schemas.microsoft.com/office/drawing/2014/main" id="{772BD24E-15B7-5F0D-E62A-129FB6807A1D}"/>
                  </a:ext>
                </a:extLst>
              </p:cNvPr>
              <p:cNvPicPr>
                <a:picLocks noChangeAspect="1"/>
              </p:cNvPicPr>
              <p:nvPr/>
            </p:nvPicPr>
            <p:blipFill>
              <a:blip r:embed="rId3">
                <a:extLst>
                  <a:ext uri="{28A0092B-C50C-407E-A947-70E740481C1C}">
                    <a14:useLocalDpi xmlns:a14="http://schemas.microsoft.com/office/drawing/2010/main" val="0"/>
                  </a:ext>
                </a:extLst>
              </a:blip>
              <a:srcRect t="56940" r="72222"/>
              <a:stretch/>
            </p:blipFill>
            <p:spPr>
              <a:xfrm>
                <a:off x="833022" y="5375993"/>
                <a:ext cx="635257" cy="649358"/>
              </a:xfrm>
              <a:prstGeom prst="rect">
                <a:avLst/>
              </a:prstGeom>
            </p:spPr>
          </p:pic>
        </p:grpSp>
        <p:grpSp>
          <p:nvGrpSpPr>
            <p:cNvPr id="22" name="Group 21">
              <a:extLst>
                <a:ext uri="{FF2B5EF4-FFF2-40B4-BE49-F238E27FC236}">
                  <a16:creationId xmlns:a16="http://schemas.microsoft.com/office/drawing/2014/main" id="{9D1B1CD4-0CE0-563D-7741-7A9C76B68D21}"/>
                </a:ext>
              </a:extLst>
            </p:cNvPr>
            <p:cNvGrpSpPr/>
            <p:nvPr/>
          </p:nvGrpSpPr>
          <p:grpSpPr>
            <a:xfrm>
              <a:off x="3965029" y="2178751"/>
              <a:ext cx="854792" cy="854477"/>
              <a:chOff x="565484" y="4265905"/>
              <a:chExt cx="940271" cy="939925"/>
            </a:xfrm>
          </p:grpSpPr>
          <p:sp>
            <p:nvSpPr>
              <p:cNvPr id="20" name="Oval 19">
                <a:extLst>
                  <a:ext uri="{FF2B5EF4-FFF2-40B4-BE49-F238E27FC236}">
                    <a16:creationId xmlns:a16="http://schemas.microsoft.com/office/drawing/2014/main" id="{3275D953-9A30-24B4-1E45-3343A216F6FC}"/>
                  </a:ext>
                </a:extLst>
              </p:cNvPr>
              <p:cNvSpPr/>
              <p:nvPr/>
            </p:nvSpPr>
            <p:spPr>
              <a:xfrm>
                <a:off x="565484" y="4265905"/>
                <a:ext cx="940271" cy="939925"/>
              </a:xfrm>
              <a:prstGeom prst="ellipse">
                <a:avLst/>
              </a:prstGeom>
              <a:ln w="28575">
                <a:solidFill>
                  <a:schemeClr val="tx1"/>
                </a:solidFill>
              </a:ln>
              <a:effectLst>
                <a:outerShdw blurRad="149987" dist="250190" dir="8460000" algn="ctr">
                  <a:srgbClr val="000000">
                    <a:alpha val="28000"/>
                  </a:srgb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2" name="Picture 11">
                <a:extLst>
                  <a:ext uri="{FF2B5EF4-FFF2-40B4-BE49-F238E27FC236}">
                    <a16:creationId xmlns:a16="http://schemas.microsoft.com/office/drawing/2014/main" id="{FA2AC5F5-4EC9-65ED-743B-62D4ECCE44A9}"/>
                  </a:ext>
                </a:extLst>
              </p:cNvPr>
              <p:cNvPicPr>
                <a:picLocks noChangeAspect="1"/>
              </p:cNvPicPr>
              <p:nvPr/>
            </p:nvPicPr>
            <p:blipFill>
              <a:blip r:embed="rId4"/>
              <a:stretch>
                <a:fillRect/>
              </a:stretch>
            </p:blipFill>
            <p:spPr>
              <a:xfrm>
                <a:off x="662639" y="4440474"/>
                <a:ext cx="745959" cy="675354"/>
              </a:xfrm>
              <a:prstGeom prst="rect">
                <a:avLst/>
              </a:prstGeom>
            </p:spPr>
          </p:pic>
        </p:grpSp>
        <p:grpSp>
          <p:nvGrpSpPr>
            <p:cNvPr id="28" name="Group 27">
              <a:extLst>
                <a:ext uri="{FF2B5EF4-FFF2-40B4-BE49-F238E27FC236}">
                  <a16:creationId xmlns:a16="http://schemas.microsoft.com/office/drawing/2014/main" id="{FCF5F749-F211-391B-A8BF-9B2072A8A60D}"/>
                </a:ext>
              </a:extLst>
            </p:cNvPr>
            <p:cNvGrpSpPr/>
            <p:nvPr/>
          </p:nvGrpSpPr>
          <p:grpSpPr>
            <a:xfrm>
              <a:off x="8078923" y="3880960"/>
              <a:ext cx="854792" cy="854477"/>
              <a:chOff x="534677" y="1617936"/>
              <a:chExt cx="940271" cy="939925"/>
            </a:xfrm>
          </p:grpSpPr>
          <p:sp>
            <p:nvSpPr>
              <p:cNvPr id="26" name="Oval 25">
                <a:extLst>
                  <a:ext uri="{FF2B5EF4-FFF2-40B4-BE49-F238E27FC236}">
                    <a16:creationId xmlns:a16="http://schemas.microsoft.com/office/drawing/2014/main" id="{C6B42688-D919-7FA3-0133-E0C8707E7145}"/>
                  </a:ext>
                </a:extLst>
              </p:cNvPr>
              <p:cNvSpPr/>
              <p:nvPr/>
            </p:nvSpPr>
            <p:spPr>
              <a:xfrm>
                <a:off x="534677" y="1617936"/>
                <a:ext cx="940271" cy="939925"/>
              </a:xfrm>
              <a:prstGeom prst="ellipse">
                <a:avLst/>
              </a:prstGeom>
              <a:ln w="28575">
                <a:solidFill>
                  <a:schemeClr val="tx1"/>
                </a:solidFill>
              </a:ln>
              <a:effectLst>
                <a:outerShdw blurRad="149987" dist="250190" dir="8460000" algn="ctr">
                  <a:srgbClr val="000000">
                    <a:alpha val="28000"/>
                  </a:srgb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4" name="Picture 23" descr="A blue triangle with a white background&#10;&#10;Description automatically generated">
                <a:extLst>
                  <a:ext uri="{FF2B5EF4-FFF2-40B4-BE49-F238E27FC236}">
                    <a16:creationId xmlns:a16="http://schemas.microsoft.com/office/drawing/2014/main" id="{6C2CAB1A-948C-BFBD-FEC2-980C03259E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3395" y="1760526"/>
                <a:ext cx="611786" cy="611786"/>
              </a:xfrm>
              <a:prstGeom prst="rect">
                <a:avLst/>
              </a:prstGeom>
            </p:spPr>
          </p:pic>
        </p:grpSp>
        <p:pic>
          <p:nvPicPr>
            <p:cNvPr id="30" name="Picture 29">
              <a:extLst>
                <a:ext uri="{FF2B5EF4-FFF2-40B4-BE49-F238E27FC236}">
                  <a16:creationId xmlns:a16="http://schemas.microsoft.com/office/drawing/2014/main" id="{0AAF0E41-C04D-E57F-7BCB-1B2C4B9D17AC}"/>
                </a:ext>
              </a:extLst>
            </p:cNvPr>
            <p:cNvPicPr>
              <a:picLocks noChangeAspect="1"/>
            </p:cNvPicPr>
            <p:nvPr/>
          </p:nvPicPr>
          <p:blipFill>
            <a:blip r:embed="rId6"/>
            <a:stretch>
              <a:fillRect/>
            </a:stretch>
          </p:blipFill>
          <p:spPr>
            <a:xfrm>
              <a:off x="6707238" y="2233366"/>
              <a:ext cx="855457" cy="745245"/>
            </a:xfrm>
            <a:prstGeom prst="ellipse">
              <a:avLst/>
            </a:prstGeom>
          </p:spPr>
        </p:pic>
        <p:pic>
          <p:nvPicPr>
            <p:cNvPr id="32" name="Picture 31">
              <a:extLst>
                <a:ext uri="{FF2B5EF4-FFF2-40B4-BE49-F238E27FC236}">
                  <a16:creationId xmlns:a16="http://schemas.microsoft.com/office/drawing/2014/main" id="{B6939A10-8A15-CD57-6603-A693CE351A17}"/>
                </a:ext>
              </a:extLst>
            </p:cNvPr>
            <p:cNvPicPr>
              <a:picLocks noChangeAspect="1"/>
            </p:cNvPicPr>
            <p:nvPr/>
          </p:nvPicPr>
          <p:blipFill>
            <a:blip r:embed="rId7"/>
            <a:stretch>
              <a:fillRect/>
            </a:stretch>
          </p:blipFill>
          <p:spPr>
            <a:xfrm>
              <a:off x="7679203" y="1883791"/>
              <a:ext cx="854792" cy="761201"/>
            </a:xfrm>
            <a:prstGeom prst="rect">
              <a:avLst/>
            </a:prstGeom>
          </p:spPr>
        </p:pic>
        <p:pic>
          <p:nvPicPr>
            <p:cNvPr id="36" name="Picture 35">
              <a:extLst>
                <a:ext uri="{FF2B5EF4-FFF2-40B4-BE49-F238E27FC236}">
                  <a16:creationId xmlns:a16="http://schemas.microsoft.com/office/drawing/2014/main" id="{51D2885E-9B68-622D-CF4F-41E8E72BFE8E}"/>
                </a:ext>
              </a:extLst>
            </p:cNvPr>
            <p:cNvPicPr>
              <a:picLocks noChangeAspect="1"/>
            </p:cNvPicPr>
            <p:nvPr/>
          </p:nvPicPr>
          <p:blipFill>
            <a:blip r:embed="rId8"/>
            <a:stretch>
              <a:fillRect/>
            </a:stretch>
          </p:blipFill>
          <p:spPr>
            <a:xfrm>
              <a:off x="9716653" y="2666929"/>
              <a:ext cx="2239797" cy="1177935"/>
            </a:xfrm>
            <a:prstGeom prst="rect">
              <a:avLst/>
            </a:prstGeom>
          </p:spPr>
        </p:pic>
        <p:pic>
          <p:nvPicPr>
            <p:cNvPr id="38" name="Picture 37" descr="A logo for a company&#10;&#10;Description automatically generated">
              <a:extLst>
                <a:ext uri="{FF2B5EF4-FFF2-40B4-BE49-F238E27FC236}">
                  <a16:creationId xmlns:a16="http://schemas.microsoft.com/office/drawing/2014/main" id="{C36B659A-8A56-F79F-E13F-4F25025D0E8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86802" y="2034139"/>
              <a:ext cx="968440" cy="745245"/>
            </a:xfrm>
            <a:prstGeom prst="rect">
              <a:avLst/>
            </a:prstGeom>
          </p:spPr>
        </p:pic>
        <p:pic>
          <p:nvPicPr>
            <p:cNvPr id="40" name="Picture 39" descr="A blue and white logo&#10;&#10;Description automatically generated">
              <a:extLst>
                <a:ext uri="{FF2B5EF4-FFF2-40B4-BE49-F238E27FC236}">
                  <a16:creationId xmlns:a16="http://schemas.microsoft.com/office/drawing/2014/main" id="{A83D7C15-3E23-CF93-5329-4531D2073A6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5484" y="3872824"/>
              <a:ext cx="1774296" cy="1105811"/>
            </a:xfrm>
            <a:prstGeom prst="rect">
              <a:avLst/>
            </a:prstGeom>
          </p:spPr>
        </p:pic>
      </p:grpSp>
    </p:spTree>
    <p:extLst>
      <p:ext uri="{BB962C8B-B14F-4D97-AF65-F5344CB8AC3E}">
        <p14:creationId xmlns:p14="http://schemas.microsoft.com/office/powerpoint/2010/main" val="1282530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6FBC4C-CE33-393F-03F3-EB95EC4E0E01}"/>
              </a:ext>
            </a:extLst>
          </p:cNvPr>
          <p:cNvSpPr>
            <a:spLocks noGrp="1"/>
          </p:cNvSpPr>
          <p:nvPr>
            <p:ph type="sldNum" sz="quarter" idx="12"/>
          </p:nvPr>
        </p:nvSpPr>
        <p:spPr/>
        <p:txBody>
          <a:bodyPr/>
          <a:lstStyle/>
          <a:p>
            <a:fld id="{BB55D76A-9B6E-CD41-ABBE-F6C938295BAD}" type="slidenum">
              <a:rPr lang="en-US" smtClean="0"/>
              <a:pPr/>
              <a:t>4</a:t>
            </a:fld>
            <a:endParaRPr lang="en-US" dirty="0"/>
          </a:p>
        </p:txBody>
      </p:sp>
      <p:sp>
        <p:nvSpPr>
          <p:cNvPr id="5" name="Text Placeholder 4">
            <a:extLst>
              <a:ext uri="{FF2B5EF4-FFF2-40B4-BE49-F238E27FC236}">
                <a16:creationId xmlns:a16="http://schemas.microsoft.com/office/drawing/2014/main" id="{B37746A7-D910-CAD9-E0DB-C55688F1DDF3}"/>
              </a:ext>
            </a:extLst>
          </p:cNvPr>
          <p:cNvSpPr>
            <a:spLocks noGrp="1"/>
          </p:cNvSpPr>
          <p:nvPr>
            <p:ph type="body" sz="quarter" idx="14"/>
          </p:nvPr>
        </p:nvSpPr>
        <p:spPr/>
        <p:txBody>
          <a:bodyPr/>
          <a:lstStyle/>
          <a:p>
            <a:endParaRPr lang="en-IN" dirty="0"/>
          </a:p>
        </p:txBody>
      </p:sp>
      <p:sp>
        <p:nvSpPr>
          <p:cNvPr id="6" name="Text Placeholder 4">
            <a:extLst>
              <a:ext uri="{FF2B5EF4-FFF2-40B4-BE49-F238E27FC236}">
                <a16:creationId xmlns:a16="http://schemas.microsoft.com/office/drawing/2014/main" id="{7C382D5F-6106-9A1D-4E7D-D8AE3724F2D4}"/>
              </a:ext>
            </a:extLst>
          </p:cNvPr>
          <p:cNvSpPr txBox="1">
            <a:spLocks/>
          </p:cNvSpPr>
          <p:nvPr/>
        </p:nvSpPr>
        <p:spPr>
          <a:xfrm>
            <a:off x="192506" y="249175"/>
            <a:ext cx="12191999" cy="6493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dirty="0">
                <a:solidFill>
                  <a:schemeClr val="accent1"/>
                </a:solidFill>
                <a:latin typeface="Aptos" panose="020B0004020202020204" pitchFamily="34" charset="0"/>
              </a:rPr>
              <a:t>Architecture Diagram</a:t>
            </a:r>
          </a:p>
          <a:p>
            <a:pPr marL="0" indent="0">
              <a:buNone/>
            </a:pPr>
            <a:endParaRPr lang="en-US" sz="1800" dirty="0">
              <a:solidFill>
                <a:schemeClr val="accent3">
                  <a:lumMod val="50000"/>
                </a:schemeClr>
              </a:solidFill>
              <a:latin typeface="Aptos" panose="020B0004020202020204" pitchFamily="34" charset="0"/>
              <a:cs typeface="Calibri" panose="020F0502020204030204" pitchFamily="34" charset="0"/>
            </a:endParaRPr>
          </a:p>
          <a:p>
            <a:pPr marL="0" indent="0">
              <a:buNone/>
            </a:pPr>
            <a:endParaRPr lang="en-US" sz="1800" dirty="0">
              <a:solidFill>
                <a:schemeClr val="accent3">
                  <a:lumMod val="50000"/>
                </a:schemeClr>
              </a:solidFill>
              <a:latin typeface="Aptos" panose="020B0004020202020204" pitchFamily="34" charset="0"/>
              <a:cs typeface="Calibri" panose="020F0502020204030204" pitchFamily="34" charset="0"/>
            </a:endParaRPr>
          </a:p>
          <a:p>
            <a:pPr marL="0" indent="0">
              <a:buNone/>
            </a:pPr>
            <a:endParaRPr lang="en-US" sz="1800" dirty="0">
              <a:latin typeface="Aptos" panose="020B0004020202020204" pitchFamily="34" charset="0"/>
            </a:endParaRPr>
          </a:p>
        </p:txBody>
      </p:sp>
      <p:pic>
        <p:nvPicPr>
          <p:cNvPr id="8" name="Picture 7">
            <a:extLst>
              <a:ext uri="{FF2B5EF4-FFF2-40B4-BE49-F238E27FC236}">
                <a16:creationId xmlns:a16="http://schemas.microsoft.com/office/drawing/2014/main" id="{9B413899-6EE1-8198-6716-F5194CBFCC96}"/>
              </a:ext>
            </a:extLst>
          </p:cNvPr>
          <p:cNvPicPr>
            <a:picLocks noChangeAspect="1"/>
          </p:cNvPicPr>
          <p:nvPr/>
        </p:nvPicPr>
        <p:blipFill>
          <a:blip r:embed="rId2"/>
          <a:stretch>
            <a:fillRect/>
          </a:stretch>
        </p:blipFill>
        <p:spPr>
          <a:xfrm>
            <a:off x="1045181" y="706371"/>
            <a:ext cx="10954313" cy="6020109"/>
          </a:xfrm>
          <a:prstGeom prst="rect">
            <a:avLst/>
          </a:prstGeom>
        </p:spPr>
      </p:pic>
    </p:spTree>
    <p:extLst>
      <p:ext uri="{BB962C8B-B14F-4D97-AF65-F5344CB8AC3E}">
        <p14:creationId xmlns:p14="http://schemas.microsoft.com/office/powerpoint/2010/main" val="2977832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0EDF94D4-5D2D-9BDE-E2AB-FB6825FC7C0C}"/>
              </a:ext>
            </a:extLst>
          </p:cNvPr>
          <p:cNvSpPr txBox="1">
            <a:spLocks/>
          </p:cNvSpPr>
          <p:nvPr/>
        </p:nvSpPr>
        <p:spPr>
          <a:xfrm>
            <a:off x="3543300" y="-212035"/>
            <a:ext cx="4581523" cy="649357"/>
          </a:xfrm>
          <a:prstGeom prst="rect">
            <a:avLst/>
          </a:prstGeom>
        </p:spPr>
        <p:txBody>
          <a:bodyPr vert="horz" lIns="0" tIns="0" rIns="0" bIns="0" rtlCol="0">
            <a:noAutofit/>
          </a:bodyPr>
          <a:lstStyle>
            <a:lvl1pPr marL="0" indent="0" algn="l" defTabSz="914363" rtl="0" eaLnBrk="1" latinLnBrk="0" hangingPunct="1">
              <a:lnSpc>
                <a:spcPct val="90000"/>
              </a:lnSpc>
              <a:spcBef>
                <a:spcPts val="1000"/>
              </a:spcBef>
              <a:buFont typeface="Arial" panose="020B0604020202020204" pitchFamily="34" charset="0"/>
              <a:buNone/>
              <a:defRPr sz="2000" b="0" i="0" kern="1200">
                <a:solidFill>
                  <a:schemeClr val="accent1"/>
                </a:solidFill>
                <a:latin typeface="Arial" panose="020B0604020202020204" pitchFamily="34" charset="0"/>
                <a:ea typeface="Helvetica Neue" panose="02000503000000020004" pitchFamily="2" charset="0"/>
                <a:cs typeface="Helvetica Neue" panose="02000503000000020004" pitchFamily="2" charset="0"/>
              </a:defRPr>
            </a:lvl1pPr>
            <a:lvl2pPr marL="457182" indent="0" algn="l" defTabSz="914363" rtl="0" eaLnBrk="1" latinLnBrk="0" hangingPunct="1">
              <a:lnSpc>
                <a:spcPct val="90000"/>
              </a:lnSpc>
              <a:spcBef>
                <a:spcPts val="500"/>
              </a:spcBef>
              <a:buFont typeface="Arial" panose="020B0604020202020204" pitchFamily="34" charset="0"/>
              <a:buNone/>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2pPr>
            <a:lvl3pPr marL="914363" indent="0" algn="l" defTabSz="914363" rtl="0" eaLnBrk="1" latinLnBrk="0" hangingPunct="1">
              <a:lnSpc>
                <a:spcPct val="90000"/>
              </a:lnSpc>
              <a:spcBef>
                <a:spcPts val="500"/>
              </a:spcBef>
              <a:buFont typeface="Arial" panose="020B0604020202020204" pitchFamily="34" charset="0"/>
              <a:buNone/>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3pPr>
            <a:lvl4pPr marL="1371545" indent="0" algn="l" defTabSz="914363" rtl="0" eaLnBrk="1" latinLnBrk="0" hangingPunct="1">
              <a:lnSpc>
                <a:spcPct val="90000"/>
              </a:lnSpc>
              <a:spcBef>
                <a:spcPts val="500"/>
              </a:spcBef>
              <a:buFont typeface="Arial" panose="020B0604020202020204" pitchFamily="34" charset="0"/>
              <a:buNone/>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4pPr>
            <a:lvl5pPr marL="1828727" indent="0" algn="l" defTabSz="914363" rtl="0" eaLnBrk="1" latinLnBrk="0" hangingPunct="1">
              <a:lnSpc>
                <a:spcPct val="90000"/>
              </a:lnSpc>
              <a:spcBef>
                <a:spcPts val="500"/>
              </a:spcBef>
              <a:buFont typeface="Arial" panose="020B0604020202020204" pitchFamily="34" charset="0"/>
              <a:buNone/>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5pPr>
            <a:lvl6pPr marL="2514499"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4000" b="1" dirty="0">
                <a:latin typeface="Aptos" panose="020B0004020202020204" pitchFamily="34" charset="0"/>
              </a:rPr>
              <a:t>          </a:t>
            </a:r>
          </a:p>
        </p:txBody>
      </p:sp>
      <p:sp>
        <p:nvSpPr>
          <p:cNvPr id="7" name="Text Placeholder 4">
            <a:extLst>
              <a:ext uri="{FF2B5EF4-FFF2-40B4-BE49-F238E27FC236}">
                <a16:creationId xmlns:a16="http://schemas.microsoft.com/office/drawing/2014/main" id="{7095B6E7-4EC3-A696-6A40-44C8A8584878}"/>
              </a:ext>
            </a:extLst>
          </p:cNvPr>
          <p:cNvSpPr txBox="1">
            <a:spLocks/>
          </p:cNvSpPr>
          <p:nvPr/>
        </p:nvSpPr>
        <p:spPr>
          <a:xfrm>
            <a:off x="505327" y="245333"/>
            <a:ext cx="8855241" cy="6493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dirty="0">
                <a:solidFill>
                  <a:schemeClr val="accent1"/>
                </a:solidFill>
                <a:latin typeface="Aptos" panose="020B0004020202020204" pitchFamily="34" charset="0"/>
              </a:rPr>
              <a:t>Overview of Implementation Plan:</a:t>
            </a:r>
          </a:p>
          <a:p>
            <a:pPr marL="0" indent="0">
              <a:buNone/>
            </a:pPr>
            <a:endParaRPr lang="en-US" sz="1800" dirty="0">
              <a:solidFill>
                <a:schemeClr val="accent3">
                  <a:lumMod val="50000"/>
                </a:schemeClr>
              </a:solidFill>
              <a:latin typeface="Aptos" panose="020B0004020202020204" pitchFamily="34" charset="0"/>
              <a:cs typeface="Calibri" panose="020F0502020204030204" pitchFamily="34" charset="0"/>
            </a:endParaRPr>
          </a:p>
          <a:p>
            <a:pPr marL="0" indent="0">
              <a:buNone/>
            </a:pPr>
            <a:endParaRPr lang="en-US" sz="1800" dirty="0">
              <a:solidFill>
                <a:schemeClr val="accent3">
                  <a:lumMod val="50000"/>
                </a:schemeClr>
              </a:solidFill>
              <a:latin typeface="Aptos" panose="020B0004020202020204" pitchFamily="34" charset="0"/>
              <a:cs typeface="Calibri" panose="020F0502020204030204" pitchFamily="34" charset="0"/>
            </a:endParaRPr>
          </a:p>
          <a:p>
            <a:pPr marL="0" indent="0">
              <a:buNone/>
            </a:pPr>
            <a:endParaRPr lang="en-US" sz="1800" dirty="0">
              <a:latin typeface="Aptos" panose="020B0004020202020204" pitchFamily="34" charset="0"/>
            </a:endParaRPr>
          </a:p>
        </p:txBody>
      </p:sp>
      <p:sp>
        <p:nvSpPr>
          <p:cNvPr id="17" name="TextBox 16">
            <a:extLst>
              <a:ext uri="{FF2B5EF4-FFF2-40B4-BE49-F238E27FC236}">
                <a16:creationId xmlns:a16="http://schemas.microsoft.com/office/drawing/2014/main" id="{DB092173-6C3E-5BA6-C477-50F3F79B3396}"/>
              </a:ext>
            </a:extLst>
          </p:cNvPr>
          <p:cNvSpPr txBox="1"/>
          <p:nvPr/>
        </p:nvSpPr>
        <p:spPr>
          <a:xfrm>
            <a:off x="356936" y="898532"/>
            <a:ext cx="11285622" cy="5632311"/>
          </a:xfrm>
          <a:prstGeom prst="rect">
            <a:avLst/>
          </a:prstGeom>
          <a:noFill/>
        </p:spPr>
        <p:txBody>
          <a:bodyPr wrap="square">
            <a:spAutoFit/>
          </a:bodyPr>
          <a:lstStyle/>
          <a:p>
            <a:r>
              <a:rPr lang="en-IN" sz="1200" b="1" dirty="0">
                <a:solidFill>
                  <a:schemeClr val="tx2"/>
                </a:solidFill>
              </a:rPr>
              <a:t>1. Code Hosting</a:t>
            </a:r>
          </a:p>
          <a:p>
            <a:endParaRPr lang="en-IN" sz="1200" dirty="0">
              <a:solidFill>
                <a:schemeClr val="tx2"/>
              </a:solidFill>
            </a:endParaRPr>
          </a:p>
          <a:p>
            <a:r>
              <a:rPr lang="en-IN" sz="1200" dirty="0">
                <a:solidFill>
                  <a:schemeClr val="tx2"/>
                </a:solidFill>
              </a:rPr>
              <a:t>    Azure DevOps Repo is used as the central repository for source code management.</a:t>
            </a:r>
          </a:p>
          <a:p>
            <a:endParaRPr lang="en-IN" sz="1200" dirty="0">
              <a:solidFill>
                <a:schemeClr val="tx2"/>
              </a:solidFill>
            </a:endParaRPr>
          </a:p>
          <a:p>
            <a:r>
              <a:rPr lang="en-IN" sz="1200" b="1" dirty="0">
                <a:solidFill>
                  <a:schemeClr val="tx2"/>
                </a:solidFill>
              </a:rPr>
              <a:t>2. Continuous Integration/Continuous Deployment (CI/CD)</a:t>
            </a:r>
          </a:p>
          <a:p>
            <a:endParaRPr lang="en-IN" sz="1200" dirty="0">
              <a:solidFill>
                <a:schemeClr val="tx2"/>
              </a:solidFill>
            </a:endParaRPr>
          </a:p>
          <a:p>
            <a:r>
              <a:rPr lang="en-IN" sz="1200" dirty="0">
                <a:solidFill>
                  <a:schemeClr val="tx2"/>
                </a:solidFill>
              </a:rPr>
              <a:t>    CI/CD pipelines are configured in Azure DevOps.</a:t>
            </a:r>
          </a:p>
          <a:p>
            <a:r>
              <a:rPr lang="en-IN" sz="1200" dirty="0">
                <a:solidFill>
                  <a:schemeClr val="tx2"/>
                </a:solidFill>
              </a:rPr>
              <a:t>    Pipelines automate the process of:</a:t>
            </a:r>
          </a:p>
          <a:p>
            <a:r>
              <a:rPr lang="en-IN" sz="1200" dirty="0">
                <a:solidFill>
                  <a:schemeClr val="tx2"/>
                </a:solidFill>
              </a:rPr>
              <a:t>        Code build and testing.</a:t>
            </a:r>
          </a:p>
          <a:p>
            <a:r>
              <a:rPr lang="en-IN" sz="1200" dirty="0">
                <a:solidFill>
                  <a:schemeClr val="tx2"/>
                </a:solidFill>
              </a:rPr>
              <a:t>        Deployment across environments.</a:t>
            </a:r>
          </a:p>
          <a:p>
            <a:endParaRPr lang="en-IN" sz="1200" dirty="0">
              <a:solidFill>
                <a:schemeClr val="tx2"/>
              </a:solidFill>
            </a:endParaRPr>
          </a:p>
          <a:p>
            <a:r>
              <a:rPr lang="en-IN" sz="1200" b="1" dirty="0">
                <a:solidFill>
                  <a:schemeClr val="tx2"/>
                </a:solidFill>
              </a:rPr>
              <a:t>3. Self-Hosted Agents</a:t>
            </a:r>
          </a:p>
          <a:p>
            <a:endParaRPr lang="en-IN" sz="1200" dirty="0">
              <a:solidFill>
                <a:schemeClr val="tx2"/>
              </a:solidFill>
            </a:endParaRPr>
          </a:p>
          <a:p>
            <a:r>
              <a:rPr lang="en-IN" sz="1200" dirty="0">
                <a:solidFill>
                  <a:schemeClr val="tx2"/>
                </a:solidFill>
              </a:rPr>
              <a:t>    Self-hosted agents linked to Azure DevOps using PAT (Personal Access Tokens).</a:t>
            </a:r>
          </a:p>
          <a:p>
            <a:r>
              <a:rPr lang="en-IN" sz="1200" dirty="0">
                <a:solidFill>
                  <a:schemeClr val="tx2"/>
                </a:solidFill>
              </a:rPr>
              <a:t>    Custom agent pools configured for pipeline execution.</a:t>
            </a:r>
          </a:p>
          <a:p>
            <a:endParaRPr lang="en-IN" sz="1200" dirty="0">
              <a:solidFill>
                <a:schemeClr val="tx2"/>
              </a:solidFill>
            </a:endParaRPr>
          </a:p>
          <a:p>
            <a:r>
              <a:rPr lang="en-IN" sz="1200" b="1" dirty="0">
                <a:solidFill>
                  <a:schemeClr val="tx2"/>
                </a:solidFill>
              </a:rPr>
              <a:t>4. Docker Image Management</a:t>
            </a:r>
          </a:p>
          <a:p>
            <a:endParaRPr lang="en-IN" sz="1200" dirty="0">
              <a:solidFill>
                <a:schemeClr val="tx2"/>
              </a:solidFill>
            </a:endParaRPr>
          </a:p>
          <a:p>
            <a:r>
              <a:rPr lang="en-IN" sz="1200" dirty="0">
                <a:solidFill>
                  <a:schemeClr val="tx2"/>
                </a:solidFill>
              </a:rPr>
              <a:t>    Docker images are built within CI pipelines.</a:t>
            </a:r>
          </a:p>
          <a:p>
            <a:r>
              <a:rPr lang="en-IN" sz="1200" dirty="0">
                <a:solidFill>
                  <a:schemeClr val="tx2"/>
                </a:solidFill>
              </a:rPr>
              <a:t>    Built images are uploaded to Azure Container Registry (ACR).</a:t>
            </a:r>
          </a:p>
          <a:p>
            <a:endParaRPr lang="en-IN" sz="1200" dirty="0">
              <a:solidFill>
                <a:schemeClr val="tx2"/>
              </a:solidFill>
            </a:endParaRPr>
          </a:p>
          <a:p>
            <a:r>
              <a:rPr lang="en-IN" sz="1200" b="1" dirty="0">
                <a:solidFill>
                  <a:schemeClr val="tx2"/>
                </a:solidFill>
              </a:rPr>
              <a:t>5. Deployment to Web App</a:t>
            </a:r>
          </a:p>
          <a:p>
            <a:endParaRPr lang="en-IN" sz="1200" dirty="0">
              <a:solidFill>
                <a:schemeClr val="tx2"/>
              </a:solidFill>
            </a:endParaRPr>
          </a:p>
          <a:p>
            <a:r>
              <a:rPr lang="en-IN" sz="1200" dirty="0">
                <a:solidFill>
                  <a:schemeClr val="tx2"/>
                </a:solidFill>
              </a:rPr>
              <a:t>    Applications are deployed to a cloud-hosted Alpine Linux-based Web App/App Service.</a:t>
            </a:r>
          </a:p>
          <a:p>
            <a:r>
              <a:rPr lang="en-IN" sz="1200" dirty="0">
                <a:solidFill>
                  <a:schemeClr val="tx2"/>
                </a:solidFill>
              </a:rPr>
              <a:t>    Lightweight and optimized runtime environment.</a:t>
            </a:r>
          </a:p>
          <a:p>
            <a:endParaRPr lang="en-IN" sz="1200" dirty="0">
              <a:solidFill>
                <a:schemeClr val="tx2"/>
              </a:solidFill>
            </a:endParaRPr>
          </a:p>
          <a:p>
            <a:r>
              <a:rPr lang="en-IN" sz="1200" b="1" dirty="0">
                <a:solidFill>
                  <a:schemeClr val="tx2"/>
                </a:solidFill>
              </a:rPr>
              <a:t>6. Azure Subscription Integration</a:t>
            </a:r>
          </a:p>
          <a:p>
            <a:endParaRPr lang="en-IN" sz="1200" dirty="0">
              <a:solidFill>
                <a:schemeClr val="tx2"/>
              </a:solidFill>
            </a:endParaRPr>
          </a:p>
          <a:p>
            <a:r>
              <a:rPr lang="en-IN" sz="1200" dirty="0">
                <a:solidFill>
                  <a:schemeClr val="tx2"/>
                </a:solidFill>
              </a:rPr>
              <a:t>    Azure DevOps connects to Azure subscriptions via Service Connections.</a:t>
            </a:r>
          </a:p>
          <a:p>
            <a:r>
              <a:rPr lang="en-IN" sz="1200" dirty="0">
                <a:solidFill>
                  <a:schemeClr val="tx2"/>
                </a:solidFill>
              </a:rPr>
              <a:t>    Secure integration for managing resources and deployments.</a:t>
            </a:r>
          </a:p>
        </p:txBody>
      </p:sp>
      <p:graphicFrame>
        <p:nvGraphicFramePr>
          <p:cNvPr id="18" name="Table 17">
            <a:extLst>
              <a:ext uri="{FF2B5EF4-FFF2-40B4-BE49-F238E27FC236}">
                <a16:creationId xmlns:a16="http://schemas.microsoft.com/office/drawing/2014/main" id="{0B4A59DD-6B58-472F-CF79-28FB154A9ECB}"/>
              </a:ext>
            </a:extLst>
          </p:cNvPr>
          <p:cNvGraphicFramePr>
            <a:graphicFrameLocks noGrp="1"/>
          </p:cNvGraphicFramePr>
          <p:nvPr>
            <p:extLst>
              <p:ext uri="{D42A27DB-BD31-4B8C-83A1-F6EECF244321}">
                <p14:modId xmlns:p14="http://schemas.microsoft.com/office/powerpoint/2010/main" val="3313851158"/>
              </p:ext>
            </p:extLst>
          </p:nvPr>
        </p:nvGraphicFramePr>
        <p:xfrm>
          <a:off x="6713621" y="898531"/>
          <a:ext cx="5121444" cy="5632309"/>
        </p:xfrm>
        <a:graphic>
          <a:graphicData uri="http://schemas.openxmlformats.org/drawingml/2006/table">
            <a:tbl>
              <a:tblPr firstRow="1" bandRow="1">
                <a:effectLst>
                  <a:outerShdw blurRad="50800" dist="38100" dir="16200000" rotWithShape="0">
                    <a:prstClr val="black">
                      <a:alpha val="40000"/>
                    </a:prstClr>
                  </a:outerShdw>
                </a:effectLst>
                <a:tableStyleId>{5C22544A-7EE6-4342-B048-85BDC9FD1C3A}</a:tableStyleId>
              </a:tblPr>
              <a:tblGrid>
                <a:gridCol w="1463992">
                  <a:extLst>
                    <a:ext uri="{9D8B030D-6E8A-4147-A177-3AD203B41FA5}">
                      <a16:colId xmlns:a16="http://schemas.microsoft.com/office/drawing/2014/main" val="1272511677"/>
                    </a:ext>
                  </a:extLst>
                </a:gridCol>
                <a:gridCol w="3657452">
                  <a:extLst>
                    <a:ext uri="{9D8B030D-6E8A-4147-A177-3AD203B41FA5}">
                      <a16:colId xmlns:a16="http://schemas.microsoft.com/office/drawing/2014/main" val="3020119613"/>
                    </a:ext>
                  </a:extLst>
                </a:gridCol>
              </a:tblGrid>
              <a:tr h="666383">
                <a:tc>
                  <a:txBody>
                    <a:bodyPr/>
                    <a:lstStyle/>
                    <a:p>
                      <a:pPr algn="ctr"/>
                      <a:r>
                        <a:rPr lang="en-IN" dirty="0"/>
                        <a:t>STAGES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TOOLS USED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1976771"/>
                  </a:ext>
                </a:extLst>
              </a:tr>
              <a:tr h="666383">
                <a:tc>
                  <a:txBody>
                    <a:bodyPr/>
                    <a:lstStyle/>
                    <a:p>
                      <a:r>
                        <a:rPr lang="en-IN" dirty="0">
                          <a:solidFill>
                            <a:schemeClr val="tx2"/>
                          </a:solidFill>
                        </a:rPr>
                        <a:t>Repository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solidFill>
                            <a:schemeClr val="tx2"/>
                          </a:solidFill>
                        </a:rPr>
                        <a:t>Azure Devops Repo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2933872"/>
                  </a:ext>
                </a:extLst>
              </a:tr>
              <a:tr h="1150197">
                <a:tc>
                  <a:txBody>
                    <a:bodyPr/>
                    <a:lstStyle/>
                    <a:p>
                      <a:r>
                        <a:rPr lang="en-IN" dirty="0">
                          <a:solidFill>
                            <a:schemeClr val="tx2"/>
                          </a:solidFill>
                        </a:rPr>
                        <a:t>CI/CD Pipeline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solidFill>
                            <a:schemeClr val="tx2"/>
                          </a:solidFill>
                        </a:rPr>
                        <a:t>Azure Devops Pipeline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6709055"/>
                  </a:ext>
                </a:extLst>
              </a:tr>
              <a:tr h="666383">
                <a:tc>
                  <a:txBody>
                    <a:bodyPr/>
                    <a:lstStyle/>
                    <a:p>
                      <a:r>
                        <a:rPr lang="en-IN" dirty="0">
                          <a:solidFill>
                            <a:schemeClr val="tx2"/>
                          </a:solidFill>
                        </a:rPr>
                        <a:t>Agents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solidFill>
                            <a:schemeClr val="tx2"/>
                          </a:solidFill>
                        </a:rPr>
                        <a:t>Azure Devops Self-Hosted Agents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9905060"/>
                  </a:ext>
                </a:extLst>
              </a:tr>
              <a:tr h="1150197">
                <a:tc>
                  <a:txBody>
                    <a:bodyPr/>
                    <a:lstStyle/>
                    <a:p>
                      <a:r>
                        <a:rPr lang="en-IN" dirty="0">
                          <a:solidFill>
                            <a:schemeClr val="tx2"/>
                          </a:solidFill>
                        </a:rPr>
                        <a:t>Container Registry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solidFill>
                            <a:schemeClr val="tx2"/>
                          </a:solidFill>
                        </a:rPr>
                        <a:t>ACR (Azure Container Registry)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6247326"/>
                  </a:ext>
                </a:extLst>
              </a:tr>
              <a:tr h="666383">
                <a:tc>
                  <a:txBody>
                    <a:bodyPr/>
                    <a:lstStyle/>
                    <a:p>
                      <a:r>
                        <a:rPr lang="en-IN" dirty="0">
                          <a:solidFill>
                            <a:schemeClr val="tx2"/>
                          </a:solidFill>
                        </a:rPr>
                        <a:t>App. Server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solidFill>
                            <a:schemeClr val="tx2"/>
                          </a:solidFill>
                        </a:rPr>
                        <a:t>Azure App Service (Webapp)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9882170"/>
                  </a:ext>
                </a:extLst>
              </a:tr>
              <a:tr h="666383">
                <a:tc>
                  <a:txBody>
                    <a:bodyPr/>
                    <a:lstStyle/>
                    <a:p>
                      <a:r>
                        <a:rPr lang="en-IN" dirty="0">
                          <a:solidFill>
                            <a:schemeClr val="tx2"/>
                          </a:solidFill>
                        </a:rPr>
                        <a:t>Cloud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solidFill>
                            <a:schemeClr val="tx2"/>
                          </a:solidFill>
                        </a:rPr>
                        <a:t>Azure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3779741"/>
                  </a:ext>
                </a:extLst>
              </a:tr>
            </a:tbl>
          </a:graphicData>
        </a:graphic>
      </p:graphicFrame>
    </p:spTree>
    <p:extLst>
      <p:ext uri="{BB962C8B-B14F-4D97-AF65-F5344CB8AC3E}">
        <p14:creationId xmlns:p14="http://schemas.microsoft.com/office/powerpoint/2010/main" val="3069274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CAF17B-C01A-9E68-B233-F42E09E37E6A}"/>
              </a:ext>
            </a:extLst>
          </p:cNvPr>
          <p:cNvSpPr>
            <a:spLocks noGrp="1"/>
          </p:cNvSpPr>
          <p:nvPr>
            <p:ph type="sldNum" sz="quarter" idx="12"/>
          </p:nvPr>
        </p:nvSpPr>
        <p:spPr/>
        <p:txBody>
          <a:bodyPr/>
          <a:lstStyle/>
          <a:p>
            <a:fld id="{BB55D76A-9B6E-CD41-ABBE-F6C938295BAD}" type="slidenum">
              <a:rPr lang="en-US" smtClean="0"/>
              <a:pPr/>
              <a:t>6</a:t>
            </a:fld>
            <a:endParaRPr lang="en-US" dirty="0"/>
          </a:p>
        </p:txBody>
      </p:sp>
      <p:sp>
        <p:nvSpPr>
          <p:cNvPr id="5" name="Text Placeholder 4">
            <a:extLst>
              <a:ext uri="{FF2B5EF4-FFF2-40B4-BE49-F238E27FC236}">
                <a16:creationId xmlns:a16="http://schemas.microsoft.com/office/drawing/2014/main" id="{38942FA9-3C94-ED9F-B1FE-6972AFEFA43F}"/>
              </a:ext>
            </a:extLst>
          </p:cNvPr>
          <p:cNvSpPr>
            <a:spLocks noGrp="1"/>
          </p:cNvSpPr>
          <p:nvPr>
            <p:ph type="body" sz="quarter" idx="14"/>
          </p:nvPr>
        </p:nvSpPr>
        <p:spPr/>
        <p:txBody>
          <a:bodyPr/>
          <a:lstStyle/>
          <a:p>
            <a:endParaRPr lang="en-IN"/>
          </a:p>
        </p:txBody>
      </p:sp>
      <p:sp>
        <p:nvSpPr>
          <p:cNvPr id="8" name="Text Placeholder 4">
            <a:extLst>
              <a:ext uri="{FF2B5EF4-FFF2-40B4-BE49-F238E27FC236}">
                <a16:creationId xmlns:a16="http://schemas.microsoft.com/office/drawing/2014/main" id="{979313C6-E977-CD13-17B6-AFE7F6FE694D}"/>
              </a:ext>
            </a:extLst>
          </p:cNvPr>
          <p:cNvSpPr txBox="1">
            <a:spLocks/>
          </p:cNvSpPr>
          <p:nvPr/>
        </p:nvSpPr>
        <p:spPr>
          <a:xfrm>
            <a:off x="397043" y="480267"/>
            <a:ext cx="12191999" cy="6493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dirty="0">
                <a:solidFill>
                  <a:schemeClr val="accent1"/>
                </a:solidFill>
                <a:latin typeface="Aptos" panose="020B0004020202020204" pitchFamily="34" charset="0"/>
              </a:rPr>
              <a:t>Output</a:t>
            </a:r>
          </a:p>
          <a:p>
            <a:pPr marL="0" indent="0">
              <a:buNone/>
            </a:pPr>
            <a:endParaRPr lang="en-US" sz="1800" dirty="0">
              <a:solidFill>
                <a:schemeClr val="accent3">
                  <a:lumMod val="50000"/>
                </a:schemeClr>
              </a:solidFill>
              <a:latin typeface="Aptos" panose="020B0004020202020204" pitchFamily="34" charset="0"/>
              <a:cs typeface="Calibri" panose="020F0502020204030204" pitchFamily="34" charset="0"/>
            </a:endParaRPr>
          </a:p>
          <a:p>
            <a:pPr marL="0" indent="0">
              <a:buNone/>
            </a:pPr>
            <a:endParaRPr lang="en-US" sz="1800" dirty="0">
              <a:solidFill>
                <a:schemeClr val="accent3">
                  <a:lumMod val="50000"/>
                </a:schemeClr>
              </a:solidFill>
              <a:latin typeface="Aptos" panose="020B0004020202020204" pitchFamily="34" charset="0"/>
              <a:cs typeface="Calibri" panose="020F0502020204030204" pitchFamily="34" charset="0"/>
            </a:endParaRPr>
          </a:p>
          <a:p>
            <a:pPr marL="0" indent="0">
              <a:buNone/>
            </a:pPr>
            <a:endParaRPr lang="en-US" sz="1800" dirty="0">
              <a:latin typeface="Aptos" panose="020B0004020202020204" pitchFamily="34" charset="0"/>
            </a:endParaRPr>
          </a:p>
        </p:txBody>
      </p:sp>
      <p:pic>
        <p:nvPicPr>
          <p:cNvPr id="10" name="Picture 9">
            <a:extLst>
              <a:ext uri="{FF2B5EF4-FFF2-40B4-BE49-F238E27FC236}">
                <a16:creationId xmlns:a16="http://schemas.microsoft.com/office/drawing/2014/main" id="{D72B4DFC-377B-87DB-DC24-39DEE9EB0B63}"/>
              </a:ext>
            </a:extLst>
          </p:cNvPr>
          <p:cNvPicPr>
            <a:picLocks noChangeAspect="1"/>
          </p:cNvPicPr>
          <p:nvPr/>
        </p:nvPicPr>
        <p:blipFill>
          <a:blip r:embed="rId2"/>
          <a:stretch>
            <a:fillRect/>
          </a:stretch>
        </p:blipFill>
        <p:spPr>
          <a:xfrm>
            <a:off x="1964113" y="1655620"/>
            <a:ext cx="10702174" cy="3004446"/>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pic>
    </p:spTree>
    <p:extLst>
      <p:ext uri="{BB962C8B-B14F-4D97-AF65-F5344CB8AC3E}">
        <p14:creationId xmlns:p14="http://schemas.microsoft.com/office/powerpoint/2010/main" val="3846233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B0511A-8111-D8FD-DB25-F237205465F7}"/>
              </a:ext>
            </a:extLst>
          </p:cNvPr>
          <p:cNvSpPr>
            <a:spLocks noGrp="1"/>
          </p:cNvSpPr>
          <p:nvPr>
            <p:ph type="body" sz="quarter" idx="21"/>
          </p:nvPr>
        </p:nvSpPr>
        <p:spPr/>
        <p:txBody>
          <a:bodyPr/>
          <a:lstStyle/>
          <a:p>
            <a:r>
              <a:rPr lang="en-US" dirty="0"/>
              <a:t>DevSecOps Hackathon – Nov 2024</a:t>
            </a:r>
          </a:p>
          <a:p>
            <a:endParaRPr lang="en-US" dirty="0"/>
          </a:p>
        </p:txBody>
      </p:sp>
      <p:sp>
        <p:nvSpPr>
          <p:cNvPr id="3" name="Text Placeholder 2">
            <a:extLst>
              <a:ext uri="{FF2B5EF4-FFF2-40B4-BE49-F238E27FC236}">
                <a16:creationId xmlns:a16="http://schemas.microsoft.com/office/drawing/2014/main" id="{0A8FF379-6B03-7CEB-6AE6-8BC09C1131C4}"/>
              </a:ext>
            </a:extLst>
          </p:cNvPr>
          <p:cNvSpPr>
            <a:spLocks noGrp="1"/>
          </p:cNvSpPr>
          <p:nvPr>
            <p:ph type="body" sz="quarter" idx="22"/>
          </p:nvPr>
        </p:nvSpPr>
        <p:spPr/>
        <p:txBody>
          <a:bodyPr/>
          <a:lstStyle/>
          <a:p>
            <a:r>
              <a:rPr lang="en-US" dirty="0"/>
              <a:t>Week-1 (4 days)</a:t>
            </a:r>
          </a:p>
        </p:txBody>
      </p:sp>
      <p:sp>
        <p:nvSpPr>
          <p:cNvPr id="4" name="Slide Number Placeholder 3">
            <a:extLst>
              <a:ext uri="{FF2B5EF4-FFF2-40B4-BE49-F238E27FC236}">
                <a16:creationId xmlns:a16="http://schemas.microsoft.com/office/drawing/2014/main" id="{85E1FA31-0C84-EB15-42BE-E65D1B027026}"/>
              </a:ext>
            </a:extLst>
          </p:cNvPr>
          <p:cNvSpPr>
            <a:spLocks noGrp="1"/>
          </p:cNvSpPr>
          <p:nvPr>
            <p:ph type="sldNum" sz="quarter" idx="12"/>
          </p:nvPr>
        </p:nvSpPr>
        <p:spPr/>
        <p:txBody>
          <a:bodyPr/>
          <a:lstStyle/>
          <a:p>
            <a:fld id="{BB55D76A-9B6E-CD41-ABBE-F6C938295BAD}" type="slidenum">
              <a:rPr lang="en-US" smtClean="0"/>
              <a:pPr/>
              <a:t>7</a:t>
            </a:fld>
            <a:endParaRPr lang="en-US" dirty="0"/>
          </a:p>
        </p:txBody>
      </p:sp>
      <p:sp>
        <p:nvSpPr>
          <p:cNvPr id="7" name="TextBox 6">
            <a:extLst>
              <a:ext uri="{FF2B5EF4-FFF2-40B4-BE49-F238E27FC236}">
                <a16:creationId xmlns:a16="http://schemas.microsoft.com/office/drawing/2014/main" id="{0AE12068-9405-AAB0-2043-C10EF621B0A5}"/>
              </a:ext>
            </a:extLst>
          </p:cNvPr>
          <p:cNvSpPr txBox="1"/>
          <p:nvPr/>
        </p:nvSpPr>
        <p:spPr>
          <a:xfrm>
            <a:off x="190500" y="993505"/>
            <a:ext cx="11593286" cy="1077218"/>
          </a:xfrm>
          <a:prstGeom prst="rect">
            <a:avLst/>
          </a:prstGeom>
          <a:noFill/>
        </p:spPr>
        <p:txBody>
          <a:bodyPr wrap="square">
            <a:spAutoFit/>
          </a:bodyPr>
          <a:lstStyle/>
          <a:p>
            <a:pPr algn="just"/>
            <a:r>
              <a:rPr lang="en-IN" sz="1600" b="1" u="sng" dirty="0">
                <a:solidFill>
                  <a:schemeClr val="tx2"/>
                </a:solidFill>
                <a:effectLst/>
                <a:latin typeface="Aptos" panose="020B0004020202020204" pitchFamily="34" charset="0"/>
                <a:ea typeface="Aptos" panose="020B0004020202020204" pitchFamily="34" charset="0"/>
                <a:cs typeface="Aptos" panose="020B0004020202020204" pitchFamily="34" charset="0"/>
              </a:rPr>
              <a:t>Statement-1</a:t>
            </a:r>
          </a:p>
          <a:p>
            <a:pPr algn="just"/>
            <a:r>
              <a:rPr lang="en-IN" sz="1600" dirty="0">
                <a:solidFill>
                  <a:schemeClr val="tx2"/>
                </a:solidFill>
                <a:effectLst/>
                <a:latin typeface="Aptos" panose="020B0004020202020204" pitchFamily="34" charset="0"/>
                <a:ea typeface="Aptos" panose="020B0004020202020204" pitchFamily="34" charset="0"/>
                <a:cs typeface="Aptos" panose="020B0004020202020204" pitchFamily="34" charset="0"/>
              </a:rPr>
              <a:t>Build a web application with a home page that can have the team member names with Green background on a Linux docker image. Export the docker image to a container registry. </a:t>
            </a:r>
          </a:p>
          <a:p>
            <a:pPr algn="just"/>
            <a:endParaRPr lang="en-IN" sz="1600" dirty="0">
              <a:solidFill>
                <a:schemeClr val="tx2"/>
              </a:solidFill>
              <a:effectLst/>
              <a:latin typeface="Aptos" panose="020B0004020202020204" pitchFamily="34" charset="0"/>
              <a:ea typeface="Aptos" panose="020B0004020202020204" pitchFamily="34" charset="0"/>
              <a:cs typeface="Aptos" panose="020B0004020202020204" pitchFamily="34" charset="0"/>
            </a:endParaRPr>
          </a:p>
        </p:txBody>
      </p:sp>
      <p:sp>
        <p:nvSpPr>
          <p:cNvPr id="9" name="TextBox 8">
            <a:extLst>
              <a:ext uri="{FF2B5EF4-FFF2-40B4-BE49-F238E27FC236}">
                <a16:creationId xmlns:a16="http://schemas.microsoft.com/office/drawing/2014/main" id="{A0D77C3A-7B8E-7951-A5CA-E0F85D02DB04}"/>
              </a:ext>
            </a:extLst>
          </p:cNvPr>
          <p:cNvSpPr txBox="1"/>
          <p:nvPr/>
        </p:nvSpPr>
        <p:spPr>
          <a:xfrm>
            <a:off x="100065" y="2152476"/>
            <a:ext cx="11500757" cy="4124206"/>
          </a:xfrm>
          <a:prstGeom prst="rect">
            <a:avLst/>
          </a:prstGeom>
          <a:noFill/>
        </p:spPr>
        <p:txBody>
          <a:bodyPr wrap="square">
            <a:spAutoFit/>
          </a:bodyPr>
          <a:lstStyle/>
          <a:p>
            <a:r>
              <a:rPr lang="en-IN" sz="2000" b="1" u="sng" dirty="0">
                <a:solidFill>
                  <a:schemeClr val="tx2"/>
                </a:solidFill>
                <a:effectLst/>
                <a:latin typeface="Aptos" panose="020B0004020202020204" pitchFamily="34" charset="0"/>
                <a:ea typeface="Aptos" panose="020B0004020202020204" pitchFamily="34" charset="0"/>
                <a:cs typeface="Aptos" panose="020B0004020202020204" pitchFamily="34" charset="0"/>
              </a:rPr>
              <a:t>Statement-2</a:t>
            </a:r>
            <a:endParaRPr lang="en-IN" sz="2000" dirty="0">
              <a:solidFill>
                <a:schemeClr val="tx2"/>
              </a:solidFill>
              <a:effectLst/>
              <a:latin typeface="Aptos" panose="020B0004020202020204" pitchFamily="34" charset="0"/>
              <a:ea typeface="Aptos" panose="020B0004020202020204" pitchFamily="34" charset="0"/>
              <a:cs typeface="Aptos" panose="020B0004020202020204" pitchFamily="34" charset="0"/>
            </a:endParaRPr>
          </a:p>
          <a:p>
            <a:pPr algn="just"/>
            <a:r>
              <a:rPr lang="en-IN" sz="1600" dirty="0">
                <a:solidFill>
                  <a:schemeClr val="tx2"/>
                </a:solidFill>
                <a:effectLst/>
                <a:latin typeface="Aptos" panose="020B0004020202020204" pitchFamily="34" charset="0"/>
                <a:ea typeface="Aptos" panose="020B0004020202020204" pitchFamily="34" charset="0"/>
                <a:cs typeface="Aptos" panose="020B0004020202020204" pitchFamily="34" charset="0"/>
              </a:rPr>
              <a:t>A start-up company in Belgium would like Kyndryl consulting team to showcase our DevOps capability. Kyndryl cloud consultants are tasked to create a cost effective PoC environment  with </a:t>
            </a:r>
            <a:r>
              <a:rPr lang="en-IN" sz="1600" dirty="0" err="1">
                <a:solidFill>
                  <a:schemeClr val="tx2"/>
                </a:solidFill>
                <a:effectLst/>
                <a:latin typeface="Aptos" panose="020B0004020202020204" pitchFamily="34" charset="0"/>
                <a:ea typeface="Aptos" panose="020B0004020202020204" pitchFamily="34" charset="0"/>
                <a:cs typeface="Aptos" panose="020B0004020202020204" pitchFamily="34" charset="0"/>
              </a:rPr>
              <a:t>devops</a:t>
            </a:r>
            <a:r>
              <a:rPr lang="en-IN" sz="1600" dirty="0">
                <a:solidFill>
                  <a:schemeClr val="tx2"/>
                </a:solidFill>
                <a:effectLst/>
                <a:latin typeface="Aptos" panose="020B0004020202020204" pitchFamily="34" charset="0"/>
                <a:ea typeface="Aptos" panose="020B0004020202020204" pitchFamily="34" charset="0"/>
                <a:cs typeface="Aptos" panose="020B0004020202020204" pitchFamily="34" charset="0"/>
              </a:rPr>
              <a:t> tool chain (maximize the use of available tools within Kyndryl) that enables seamless management of DevOps processes across multiple cloud platforms (e.g., AWS, Azure, Google Cloud) in the future. The scope is limited to create a CI pipeline where the team need to build container image and export it to a container registry. Ensure the toolchain design support building CI/CD pipelines for IaC and applications and easily extensible to accommodate SecOps components in the future.</a:t>
            </a:r>
          </a:p>
          <a:p>
            <a:r>
              <a:rPr lang="en-IN" sz="1600" dirty="0">
                <a:solidFill>
                  <a:schemeClr val="tx2"/>
                </a:solidFill>
                <a:effectLst/>
                <a:latin typeface="Aptos" panose="020B0004020202020204" pitchFamily="34" charset="0"/>
                <a:ea typeface="Aptos" panose="020B0004020202020204" pitchFamily="34" charset="0"/>
                <a:cs typeface="Aptos" panose="020B0004020202020204" pitchFamily="34" charset="0"/>
              </a:rPr>
              <a:t> During the assessment session (15 minutes) per tea, the judges will ask few random questions and  each of the team to demonstrate </a:t>
            </a:r>
            <a:r>
              <a:rPr lang="en-IN" sz="1600" dirty="0">
                <a:solidFill>
                  <a:schemeClr val="tx2"/>
                </a:solidFill>
                <a:latin typeface="Aptos" panose="020B0004020202020204" pitchFamily="34" charset="0"/>
                <a:ea typeface="Aptos" panose="020B0004020202020204" pitchFamily="34" charset="0"/>
                <a:cs typeface="Aptos" panose="020B0004020202020204" pitchFamily="34" charset="0"/>
              </a:rPr>
              <a:t>their container skills. Below are few sample questions.</a:t>
            </a:r>
            <a:endParaRPr lang="en-IN" sz="1600" dirty="0">
              <a:solidFill>
                <a:schemeClr val="tx2"/>
              </a:solidFill>
              <a:effectLst/>
              <a:latin typeface="Aptos" panose="020B0004020202020204" pitchFamily="34" charset="0"/>
              <a:ea typeface="Aptos" panose="020B0004020202020204" pitchFamily="34" charset="0"/>
              <a:cs typeface="Aptos" panose="020B0004020202020204" pitchFamily="34" charset="0"/>
            </a:endParaRPr>
          </a:p>
          <a:p>
            <a:endParaRPr lang="en-IN" sz="1600" dirty="0">
              <a:solidFill>
                <a:schemeClr val="tx2"/>
              </a:solidFill>
              <a:effectLst/>
              <a:latin typeface="Aptos" panose="020B0004020202020204" pitchFamily="34" charset="0"/>
              <a:ea typeface="Aptos" panose="020B0004020202020204" pitchFamily="34" charset="0"/>
              <a:cs typeface="Aptos" panose="020B0004020202020204" pitchFamily="34" charset="0"/>
            </a:endParaRPr>
          </a:p>
          <a:p>
            <a:pPr marL="800100" lvl="1" indent="-342900" algn="just">
              <a:buFont typeface="+mj-lt"/>
              <a:buAutoNum type="arabicPeriod"/>
            </a:pPr>
            <a:r>
              <a:rPr lang="en-US" sz="1400" i="1" dirty="0">
                <a:solidFill>
                  <a:schemeClr val="tx2"/>
                </a:solidFill>
                <a:effectLst/>
                <a:highlight>
                  <a:srgbClr val="FFFF00"/>
                </a:highlight>
                <a:latin typeface="Aptos" panose="020B0004020202020204" pitchFamily="34" charset="0"/>
                <a:ea typeface="Aptos" panose="020B0004020202020204" pitchFamily="34" charset="0"/>
                <a:cs typeface="Aptos" panose="020B0004020202020204" pitchFamily="34" charset="0"/>
              </a:rPr>
              <a:t>Run the docker image on a Linux VM</a:t>
            </a:r>
          </a:p>
          <a:p>
            <a:pPr marL="800100" lvl="1" indent="-342900" algn="just">
              <a:buFont typeface="+mj-lt"/>
              <a:buAutoNum type="arabicPeriod"/>
            </a:pPr>
            <a:r>
              <a:rPr lang="en-US" sz="1400" i="1" dirty="0">
                <a:solidFill>
                  <a:schemeClr val="tx2"/>
                </a:solidFill>
                <a:effectLst/>
                <a:highlight>
                  <a:srgbClr val="FFFF00"/>
                </a:highlight>
                <a:latin typeface="Aptos" panose="020B0004020202020204" pitchFamily="34" charset="0"/>
                <a:ea typeface="Aptos" panose="020B0004020202020204" pitchFamily="34" charset="0"/>
                <a:cs typeface="Aptos" panose="020B0004020202020204" pitchFamily="34" charset="0"/>
              </a:rPr>
              <a:t>Update the web page with Red background</a:t>
            </a:r>
          </a:p>
          <a:p>
            <a:pPr marL="800100" lvl="1" indent="-342900" algn="just">
              <a:buFont typeface="+mj-lt"/>
              <a:buAutoNum type="arabicPeriod"/>
            </a:pPr>
            <a:r>
              <a:rPr lang="en-US" sz="1400" i="1" dirty="0">
                <a:solidFill>
                  <a:schemeClr val="tx2"/>
                </a:solidFill>
                <a:effectLst/>
                <a:highlight>
                  <a:srgbClr val="FFFF00"/>
                </a:highlight>
                <a:latin typeface="Aptos" panose="020B0004020202020204" pitchFamily="34" charset="0"/>
                <a:ea typeface="Aptos" panose="020B0004020202020204" pitchFamily="34" charset="0"/>
                <a:cs typeface="Aptos" panose="020B0004020202020204" pitchFamily="34" charset="0"/>
              </a:rPr>
              <a:t>Demonstrate how to run a docker image on a Linux VM and changing port numbers, detach mode, specific version of the container image etc.,</a:t>
            </a:r>
          </a:p>
          <a:p>
            <a:pPr marL="800100" lvl="1" indent="-342900" algn="just">
              <a:buFont typeface="+mj-lt"/>
              <a:buAutoNum type="arabicPeriod"/>
            </a:pPr>
            <a:r>
              <a:rPr lang="en-US" sz="1400" i="1" dirty="0">
                <a:solidFill>
                  <a:schemeClr val="tx2"/>
                </a:solidFill>
                <a:effectLst/>
                <a:highlight>
                  <a:srgbClr val="FFFF00"/>
                </a:highlight>
                <a:latin typeface="Aptos" panose="020B0004020202020204" pitchFamily="34" charset="0"/>
                <a:ea typeface="Aptos" panose="020B0004020202020204" pitchFamily="34" charset="0"/>
                <a:cs typeface="Aptos" panose="020B0004020202020204" pitchFamily="34" charset="0"/>
              </a:rPr>
              <a:t>Change the version of the application (ex: Nginx version 1.26.2 to 1.24.0)</a:t>
            </a:r>
          </a:p>
          <a:p>
            <a:pPr marL="800100" lvl="1" indent="-342900">
              <a:buFont typeface="+mj-lt"/>
              <a:buAutoNum type="arabicPeriod"/>
            </a:pPr>
            <a:r>
              <a:rPr lang="en-IN" sz="1400" i="1" dirty="0">
                <a:solidFill>
                  <a:schemeClr val="tx2"/>
                </a:solidFill>
                <a:effectLst/>
                <a:highlight>
                  <a:srgbClr val="FFFF00"/>
                </a:highlight>
                <a:latin typeface="Aptos" panose="020B0004020202020204" pitchFamily="34" charset="0"/>
                <a:ea typeface="Times New Roman" panose="02020603050405020304" pitchFamily="18" charset="0"/>
                <a:cs typeface="Aptos" panose="020B0004020202020204" pitchFamily="34" charset="0"/>
              </a:rPr>
              <a:t>How to improve the speed of continuous integration?</a:t>
            </a:r>
            <a:endParaRPr lang="en-IN" sz="1400" i="1" dirty="0">
              <a:solidFill>
                <a:schemeClr val="tx2"/>
              </a:solidFill>
              <a:highlight>
                <a:srgbClr val="FFFF00"/>
              </a:highlight>
              <a:latin typeface="Aptos" panose="020B0004020202020204" pitchFamily="34" charset="0"/>
              <a:ea typeface="Times New Roman" panose="02020603050405020304" pitchFamily="18" charset="0"/>
              <a:cs typeface="Aptos" panose="020B0004020202020204" pitchFamily="34" charset="0"/>
            </a:endParaRPr>
          </a:p>
          <a:p>
            <a:pPr marL="800100" lvl="1" indent="-342900">
              <a:buFont typeface="+mj-lt"/>
              <a:buAutoNum type="arabicPeriod"/>
            </a:pPr>
            <a:r>
              <a:rPr lang="en-IN" sz="1400" i="1" dirty="0">
                <a:solidFill>
                  <a:schemeClr val="tx2"/>
                </a:solidFill>
                <a:effectLst/>
                <a:highlight>
                  <a:srgbClr val="FFFF00"/>
                </a:highlight>
                <a:latin typeface="Aptos" panose="020B0004020202020204" pitchFamily="34" charset="0"/>
                <a:ea typeface="Times New Roman" panose="02020603050405020304" pitchFamily="18" charset="0"/>
                <a:cs typeface="Aptos" panose="020B0004020202020204" pitchFamily="34" charset="0"/>
              </a:rPr>
              <a:t>Trigger integration based on commit to a particular branch</a:t>
            </a:r>
            <a:endParaRPr lang="en-IN" sz="1400" i="1" dirty="0">
              <a:solidFill>
                <a:schemeClr val="tx2"/>
              </a:solidFill>
              <a:effectLst/>
              <a:highlight>
                <a:srgbClr val="FFFF00"/>
              </a:highlight>
              <a:latin typeface="Aptos" panose="020B0004020202020204" pitchFamily="34" charset="0"/>
              <a:ea typeface="Aptos" panose="020B0004020202020204" pitchFamily="34" charset="0"/>
              <a:cs typeface="Aptos" panose="020B0004020202020204" pitchFamily="34" charset="0"/>
            </a:endParaRPr>
          </a:p>
        </p:txBody>
      </p:sp>
    </p:spTree>
    <p:extLst>
      <p:ext uri="{BB962C8B-B14F-4D97-AF65-F5344CB8AC3E}">
        <p14:creationId xmlns:p14="http://schemas.microsoft.com/office/powerpoint/2010/main" val="3299304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7386E62E-BDCA-F17F-E39C-F6B53CA084E3}"/>
              </a:ext>
            </a:extLst>
          </p:cNvPr>
          <p:cNvSpPr txBox="1">
            <a:spLocks/>
          </p:cNvSpPr>
          <p:nvPr/>
        </p:nvSpPr>
        <p:spPr>
          <a:xfrm>
            <a:off x="377190" y="125730"/>
            <a:ext cx="9361170" cy="605789"/>
          </a:xfrm>
          <a:prstGeom prst="rect">
            <a:avLst/>
          </a:prstGeom>
        </p:spPr>
        <p:txBody>
          <a:bodyPr vert="horz" lIns="0" tIns="0" rIns="0" bIns="0" rtlCol="0">
            <a:noAutofit/>
          </a:bodyPr>
          <a:lstStyle>
            <a:lvl1pPr marL="0" indent="0" algn="l" defTabSz="914363" rtl="0" eaLnBrk="1" latinLnBrk="0" hangingPunct="1">
              <a:lnSpc>
                <a:spcPct val="90000"/>
              </a:lnSpc>
              <a:spcBef>
                <a:spcPts val="1000"/>
              </a:spcBef>
              <a:buFont typeface="Arial" panose="020B0604020202020204" pitchFamily="34" charset="0"/>
              <a:buNone/>
              <a:defRPr sz="2000" b="0" i="0" kern="1200">
                <a:solidFill>
                  <a:schemeClr val="accent1"/>
                </a:solidFill>
                <a:latin typeface="Arial" panose="020B0604020202020204" pitchFamily="34" charset="0"/>
                <a:ea typeface="Helvetica Neue" panose="02000503000000020004" pitchFamily="2" charset="0"/>
                <a:cs typeface="Helvetica Neue" panose="02000503000000020004" pitchFamily="2" charset="0"/>
              </a:defRPr>
            </a:lvl1pPr>
            <a:lvl2pPr marL="457182" indent="0" algn="l" defTabSz="914363" rtl="0" eaLnBrk="1" latinLnBrk="0" hangingPunct="1">
              <a:lnSpc>
                <a:spcPct val="90000"/>
              </a:lnSpc>
              <a:spcBef>
                <a:spcPts val="500"/>
              </a:spcBef>
              <a:buFont typeface="Arial" panose="020B0604020202020204" pitchFamily="34" charset="0"/>
              <a:buNone/>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2pPr>
            <a:lvl3pPr marL="914363" indent="0" algn="l" defTabSz="914363" rtl="0" eaLnBrk="1" latinLnBrk="0" hangingPunct="1">
              <a:lnSpc>
                <a:spcPct val="90000"/>
              </a:lnSpc>
              <a:spcBef>
                <a:spcPts val="500"/>
              </a:spcBef>
              <a:buFont typeface="Arial" panose="020B0604020202020204" pitchFamily="34" charset="0"/>
              <a:buNone/>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3pPr>
            <a:lvl4pPr marL="1371545" indent="0" algn="l" defTabSz="914363" rtl="0" eaLnBrk="1" latinLnBrk="0" hangingPunct="1">
              <a:lnSpc>
                <a:spcPct val="90000"/>
              </a:lnSpc>
              <a:spcBef>
                <a:spcPts val="500"/>
              </a:spcBef>
              <a:buFont typeface="Arial" panose="020B0604020202020204" pitchFamily="34" charset="0"/>
              <a:buNone/>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4pPr>
            <a:lvl5pPr marL="1828727" indent="0" algn="l" defTabSz="914363" rtl="0" eaLnBrk="1" latinLnBrk="0" hangingPunct="1">
              <a:lnSpc>
                <a:spcPct val="90000"/>
              </a:lnSpc>
              <a:spcBef>
                <a:spcPts val="500"/>
              </a:spcBef>
              <a:buFont typeface="Arial" panose="020B0604020202020204" pitchFamily="34" charset="0"/>
              <a:buNone/>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5pPr>
            <a:lvl6pPr marL="2514499"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solidFill>
                  <a:srgbClr val="FF452D"/>
                </a:solidFill>
                <a:latin typeface="Calibri" panose="020F0502020204030204" pitchFamily="34" charset="0"/>
                <a:cs typeface="Calibri" panose="020F0502020204030204" pitchFamily="34" charset="0"/>
              </a:rPr>
              <a:t>Success Criteria:</a:t>
            </a:r>
            <a:endParaRPr lang="en-US" sz="3200" dirty="0">
              <a:solidFill>
                <a:srgbClr val="FF452D"/>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E6F3F5D9-7570-E8A4-EA6D-5500B084CA72}"/>
              </a:ext>
            </a:extLst>
          </p:cNvPr>
          <p:cNvSpPr txBox="1"/>
          <p:nvPr/>
        </p:nvSpPr>
        <p:spPr>
          <a:xfrm>
            <a:off x="190500" y="993505"/>
            <a:ext cx="11593286" cy="2308324"/>
          </a:xfrm>
          <a:prstGeom prst="rect">
            <a:avLst/>
          </a:prstGeom>
          <a:noFill/>
        </p:spPr>
        <p:txBody>
          <a:bodyPr wrap="square">
            <a:spAutoFit/>
          </a:bodyPr>
          <a:lstStyle/>
          <a:p>
            <a:pPr algn="just"/>
            <a:r>
              <a:rPr lang="en-IN" sz="1600" b="1" u="sng" dirty="0">
                <a:solidFill>
                  <a:schemeClr val="tx2"/>
                </a:solidFill>
                <a:effectLst/>
                <a:latin typeface="Aptos" panose="020B0004020202020204" pitchFamily="34" charset="0"/>
                <a:ea typeface="Aptos" panose="020B0004020202020204" pitchFamily="34" charset="0"/>
                <a:cs typeface="Aptos" panose="020B0004020202020204" pitchFamily="34" charset="0"/>
              </a:rPr>
              <a:t>Statement-1</a:t>
            </a:r>
          </a:p>
          <a:p>
            <a:pPr algn="just"/>
            <a:endParaRPr lang="en-IN" sz="1600" b="1" u="sng" dirty="0">
              <a:solidFill>
                <a:schemeClr val="tx2"/>
              </a:solidFill>
              <a:latin typeface="Aptos" panose="020B0004020202020204" pitchFamily="34" charset="0"/>
              <a:ea typeface="Aptos" panose="020B0004020202020204" pitchFamily="34" charset="0"/>
              <a:cs typeface="Aptos" panose="020B0004020202020204" pitchFamily="34" charset="0"/>
            </a:endParaRPr>
          </a:p>
          <a:p>
            <a:pPr algn="just"/>
            <a:r>
              <a:rPr lang="en-IN" sz="1600" dirty="0">
                <a:solidFill>
                  <a:schemeClr val="tx2"/>
                </a:solidFill>
                <a:effectLst/>
                <a:latin typeface="Aptos" panose="020B0004020202020204" pitchFamily="34" charset="0"/>
                <a:ea typeface="Aptos" panose="020B0004020202020204" pitchFamily="34" charset="0"/>
                <a:cs typeface="Aptos" panose="020B0004020202020204" pitchFamily="34" charset="0"/>
              </a:rPr>
              <a:t>Team should successfully build docker images and run it. Also they should demonstrate the tasks that are requested by the judges during the assessment session</a:t>
            </a:r>
          </a:p>
          <a:p>
            <a:pPr marL="800100" lvl="1" indent="-342900" algn="just">
              <a:buFont typeface="+mj-lt"/>
              <a:buAutoNum type="arabicPeriod"/>
            </a:pPr>
            <a:r>
              <a:rPr lang="en-US" sz="1600" i="1" dirty="0">
                <a:solidFill>
                  <a:schemeClr val="tx2"/>
                </a:solidFill>
                <a:effectLst/>
                <a:latin typeface="Aptos" panose="020B0004020202020204" pitchFamily="34" charset="0"/>
                <a:ea typeface="Aptos" panose="020B0004020202020204" pitchFamily="34" charset="0"/>
                <a:cs typeface="Aptos" panose="020B0004020202020204" pitchFamily="34" charset="0"/>
              </a:rPr>
              <a:t>Run the docker image on a Linux VM</a:t>
            </a:r>
          </a:p>
          <a:p>
            <a:pPr marL="800100" lvl="1" indent="-342900" algn="just">
              <a:buFont typeface="+mj-lt"/>
              <a:buAutoNum type="arabicPeriod"/>
            </a:pPr>
            <a:r>
              <a:rPr lang="en-US" sz="1600" i="1" dirty="0">
                <a:solidFill>
                  <a:schemeClr val="tx2"/>
                </a:solidFill>
                <a:effectLst/>
                <a:latin typeface="Aptos" panose="020B0004020202020204" pitchFamily="34" charset="0"/>
                <a:ea typeface="Aptos" panose="020B0004020202020204" pitchFamily="34" charset="0"/>
                <a:cs typeface="Aptos" panose="020B0004020202020204" pitchFamily="34" charset="0"/>
              </a:rPr>
              <a:t>Update the web page with Red background</a:t>
            </a:r>
          </a:p>
          <a:p>
            <a:pPr marL="800100" lvl="1" indent="-342900" algn="just">
              <a:buFont typeface="+mj-lt"/>
              <a:buAutoNum type="arabicPeriod"/>
            </a:pPr>
            <a:r>
              <a:rPr lang="en-US" sz="1600" i="1" dirty="0">
                <a:solidFill>
                  <a:schemeClr val="tx2"/>
                </a:solidFill>
                <a:effectLst/>
                <a:latin typeface="Aptos" panose="020B0004020202020204" pitchFamily="34" charset="0"/>
                <a:ea typeface="Aptos" panose="020B0004020202020204" pitchFamily="34" charset="0"/>
                <a:cs typeface="Aptos" panose="020B0004020202020204" pitchFamily="34" charset="0"/>
              </a:rPr>
              <a:t>Demonstrate how to run a docker image on a Linux VM and changing port numbers, detach mode, specific version of the container image etc.,</a:t>
            </a:r>
          </a:p>
          <a:p>
            <a:pPr algn="just"/>
            <a:endParaRPr lang="en-IN" sz="1600" dirty="0">
              <a:solidFill>
                <a:schemeClr val="tx2"/>
              </a:solidFill>
              <a:effectLst/>
              <a:latin typeface="Aptos" panose="020B0004020202020204" pitchFamily="34" charset="0"/>
              <a:ea typeface="Aptos" panose="020B0004020202020204" pitchFamily="34" charset="0"/>
              <a:cs typeface="Aptos" panose="020B0004020202020204" pitchFamily="34" charset="0"/>
            </a:endParaRPr>
          </a:p>
        </p:txBody>
      </p:sp>
      <p:sp>
        <p:nvSpPr>
          <p:cNvPr id="4" name="TextBox 3">
            <a:extLst>
              <a:ext uri="{FF2B5EF4-FFF2-40B4-BE49-F238E27FC236}">
                <a16:creationId xmlns:a16="http://schemas.microsoft.com/office/drawing/2014/main" id="{22399670-0924-1E3B-9FAD-D03690CB390D}"/>
              </a:ext>
            </a:extLst>
          </p:cNvPr>
          <p:cNvSpPr txBox="1"/>
          <p:nvPr/>
        </p:nvSpPr>
        <p:spPr>
          <a:xfrm>
            <a:off x="190500" y="3207423"/>
            <a:ext cx="11500757" cy="2369880"/>
          </a:xfrm>
          <a:prstGeom prst="rect">
            <a:avLst/>
          </a:prstGeom>
          <a:noFill/>
        </p:spPr>
        <p:txBody>
          <a:bodyPr wrap="square">
            <a:spAutoFit/>
          </a:bodyPr>
          <a:lstStyle/>
          <a:p>
            <a:r>
              <a:rPr lang="en-IN" sz="2000" b="1" u="sng" dirty="0">
                <a:solidFill>
                  <a:schemeClr val="tx2"/>
                </a:solidFill>
                <a:effectLst/>
                <a:latin typeface="Aptos" panose="020B0004020202020204" pitchFamily="34" charset="0"/>
                <a:ea typeface="Aptos" panose="020B0004020202020204" pitchFamily="34" charset="0"/>
                <a:cs typeface="Aptos" panose="020B0004020202020204" pitchFamily="34" charset="0"/>
              </a:rPr>
              <a:t>Statement-2</a:t>
            </a:r>
          </a:p>
          <a:p>
            <a:r>
              <a:rPr lang="en-IN" sz="2000" dirty="0">
                <a:solidFill>
                  <a:schemeClr val="tx2"/>
                </a:solidFill>
                <a:effectLst/>
                <a:latin typeface="Aptos" panose="020B0004020202020204" pitchFamily="34" charset="0"/>
                <a:ea typeface="Aptos" panose="020B0004020202020204" pitchFamily="34" charset="0"/>
                <a:cs typeface="Aptos" panose="020B0004020202020204" pitchFamily="34" charset="0"/>
              </a:rPr>
              <a:t>Team should able to show the container images can be build  on stored on a container registry via a CICD pipeline. There is no requirement for deploying the container image to a Kubernetes cluster but </a:t>
            </a:r>
            <a:r>
              <a:rPr lang="en-IN" sz="2000" dirty="0" err="1">
                <a:solidFill>
                  <a:schemeClr val="tx2"/>
                </a:solidFill>
                <a:effectLst/>
                <a:latin typeface="Aptos" panose="020B0004020202020204" pitchFamily="34" charset="0"/>
                <a:ea typeface="Aptos" panose="020B0004020202020204" pitchFamily="34" charset="0"/>
                <a:cs typeface="Aptos" panose="020B0004020202020204" pitchFamily="34" charset="0"/>
              </a:rPr>
              <a:t>atlease</a:t>
            </a:r>
            <a:r>
              <a:rPr lang="en-IN" sz="2000" dirty="0">
                <a:solidFill>
                  <a:schemeClr val="tx2"/>
                </a:solidFill>
                <a:effectLst/>
                <a:latin typeface="Aptos" panose="020B0004020202020204" pitchFamily="34" charset="0"/>
                <a:ea typeface="Aptos" panose="020B0004020202020204" pitchFamily="34" charset="0"/>
                <a:cs typeface="Aptos" panose="020B0004020202020204" pitchFamily="34" charset="0"/>
              </a:rPr>
              <a:t> the team should demonstrate building and uploading the container image from the Git (code) to a image on a registry.</a:t>
            </a:r>
          </a:p>
          <a:p>
            <a:endParaRPr lang="en-IN" sz="2000" dirty="0">
              <a:solidFill>
                <a:schemeClr val="tx2"/>
              </a:solidFill>
              <a:effectLst/>
              <a:latin typeface="Aptos" panose="020B0004020202020204" pitchFamily="34" charset="0"/>
              <a:ea typeface="Aptos" panose="020B0004020202020204" pitchFamily="34" charset="0"/>
              <a:cs typeface="Aptos" panose="020B0004020202020204" pitchFamily="34" charset="0"/>
            </a:endParaRPr>
          </a:p>
          <a:p>
            <a:pPr marL="800100" lvl="1" indent="-342900">
              <a:buFont typeface="+mj-lt"/>
              <a:buAutoNum type="arabicPeriod"/>
            </a:pPr>
            <a:r>
              <a:rPr lang="en-IN" sz="1400" i="1" dirty="0">
                <a:solidFill>
                  <a:schemeClr val="tx2"/>
                </a:solidFill>
                <a:effectLst/>
                <a:latin typeface="Aptos" panose="020B0004020202020204" pitchFamily="34" charset="0"/>
                <a:ea typeface="Times New Roman" panose="02020603050405020304" pitchFamily="18" charset="0"/>
                <a:cs typeface="Aptos" panose="020B0004020202020204" pitchFamily="34" charset="0"/>
              </a:rPr>
              <a:t>How to improve the speed of continuous integration?</a:t>
            </a:r>
            <a:endParaRPr lang="en-IN" sz="1400" i="1" dirty="0">
              <a:solidFill>
                <a:schemeClr val="tx2"/>
              </a:solidFill>
              <a:latin typeface="Aptos" panose="020B0004020202020204" pitchFamily="34" charset="0"/>
              <a:ea typeface="Times New Roman" panose="02020603050405020304" pitchFamily="18" charset="0"/>
              <a:cs typeface="Aptos" panose="020B0004020202020204" pitchFamily="34" charset="0"/>
            </a:endParaRPr>
          </a:p>
          <a:p>
            <a:pPr marL="800100" lvl="1" indent="-342900">
              <a:buFont typeface="+mj-lt"/>
              <a:buAutoNum type="arabicPeriod"/>
            </a:pPr>
            <a:r>
              <a:rPr lang="en-IN" sz="1400" i="1" dirty="0">
                <a:solidFill>
                  <a:schemeClr val="tx2"/>
                </a:solidFill>
                <a:effectLst/>
                <a:latin typeface="Aptos" panose="020B0004020202020204" pitchFamily="34" charset="0"/>
                <a:ea typeface="Times New Roman" panose="02020603050405020304" pitchFamily="18" charset="0"/>
                <a:cs typeface="Aptos" panose="020B0004020202020204" pitchFamily="34" charset="0"/>
              </a:rPr>
              <a:t>Trigger integration based on commit to a particular branch</a:t>
            </a:r>
            <a:endParaRPr lang="en-IN" sz="1400" i="1" dirty="0">
              <a:solidFill>
                <a:schemeClr val="tx2"/>
              </a:solidFill>
              <a:effectLst/>
              <a:latin typeface="Aptos" panose="020B0004020202020204" pitchFamily="34" charset="0"/>
              <a:ea typeface="Aptos" panose="020B0004020202020204" pitchFamily="34" charset="0"/>
              <a:cs typeface="Aptos" panose="020B0004020202020204" pitchFamily="34" charset="0"/>
            </a:endParaRPr>
          </a:p>
        </p:txBody>
      </p:sp>
    </p:spTree>
    <p:extLst>
      <p:ext uri="{BB962C8B-B14F-4D97-AF65-F5344CB8AC3E}">
        <p14:creationId xmlns:p14="http://schemas.microsoft.com/office/powerpoint/2010/main" val="1364268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048E6A53-7A8D-6CEC-ABB7-DB53DF22D2AD}"/>
              </a:ext>
            </a:extLst>
          </p:cNvPr>
          <p:cNvSpPr txBox="1">
            <a:spLocks/>
          </p:cNvSpPr>
          <p:nvPr/>
        </p:nvSpPr>
        <p:spPr>
          <a:xfrm>
            <a:off x="990598" y="-80011"/>
            <a:ext cx="7134225" cy="617219"/>
          </a:xfrm>
          <a:prstGeom prst="rect">
            <a:avLst/>
          </a:prstGeom>
        </p:spPr>
        <p:txBody>
          <a:bodyPr vert="horz" lIns="0" tIns="0" rIns="0" bIns="0" rtlCol="0">
            <a:noAutofit/>
          </a:bodyPr>
          <a:lstStyle>
            <a:lvl1pPr marL="0" indent="0" algn="l" defTabSz="914363" rtl="0" eaLnBrk="1" latinLnBrk="0" hangingPunct="1">
              <a:lnSpc>
                <a:spcPct val="90000"/>
              </a:lnSpc>
              <a:spcBef>
                <a:spcPts val="1000"/>
              </a:spcBef>
              <a:buFont typeface="Arial" panose="020B0604020202020204" pitchFamily="34" charset="0"/>
              <a:buNone/>
              <a:defRPr sz="2000" b="0" i="0" kern="1200">
                <a:solidFill>
                  <a:schemeClr val="accent1"/>
                </a:solidFill>
                <a:latin typeface="Arial" panose="020B0604020202020204" pitchFamily="34" charset="0"/>
                <a:ea typeface="Helvetica Neue" panose="02000503000000020004" pitchFamily="2" charset="0"/>
                <a:cs typeface="Helvetica Neue" panose="02000503000000020004" pitchFamily="2" charset="0"/>
              </a:defRPr>
            </a:lvl1pPr>
            <a:lvl2pPr marL="457182" indent="0" algn="l" defTabSz="914363" rtl="0" eaLnBrk="1" latinLnBrk="0" hangingPunct="1">
              <a:lnSpc>
                <a:spcPct val="90000"/>
              </a:lnSpc>
              <a:spcBef>
                <a:spcPts val="500"/>
              </a:spcBef>
              <a:buFont typeface="Arial" panose="020B0604020202020204" pitchFamily="34" charset="0"/>
              <a:buNone/>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2pPr>
            <a:lvl3pPr marL="914363" indent="0" algn="l" defTabSz="914363" rtl="0" eaLnBrk="1" latinLnBrk="0" hangingPunct="1">
              <a:lnSpc>
                <a:spcPct val="90000"/>
              </a:lnSpc>
              <a:spcBef>
                <a:spcPts val="500"/>
              </a:spcBef>
              <a:buFont typeface="Arial" panose="020B0604020202020204" pitchFamily="34" charset="0"/>
              <a:buNone/>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3pPr>
            <a:lvl4pPr marL="1371545" indent="0" algn="l" defTabSz="914363" rtl="0" eaLnBrk="1" latinLnBrk="0" hangingPunct="1">
              <a:lnSpc>
                <a:spcPct val="90000"/>
              </a:lnSpc>
              <a:spcBef>
                <a:spcPts val="500"/>
              </a:spcBef>
              <a:buFont typeface="Arial" panose="020B0604020202020204" pitchFamily="34" charset="0"/>
              <a:buNone/>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4pPr>
            <a:lvl5pPr marL="1828727" indent="0" algn="l" defTabSz="914363" rtl="0" eaLnBrk="1" latinLnBrk="0" hangingPunct="1">
              <a:lnSpc>
                <a:spcPct val="90000"/>
              </a:lnSpc>
              <a:spcBef>
                <a:spcPts val="500"/>
              </a:spcBef>
              <a:buFont typeface="Arial" panose="020B0604020202020204" pitchFamily="34" charset="0"/>
              <a:buNone/>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5pPr>
            <a:lvl6pPr marL="2514499"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IN" sz="4000" b="1" kern="100" dirty="0">
                <a:effectLst/>
                <a:latin typeface="Aptos" panose="020B0004020202020204" pitchFamily="34" charset="0"/>
                <a:ea typeface="Aptos" panose="020B0004020202020204" pitchFamily="34" charset="0"/>
                <a:cs typeface="Times New Roman" panose="02020603050405020304" pitchFamily="18" charset="0"/>
              </a:rPr>
              <a:t>Judging Criteria:</a:t>
            </a:r>
            <a:endParaRPr lang="en-IN" sz="40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5B21422A-B343-14D2-63DF-A94DA414E681}"/>
              </a:ext>
            </a:extLst>
          </p:cNvPr>
          <p:cNvPicPr>
            <a:picLocks noChangeAspect="1"/>
          </p:cNvPicPr>
          <p:nvPr/>
        </p:nvPicPr>
        <p:blipFill>
          <a:blip r:embed="rId3"/>
          <a:stretch>
            <a:fillRect/>
          </a:stretch>
        </p:blipFill>
        <p:spPr>
          <a:xfrm>
            <a:off x="217169" y="1055076"/>
            <a:ext cx="1803103" cy="2964265"/>
          </a:xfrm>
          <a:prstGeom prst="rect">
            <a:avLst/>
          </a:prstGeom>
        </p:spPr>
      </p:pic>
      <p:graphicFrame>
        <p:nvGraphicFramePr>
          <p:cNvPr id="4" name="Table 3">
            <a:extLst>
              <a:ext uri="{FF2B5EF4-FFF2-40B4-BE49-F238E27FC236}">
                <a16:creationId xmlns:a16="http://schemas.microsoft.com/office/drawing/2014/main" id="{F7770FBD-88E2-2289-8239-D581A3AA91DC}"/>
              </a:ext>
            </a:extLst>
          </p:cNvPr>
          <p:cNvGraphicFramePr>
            <a:graphicFrameLocks noGrp="1"/>
          </p:cNvGraphicFramePr>
          <p:nvPr>
            <p:extLst>
              <p:ext uri="{D42A27DB-BD31-4B8C-83A1-F6EECF244321}">
                <p14:modId xmlns:p14="http://schemas.microsoft.com/office/powerpoint/2010/main" val="2015067533"/>
              </p:ext>
            </p:extLst>
          </p:nvPr>
        </p:nvGraphicFramePr>
        <p:xfrm>
          <a:off x="2305049" y="783771"/>
          <a:ext cx="8979249" cy="4727710"/>
        </p:xfrm>
        <a:graphic>
          <a:graphicData uri="http://schemas.openxmlformats.org/drawingml/2006/table">
            <a:tbl>
              <a:tblPr/>
              <a:tblGrid>
                <a:gridCol w="3308936">
                  <a:extLst>
                    <a:ext uri="{9D8B030D-6E8A-4147-A177-3AD203B41FA5}">
                      <a16:colId xmlns:a16="http://schemas.microsoft.com/office/drawing/2014/main" val="1624247253"/>
                    </a:ext>
                  </a:extLst>
                </a:gridCol>
                <a:gridCol w="1353656">
                  <a:extLst>
                    <a:ext uri="{9D8B030D-6E8A-4147-A177-3AD203B41FA5}">
                      <a16:colId xmlns:a16="http://schemas.microsoft.com/office/drawing/2014/main" val="1456066140"/>
                    </a:ext>
                  </a:extLst>
                </a:gridCol>
                <a:gridCol w="1293493">
                  <a:extLst>
                    <a:ext uri="{9D8B030D-6E8A-4147-A177-3AD203B41FA5}">
                      <a16:colId xmlns:a16="http://schemas.microsoft.com/office/drawing/2014/main" val="1794815046"/>
                    </a:ext>
                  </a:extLst>
                </a:gridCol>
                <a:gridCol w="1774793">
                  <a:extLst>
                    <a:ext uri="{9D8B030D-6E8A-4147-A177-3AD203B41FA5}">
                      <a16:colId xmlns:a16="http://schemas.microsoft.com/office/drawing/2014/main" val="992908736"/>
                    </a:ext>
                  </a:extLst>
                </a:gridCol>
                <a:gridCol w="1248371">
                  <a:extLst>
                    <a:ext uri="{9D8B030D-6E8A-4147-A177-3AD203B41FA5}">
                      <a16:colId xmlns:a16="http://schemas.microsoft.com/office/drawing/2014/main" val="3817598786"/>
                    </a:ext>
                  </a:extLst>
                </a:gridCol>
              </a:tblGrid>
              <a:tr h="336093">
                <a:tc gridSpan="3">
                  <a:txBody>
                    <a:bodyPr/>
                    <a:lstStyle/>
                    <a:p>
                      <a:pPr algn="l" fontAlgn="b"/>
                      <a:r>
                        <a:rPr lang="en-IN" sz="1400" b="1" i="0" u="none" strike="noStrike">
                          <a:solidFill>
                            <a:srgbClr val="000000"/>
                          </a:solidFill>
                          <a:effectLst/>
                          <a:latin typeface="Aptos Narrow" panose="020B0004020202020204" pitchFamily="34" charset="0"/>
                        </a:rPr>
                        <a:t>Week-1/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a:txBody>
                    <a:bodyPr/>
                    <a:lstStyle/>
                    <a:p>
                      <a:pPr algn="l" fontAlgn="b"/>
                      <a:r>
                        <a:rPr lang="en-IN" sz="1400" b="1" i="0" u="none" strike="noStrike">
                          <a:solidFill>
                            <a:srgbClr val="000000"/>
                          </a:solidFill>
                          <a:effectLs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1400" b="1" i="0" u="none" strike="noStrike">
                          <a:solidFill>
                            <a:srgbClr val="000000"/>
                          </a:solidFill>
                          <a:effectLst/>
                          <a:latin typeface="Aptos Narrow" panose="020B000402020202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42225132"/>
                  </a:ext>
                </a:extLst>
              </a:tr>
              <a:tr h="336093">
                <a:tc>
                  <a:txBody>
                    <a:bodyPr/>
                    <a:lstStyle/>
                    <a:p>
                      <a:pPr algn="ctr" fontAlgn="ctr"/>
                      <a:r>
                        <a:rPr lang="en-IN" sz="1400" b="1" i="0" u="none" strike="noStrike">
                          <a:solidFill>
                            <a:srgbClr val="000000"/>
                          </a:solidFill>
                          <a:effectLst/>
                          <a:latin typeface="Aptos Narrow" panose="020B0004020202020204" pitchFamily="34" charset="0"/>
                        </a:rPr>
                        <a:t>Category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400" b="1" i="0" u="none" strike="noStrike">
                          <a:solidFill>
                            <a:srgbClr val="000000"/>
                          </a:solidFill>
                          <a:effectLst/>
                          <a:latin typeface="Aptos Narrow" panose="020B0004020202020204" pitchFamily="34" charset="0"/>
                        </a:rPr>
                        <a:t>Weightage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400" b="1" i="0" u="none" strike="noStrike">
                          <a:solidFill>
                            <a:srgbClr val="000000"/>
                          </a:solidFill>
                          <a:effectLst/>
                          <a:latin typeface="Aptos Narrow" panose="020B0004020202020204" pitchFamily="34" charset="0"/>
                        </a:rPr>
                        <a:t>Scores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400" b="1" i="0" u="none" strike="noStrike">
                          <a:solidFill>
                            <a:srgbClr val="000000"/>
                          </a:solidFill>
                          <a:effectLst/>
                          <a:latin typeface="Aptos Narrow" panose="020B0004020202020204" pitchFamily="34" charset="0"/>
                        </a:rPr>
                        <a:t>Judge-1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400" b="1" i="0" u="none" strike="noStrike">
                          <a:solidFill>
                            <a:srgbClr val="000000"/>
                          </a:solidFill>
                          <a:effectLst/>
                          <a:latin typeface="Aptos Narrow" panose="020B0004020202020204" pitchFamily="34" charset="0"/>
                        </a:rPr>
                        <a:t>Judge-2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78879404"/>
                  </a:ext>
                </a:extLst>
              </a:tr>
              <a:tr h="672186">
                <a:tc>
                  <a:txBody>
                    <a:bodyPr/>
                    <a:lstStyle/>
                    <a:p>
                      <a:pPr algn="l" fontAlgn="b"/>
                      <a:r>
                        <a:rPr lang="en-US" sz="1400" b="0" i="0" u="none" strike="noStrike">
                          <a:solidFill>
                            <a:srgbClr val="000000"/>
                          </a:solidFill>
                          <a:effectLst/>
                          <a:latin typeface="Aptos Narrow" panose="020B0004020202020204" pitchFamily="34" charset="0"/>
                        </a:rPr>
                        <a:t>Demonstration of Docker image build and run time skills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Aptos Narrow" panose="020B0004020202020204" pitchFamily="34" charset="0"/>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Aptos Narrow" panose="020B0004020202020204" pitchFamily="34" charset="0"/>
                        </a:rPr>
                        <a:t>0-20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1400" b="0" i="0" u="none" strike="noStrike">
                          <a:solidFill>
                            <a:srgbClr val="000000"/>
                          </a:solidFill>
                          <a:effectLs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50896710"/>
                  </a:ext>
                </a:extLst>
              </a:tr>
              <a:tr h="694593">
                <a:tc>
                  <a:txBody>
                    <a:bodyPr/>
                    <a:lstStyle/>
                    <a:p>
                      <a:pPr algn="l" fontAlgn="b"/>
                      <a:r>
                        <a:rPr lang="en-US" sz="1400" b="0" i="0" u="none" strike="noStrike">
                          <a:solidFill>
                            <a:srgbClr val="000000"/>
                          </a:solidFill>
                          <a:effectLst/>
                          <a:latin typeface="Aptos Narrow" panose="020B0004020202020204" pitchFamily="34" charset="0"/>
                        </a:rPr>
                        <a:t>Change the version of application version and run the container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Aptos Narrow" panose="020B0004020202020204" pitchFamily="34" charset="0"/>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Aptos Narrow" panose="020B0004020202020204" pitchFamily="34" charset="0"/>
                        </a:rPr>
                        <a:t>0-20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1400" b="0" i="0" u="none" strike="noStrike">
                          <a:solidFill>
                            <a:srgbClr val="000000"/>
                          </a:solidFill>
                          <a:effectLs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94647747"/>
                  </a:ext>
                </a:extLst>
              </a:tr>
              <a:tr h="1008280">
                <a:tc>
                  <a:txBody>
                    <a:bodyPr/>
                    <a:lstStyle/>
                    <a:p>
                      <a:pPr algn="l" fontAlgn="b"/>
                      <a:r>
                        <a:rPr lang="en-US" sz="1400" b="0" i="0" u="none" strike="noStrike">
                          <a:solidFill>
                            <a:srgbClr val="000000"/>
                          </a:solidFill>
                          <a:effectLst/>
                          <a:latin typeface="Aptos Narrow" panose="020B0004020202020204" pitchFamily="34" charset="0"/>
                        </a:rPr>
                        <a:t>Explaining  (the continous integration) how docker images get created and exported to Registry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Aptos Narrow" panose="020B0004020202020204" pitchFamily="34" charset="0"/>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Aptos Narrow" panose="020B0004020202020204" pitchFamily="34" charset="0"/>
                        </a:rPr>
                        <a:t>0-20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1400" b="0" i="0" u="none" strike="noStrike">
                          <a:solidFill>
                            <a:srgbClr val="000000"/>
                          </a:solidFill>
                          <a:effectLs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41245321"/>
                  </a:ext>
                </a:extLst>
              </a:tr>
              <a:tr h="672186">
                <a:tc>
                  <a:txBody>
                    <a:bodyPr/>
                    <a:lstStyle/>
                    <a:p>
                      <a:pPr algn="l" fontAlgn="b"/>
                      <a:r>
                        <a:rPr lang="en-US" sz="1400" b="0" i="0" u="none" strike="noStrike" dirty="0">
                          <a:solidFill>
                            <a:srgbClr val="000000"/>
                          </a:solidFill>
                          <a:effectLst/>
                          <a:latin typeface="Aptos Narrow" panose="020B0004020202020204" pitchFamily="34" charset="0"/>
                        </a:rPr>
                        <a:t>Demonstrate building images via Pipeline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Aptos Narrow" panose="020B0004020202020204" pitchFamily="34" charset="0"/>
                        </a:rPr>
                        <a:t>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Aptos Narrow" panose="020B0004020202020204" pitchFamily="34" charset="0"/>
                        </a:rPr>
                        <a:t>0-30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1400" b="0" i="0" u="none" strike="noStrike">
                          <a:solidFill>
                            <a:srgbClr val="000000"/>
                          </a:solidFill>
                          <a:effectLs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74066652"/>
                  </a:ext>
                </a:extLst>
              </a:tr>
              <a:tr h="672186">
                <a:tc>
                  <a:txBody>
                    <a:bodyPr/>
                    <a:lstStyle/>
                    <a:p>
                      <a:pPr algn="l" fontAlgn="b"/>
                      <a:r>
                        <a:rPr lang="en-US" sz="1400" b="0" i="0" u="none" strike="noStrike">
                          <a:solidFill>
                            <a:srgbClr val="000000"/>
                          </a:solidFill>
                          <a:effectLst/>
                          <a:latin typeface="Aptos Narrow" panose="020B0004020202020204" pitchFamily="34" charset="0"/>
                        </a:rPr>
                        <a:t>List down all the docker images (running as well stopped instances)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Aptos Narrow" panose="020B000402020202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Aptos Narrow" panose="020B0004020202020204" pitchFamily="34" charset="0"/>
                        </a:rPr>
                        <a:t>0-10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1400" b="0" i="0" u="none" strike="noStrike">
                          <a:solidFill>
                            <a:srgbClr val="000000"/>
                          </a:solidFill>
                          <a:effectLs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23525890"/>
                  </a:ext>
                </a:extLst>
              </a:tr>
              <a:tr h="336093">
                <a:tc>
                  <a:txBody>
                    <a:bodyPr/>
                    <a:lstStyle/>
                    <a:p>
                      <a:pPr algn="l" fontAlgn="b"/>
                      <a:r>
                        <a:rPr lang="en-IN" sz="1400" b="1" i="0" u="none" strike="noStrike">
                          <a:solidFill>
                            <a:srgbClr val="000000"/>
                          </a:solidFill>
                          <a:effectLst/>
                          <a:latin typeface="Aptos Narrow" panose="020B0004020202020204" pitchFamily="34" charset="0"/>
                        </a:rPr>
                        <a:t>Total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1" i="0" u="none" strike="noStrike">
                          <a:solidFill>
                            <a:srgbClr val="000000"/>
                          </a:solidFill>
                          <a:effectLst/>
                          <a:latin typeface="Aptos Narrow" panose="020B0004020202020204" pitchFamily="34" charset="0"/>
                        </a:rPr>
                        <a:t>0-100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1" i="0" u="none" strike="noStrike">
                          <a:solidFill>
                            <a:srgbClr val="000000"/>
                          </a:solidFill>
                          <a:effectLst/>
                          <a:latin typeface="Aptos Narrow" panose="020B000402020202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1" i="0" u="none" strike="noStrike" dirty="0">
                          <a:solidFill>
                            <a:srgbClr val="000000"/>
                          </a:solidFill>
                          <a:effectLst/>
                          <a:latin typeface="Aptos Narrow" panose="020B000402020202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70758409"/>
                  </a:ext>
                </a:extLst>
              </a:tr>
            </a:tbl>
          </a:graphicData>
        </a:graphic>
      </p:graphicFrame>
    </p:spTree>
    <p:extLst>
      <p:ext uri="{BB962C8B-B14F-4D97-AF65-F5344CB8AC3E}">
        <p14:creationId xmlns:p14="http://schemas.microsoft.com/office/powerpoint/2010/main" val="1502902374"/>
      </p:ext>
    </p:extLst>
  </p:cSld>
  <p:clrMapOvr>
    <a:masterClrMapping/>
  </p:clrMapOvr>
</p:sld>
</file>

<file path=ppt/theme/theme1.xml><?xml version="1.0" encoding="utf-8"?>
<a:theme xmlns:a="http://schemas.openxmlformats.org/drawingml/2006/main" name="3_NewCo Template">
  <a:themeElements>
    <a:clrScheme name="NewCO">
      <a:dk1>
        <a:srgbClr val="8D978B"/>
      </a:dk1>
      <a:lt1>
        <a:srgbClr val="FFFFFF"/>
      </a:lt1>
      <a:dk2>
        <a:srgbClr val="042315"/>
      </a:dk2>
      <a:lt2>
        <a:srgbClr val="2A494C"/>
      </a:lt2>
      <a:accent1>
        <a:srgbClr val="FF452D"/>
      </a:accent1>
      <a:accent2>
        <a:srgbClr val="A0948A"/>
      </a:accent2>
      <a:accent3>
        <a:srgbClr val="4CDD83"/>
      </a:accent3>
      <a:accent4>
        <a:srgbClr val="D7D4CE"/>
      </a:accent4>
      <a:accent5>
        <a:srgbClr val="8E968B"/>
      </a:accent5>
      <a:accent6>
        <a:srgbClr val="B9B9B9"/>
      </a:accent6>
      <a:hlink>
        <a:srgbClr val="8E978C"/>
      </a:hlink>
      <a:folHlink>
        <a:srgbClr val="BABAB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a:solidFill>
              <a:schemeClr val="bg1"/>
            </a:solidFill>
            <a:latin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260df36-bc43-424c-8f44-c85226657b01}" enabled="0" method="" siteId="{f260df36-bc43-424c-8f44-c85226657b01}" removed="1"/>
</clbl:labelList>
</file>

<file path=docProps/app.xml><?xml version="1.0" encoding="utf-8"?>
<Properties xmlns="http://schemas.openxmlformats.org/officeDocument/2006/extended-properties" xmlns:vt="http://schemas.openxmlformats.org/officeDocument/2006/docPropsVTypes">
  <TotalTime>42854</TotalTime>
  <Words>776</Words>
  <Application>Microsoft Office PowerPoint</Application>
  <PresentationFormat>Widescreen</PresentationFormat>
  <Paragraphs>138</Paragraphs>
  <Slides>10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Amasis MT Pro Black</vt:lpstr>
      <vt:lpstr>Aptos</vt:lpstr>
      <vt:lpstr>Aptos Narrow</vt:lpstr>
      <vt:lpstr>Arial</vt:lpstr>
      <vt:lpstr>Arial Regular</vt:lpstr>
      <vt:lpstr>Calibri</vt:lpstr>
      <vt:lpstr>IBM Plex Sans</vt:lpstr>
      <vt:lpstr>TWK Everett</vt:lpstr>
      <vt:lpstr>TWK Everett Ultralight</vt:lpstr>
      <vt:lpstr>3_NewCo Template</vt:lpstr>
      <vt:lpstr>Consult Cloud Hackathon DevSecOps Hackathon – Nov 2024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Jaspreet Singh Oberai</dc:creator>
  <cp:lastModifiedBy>BABU THANGARATINAM</cp:lastModifiedBy>
  <cp:revision>751</cp:revision>
  <dcterms:created xsi:type="dcterms:W3CDTF">2022-01-11T09:49:55Z</dcterms:created>
  <dcterms:modified xsi:type="dcterms:W3CDTF">2024-11-22T07:02:03Z</dcterms:modified>
</cp:coreProperties>
</file>