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C72B72F-01EC-41A5-BB8C-15BC9274FF29}" type="datetimeFigureOut">
              <a:rPr lang="en-US" smtClean="0"/>
              <a:t>03/21/2023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BC2F-DC9B-486A-8059-FDF4808BCD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51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2B72F-01EC-41A5-BB8C-15BC9274FF29}" type="datetimeFigureOut">
              <a:rPr lang="en-US" smtClean="0"/>
              <a:t>03/21/2023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374477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2B72F-01EC-41A5-BB8C-15BC9274FF29}" type="datetimeFigureOut">
              <a:rPr lang="en-US" smtClean="0"/>
              <a:t>03/21/2023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BC2F-DC9B-486A-8059-FDF4808BCD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07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72B72F-01EC-41A5-BB8C-15BC9274FF29}" type="datetimeFigureOut">
              <a:rPr lang="en-US" smtClean="0"/>
              <a:t>03/21/2023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401687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72B72F-01EC-41A5-BB8C-15BC9274FF29}" type="datetimeFigureOut">
              <a:rPr lang="en-US" smtClean="0"/>
              <a:t>03/21/2023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4BC2F-DC9B-486A-8059-FDF4808BCD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20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72B72F-01EC-41A5-BB8C-15BC9274FF29}" type="datetimeFigureOut">
              <a:rPr lang="en-US" smtClean="0"/>
              <a:t>03/21/2023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32454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72B72F-01EC-41A5-BB8C-15BC9274FF29}" type="datetimeFigureOut">
              <a:rPr lang="en-US" smtClean="0"/>
              <a:t>03/21/2023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173743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72B72F-01EC-41A5-BB8C-15BC9274FF29}" type="datetimeFigureOut">
              <a:rPr lang="en-US" smtClean="0"/>
              <a:t>03/21/2023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401505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2B72F-01EC-41A5-BB8C-15BC9274FF29}" type="datetimeFigureOut">
              <a:rPr lang="en-US" smtClean="0"/>
              <a:t>03/21/2023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95722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72B72F-01EC-41A5-BB8C-15BC9274FF29}" type="datetimeFigureOut">
              <a:rPr lang="en-US" smtClean="0"/>
              <a:t>03/21/2023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BC2F-DC9B-486A-8059-FDF4808BCD5E}" type="slidenum">
              <a:rPr lang="en-US" smtClean="0"/>
              <a:t>‹#›</a:t>
            </a:fld>
            <a:endParaRPr lang="en-US"/>
          </a:p>
        </p:txBody>
      </p:sp>
    </p:spTree>
    <p:extLst>
      <p:ext uri="{BB962C8B-B14F-4D97-AF65-F5344CB8AC3E}">
        <p14:creationId xmlns:p14="http://schemas.microsoft.com/office/powerpoint/2010/main" val="189916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2B72F-01EC-41A5-BB8C-15BC9274FF29}" type="datetimeFigureOut">
              <a:rPr lang="en-US" smtClean="0"/>
              <a:t>03/21/2023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4BC2F-DC9B-486A-8059-FDF4808BCD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76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C72B72F-01EC-41A5-BB8C-15BC9274FF29}" type="datetimeFigureOut">
              <a:rPr lang="en-US" smtClean="0"/>
              <a:t>03/21/2023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04BC2F-DC9B-486A-8059-FDF4808BCD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805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SSO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652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SSO?</a:t>
            </a:r>
            <a:endParaRPr lang="en-US" dirty="0"/>
          </a:p>
        </p:txBody>
      </p:sp>
      <p:sp>
        <p:nvSpPr>
          <p:cNvPr id="3" name="Content Placeholder 2"/>
          <p:cNvSpPr>
            <a:spLocks noGrp="1"/>
          </p:cNvSpPr>
          <p:nvPr>
            <p:ph idx="1"/>
          </p:nvPr>
        </p:nvSpPr>
        <p:spPr/>
        <p:txBody>
          <a:bodyPr/>
          <a:lstStyle/>
          <a:p>
            <a:pPr marL="0" indent="0">
              <a:buNone/>
            </a:pPr>
            <a:r>
              <a:rPr lang="en-US" dirty="0" smtClean="0"/>
              <a:t/>
            </a:r>
            <a:br>
              <a:rPr lang="en-US" dirty="0" smtClean="0"/>
            </a:br>
            <a:r>
              <a:rPr lang="en-US" dirty="0" smtClean="0"/>
              <a:t/>
            </a:r>
            <a:br>
              <a:rPr lang="en-US" dirty="0" smtClean="0"/>
            </a:br>
            <a:r>
              <a:rPr lang="en-US" dirty="0" smtClean="0"/>
              <a:t>SSO </a:t>
            </a:r>
            <a:r>
              <a:rPr lang="en-US" dirty="0"/>
              <a:t>stands for Single Sign-On. It is a technology that allows users to log in once and then access multiple applications or services without having to log in again. With SSO, a user's authentication credentials (such as username and password) are securely stored and shared across multiple applications, which eliminates the need for the user to remember and enter different sets of login information for each application.</a:t>
            </a:r>
          </a:p>
        </p:txBody>
      </p:sp>
    </p:spTree>
    <p:extLst>
      <p:ext uri="{BB962C8B-B14F-4D97-AF65-F5344CB8AC3E}">
        <p14:creationId xmlns:p14="http://schemas.microsoft.com/office/powerpoint/2010/main" val="65446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its is done?</a:t>
            </a:r>
            <a:endParaRPr lang="en-US" dirty="0"/>
          </a:p>
        </p:txBody>
      </p:sp>
      <p:sp>
        <p:nvSpPr>
          <p:cNvPr id="3" name="Content Placeholder 2"/>
          <p:cNvSpPr>
            <a:spLocks noGrp="1"/>
          </p:cNvSpPr>
          <p:nvPr>
            <p:ph idx="1"/>
          </p:nvPr>
        </p:nvSpPr>
        <p:spPr/>
        <p:txBody>
          <a:bodyPr/>
          <a:lstStyle/>
          <a:p>
            <a:pPr marL="0" indent="0">
              <a:buNone/>
            </a:pPr>
            <a:r>
              <a:rPr lang="en-US" dirty="0" smtClean="0"/>
              <a:t/>
            </a:r>
            <a:br>
              <a:rPr lang="en-US" dirty="0" smtClean="0"/>
            </a:br>
            <a:r>
              <a:rPr lang="en-US" dirty="0" smtClean="0"/>
              <a:t>SSO </a:t>
            </a:r>
            <a:r>
              <a:rPr lang="en-US" dirty="0"/>
              <a:t>is typically achieved through the use of a central identity provider (IDP) that authenticates users and issues security tokens that can be used to access various applications. When a user attempts to access an application that requires authentication, the application sends a request to the IDP, which verifies the user's identity and issues a security token. The user then uses the security token to access the application, without needing to re-enter their login credentials.</a:t>
            </a:r>
          </a:p>
        </p:txBody>
      </p:sp>
    </p:spTree>
    <p:extLst>
      <p:ext uri="{BB962C8B-B14F-4D97-AF65-F5344CB8AC3E}">
        <p14:creationId xmlns:p14="http://schemas.microsoft.com/office/powerpoint/2010/main" val="105529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 using it?</a:t>
            </a:r>
            <a:endParaRPr lang="en-US" dirty="0"/>
          </a:p>
        </p:txBody>
      </p:sp>
      <p:sp>
        <p:nvSpPr>
          <p:cNvPr id="3" name="Content Placeholder 2"/>
          <p:cNvSpPr>
            <a:spLocks noGrp="1"/>
          </p:cNvSpPr>
          <p:nvPr>
            <p:ph idx="1"/>
          </p:nvPr>
        </p:nvSpPr>
        <p:spPr/>
        <p:txBody>
          <a:bodyPr/>
          <a:lstStyle/>
          <a:p>
            <a:pPr marL="0" indent="0">
              <a:buNone/>
            </a:pPr>
            <a:r>
              <a:rPr lang="en-US" dirty="0" smtClean="0"/>
              <a:t/>
            </a:r>
            <a:br>
              <a:rPr lang="en-US" dirty="0" smtClean="0"/>
            </a:br>
            <a:r>
              <a:rPr lang="en-US" dirty="0" smtClean="0"/>
              <a:t/>
            </a:r>
            <a:br>
              <a:rPr lang="en-US" dirty="0" smtClean="0"/>
            </a:br>
            <a:r>
              <a:rPr lang="en-US" dirty="0" smtClean="0"/>
              <a:t>SSO </a:t>
            </a:r>
            <a:r>
              <a:rPr lang="en-US" dirty="0"/>
              <a:t>is commonly used in enterprise settings to provide employees with easy and secure access to multiple applications, but it is also used in consumer-facing applications and services to simplify the login experience for users.</a:t>
            </a:r>
          </a:p>
        </p:txBody>
      </p:sp>
    </p:spTree>
    <p:extLst>
      <p:ext uri="{BB962C8B-B14F-4D97-AF65-F5344CB8AC3E}">
        <p14:creationId xmlns:p14="http://schemas.microsoft.com/office/powerpoint/2010/main" val="158744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434" y="113211"/>
            <a:ext cx="10502537" cy="766355"/>
          </a:xfrm>
        </p:spPr>
        <p:txBody>
          <a:bodyPr>
            <a:normAutofit/>
          </a:bodyPr>
          <a:lstStyle/>
          <a:p>
            <a:r>
              <a:rPr lang="en-US" dirty="0" smtClean="0"/>
              <a:t>Enterprises Using SSO:</a:t>
            </a:r>
            <a:endParaRPr lang="en-US" dirty="0"/>
          </a:p>
        </p:txBody>
      </p:sp>
      <p:sp>
        <p:nvSpPr>
          <p:cNvPr id="3" name="Content Placeholder 2"/>
          <p:cNvSpPr>
            <a:spLocks noGrp="1"/>
          </p:cNvSpPr>
          <p:nvPr>
            <p:ph idx="1"/>
          </p:nvPr>
        </p:nvSpPr>
        <p:spPr>
          <a:xfrm>
            <a:off x="818606" y="766354"/>
            <a:ext cx="10798628" cy="5956663"/>
          </a:xfrm>
        </p:spPr>
        <p:txBody>
          <a:bodyPr>
            <a:normAutofit lnSpcReduction="10000"/>
          </a:bodyPr>
          <a:lstStyle/>
          <a:p>
            <a:pPr marL="0" indent="0">
              <a:buNone/>
            </a:pPr>
            <a:r>
              <a:rPr lang="en-US" sz="2000" dirty="0"/>
              <a:t>Many large enterprises and organizations use SSO to streamline their authentication processes and improve security. Some familiar enterprises that use SSO include</a:t>
            </a:r>
            <a:r>
              <a:rPr lang="en-US" sz="2000" dirty="0" smtClean="0"/>
              <a:t>:</a:t>
            </a:r>
            <a:br>
              <a:rPr lang="en-US" sz="2000" dirty="0" smtClean="0"/>
            </a:br>
            <a:endParaRPr lang="en-US" sz="2000" dirty="0" smtClean="0"/>
          </a:p>
          <a:p>
            <a:pPr>
              <a:buFont typeface="Wingdings" panose="05000000000000000000" pitchFamily="2" charset="2"/>
              <a:buChar char="v"/>
            </a:pPr>
            <a:r>
              <a:rPr lang="en-US" sz="1800" dirty="0" smtClean="0"/>
              <a:t>Google: Google uses SSO to allow users to sign in to their various services, including Gmail, Google Drive, and Google Calendar, using a single set of credentials</a:t>
            </a:r>
            <a:br>
              <a:rPr lang="en-US" sz="1800" dirty="0" smtClean="0"/>
            </a:br>
            <a:endParaRPr lang="en-US" sz="1800" dirty="0" smtClean="0"/>
          </a:p>
          <a:p>
            <a:pPr>
              <a:buFont typeface="Wingdings" panose="05000000000000000000" pitchFamily="2" charset="2"/>
              <a:buChar char="v"/>
            </a:pPr>
            <a:r>
              <a:rPr lang="en-US" sz="1800" dirty="0" smtClean="0"/>
              <a:t>Microsoft: Microsoft's Azure Active Directory (AD) provides SSO capabilities for Microsoft 365 and other Microsoft services, allowing users to log in once and access all their applications.</a:t>
            </a:r>
            <a:br>
              <a:rPr lang="en-US" sz="1800" dirty="0" smtClean="0"/>
            </a:br>
            <a:endParaRPr lang="en-US" sz="1800" dirty="0" smtClean="0"/>
          </a:p>
          <a:p>
            <a:pPr>
              <a:buFont typeface="Wingdings" panose="05000000000000000000" pitchFamily="2" charset="2"/>
              <a:buChar char="v"/>
            </a:pPr>
            <a:r>
              <a:rPr lang="en-US" sz="1800" dirty="0" smtClean="0"/>
              <a:t>Amazon: Amazon uses SSO to allow users to sign in to their Amazon Web Services (AWS) console and other Amazon services using their corporate credentials.</a:t>
            </a:r>
            <a:br>
              <a:rPr lang="en-US" sz="1800" dirty="0" smtClean="0"/>
            </a:br>
            <a:endParaRPr lang="en-US" sz="1800" dirty="0" smtClean="0"/>
          </a:p>
          <a:p>
            <a:pPr>
              <a:buFont typeface="Wingdings" panose="05000000000000000000" pitchFamily="2" charset="2"/>
              <a:buChar char="v"/>
            </a:pPr>
            <a:r>
              <a:rPr lang="en-US" sz="1800" dirty="0" smtClean="0"/>
              <a:t>LinkedIn: LinkedIn offers SSO through its LinkedIn Learning platform, allowing users to log in using their corporate credentials and access online courses.</a:t>
            </a:r>
            <a:br>
              <a:rPr lang="en-US" sz="1800" dirty="0" smtClean="0"/>
            </a:br>
            <a:endParaRPr lang="en-US" sz="1800" dirty="0" smtClean="0"/>
          </a:p>
          <a:p>
            <a:pPr>
              <a:buFont typeface="Wingdings" panose="05000000000000000000" pitchFamily="2" charset="2"/>
              <a:buChar char="v"/>
            </a:pPr>
            <a:r>
              <a:rPr lang="en-US" sz="1800" dirty="0" smtClean="0"/>
              <a:t>Salesforce: Salesforce offers SSO capabilities for its suite of cloud-based CRM and sales management tools, allowing users to log in once and access all their Salesforce applications.</a:t>
            </a:r>
            <a:br>
              <a:rPr lang="en-US" sz="1800" dirty="0" smtClean="0"/>
            </a:br>
            <a:r>
              <a:rPr lang="en-US" sz="1800" dirty="0" smtClean="0"/>
              <a:t/>
            </a:r>
            <a:br>
              <a:rPr lang="en-US" sz="1800" dirty="0" smtClean="0"/>
            </a:br>
            <a:r>
              <a:rPr lang="en-US" sz="1800" dirty="0" smtClean="0"/>
              <a:t>These are just a few examples of familiar enterprises that use SSO to simplify authentication and improve security for their users.</a:t>
            </a:r>
          </a:p>
        </p:txBody>
      </p:sp>
    </p:spTree>
    <p:extLst>
      <p:ext uri="{BB962C8B-B14F-4D97-AF65-F5344CB8AC3E}">
        <p14:creationId xmlns:p14="http://schemas.microsoft.com/office/powerpoint/2010/main" val="283159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a:xfrm>
            <a:off x="5207726" y="3587930"/>
            <a:ext cx="6879771" cy="2995749"/>
          </a:xfrm>
        </p:spPr>
        <p:txBody>
          <a:bodyPr>
            <a:normAutofit lnSpcReduction="1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Babu </a:t>
            </a:r>
            <a:r>
              <a:rPr lang="en-US" dirty="0" err="1" smtClean="0"/>
              <a:t>Yashwanth</a:t>
            </a:r>
            <a:r>
              <a:rPr lang="en-US" dirty="0" smtClean="0"/>
              <a:t> S Ravichandran</a:t>
            </a:r>
            <a:br>
              <a:rPr lang="en-US" dirty="0" smtClean="0"/>
            </a:br>
            <a:r>
              <a:rPr lang="en-US" dirty="0" smtClean="0"/>
              <a:t>			Solutions Engineer – II</a:t>
            </a:r>
            <a:br>
              <a:rPr lang="en-US" dirty="0" smtClean="0"/>
            </a:br>
            <a:r>
              <a:rPr lang="en-US" dirty="0" smtClean="0"/>
              <a:t>			</a:t>
            </a:r>
            <a:r>
              <a:rPr lang="en-US" dirty="0" err="1" smtClean="0"/>
              <a:t>TransPerfect</a:t>
            </a:r>
            <a:r>
              <a:rPr lang="en-US" dirty="0" smtClean="0"/>
              <a:t> Solutions - Chennai</a:t>
            </a:r>
            <a:br>
              <a:rPr lang="en-US" dirty="0" smtClean="0"/>
            </a:br>
            <a:r>
              <a:rPr lang="en-US" dirty="0" smtClean="0"/>
              <a:t>			</a:t>
            </a:r>
          </a:p>
          <a:p>
            <a:endParaRPr lang="en-US" dirty="0"/>
          </a:p>
        </p:txBody>
      </p:sp>
    </p:spTree>
    <p:extLst>
      <p:ext uri="{BB962C8B-B14F-4D97-AF65-F5344CB8AC3E}">
        <p14:creationId xmlns:p14="http://schemas.microsoft.com/office/powerpoint/2010/main" val="1359774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TotalTime>
  <Words>456</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Tw Cen MT</vt:lpstr>
      <vt:lpstr>Tw Cen MT Condensed</vt:lpstr>
      <vt:lpstr>Wingdings</vt:lpstr>
      <vt:lpstr>Wingdings 3</vt:lpstr>
      <vt:lpstr>Integral</vt:lpstr>
      <vt:lpstr>SSO Application</vt:lpstr>
      <vt:lpstr>What is SSO?</vt:lpstr>
      <vt:lpstr>How its is done?</vt:lpstr>
      <vt:lpstr>Where we are using it?</vt:lpstr>
      <vt:lpstr>Enterprises Using SSO: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SSO Application</dc:title>
  <dc:creator>Babu Ravichandran</dc:creator>
  <cp:lastModifiedBy>Babu Ravichandran</cp:lastModifiedBy>
  <cp:revision>3</cp:revision>
  <dcterms:created xsi:type="dcterms:W3CDTF">2023-03-20T14:29:02Z</dcterms:created>
  <dcterms:modified xsi:type="dcterms:W3CDTF">2023-03-21T11:36:16Z</dcterms:modified>
</cp:coreProperties>
</file>