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6" r:id="rId4"/>
    <p:sldId id="267" r:id="rId5"/>
    <p:sldId id="261" r:id="rId6"/>
    <p:sldId id="262" r:id="rId7"/>
    <p:sldId id="263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3735"/>
    <a:srgbClr val="B2C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54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1889D6-B546-4634-9AFF-337FA35390E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48D7504-4A93-4551-A100-F72A9AFCB899}">
      <dgm:prSet phldrT="[Text]" custT="1"/>
      <dgm:spPr/>
      <dgm:t>
        <a:bodyPr/>
        <a:lstStyle/>
        <a:p>
          <a:r>
            <a:rPr lang="en-US" sz="1600" dirty="0" smtClean="0"/>
            <a:t>Takes Image Input</a:t>
          </a:r>
          <a:endParaRPr lang="en-IN" sz="1600" dirty="0"/>
        </a:p>
      </dgm:t>
    </dgm:pt>
    <dgm:pt modelId="{C8A0FC00-0662-4FD6-80C8-A3D9D6A67BD7}" type="parTrans" cxnId="{CD30432D-96D7-447B-A3C5-F9134835E3E8}">
      <dgm:prSet/>
      <dgm:spPr/>
      <dgm:t>
        <a:bodyPr/>
        <a:lstStyle/>
        <a:p>
          <a:endParaRPr lang="en-IN"/>
        </a:p>
      </dgm:t>
    </dgm:pt>
    <dgm:pt modelId="{E2F1D470-CB79-490E-A5BF-BDBD740684EB}" type="sibTrans" cxnId="{CD30432D-96D7-447B-A3C5-F9134835E3E8}">
      <dgm:prSet custT="1"/>
      <dgm:spPr/>
      <dgm:t>
        <a:bodyPr/>
        <a:lstStyle/>
        <a:p>
          <a:endParaRPr lang="en-IN" sz="1100"/>
        </a:p>
      </dgm:t>
    </dgm:pt>
    <dgm:pt modelId="{FF41B5A3-E5D1-47E8-AB56-099F715BADC1}">
      <dgm:prSet phldrT="[Text]" custT="1"/>
      <dgm:spPr/>
      <dgm:t>
        <a:bodyPr/>
        <a:lstStyle/>
        <a:p>
          <a:r>
            <a:rPr lang="en-US" sz="1600" dirty="0" smtClean="0"/>
            <a:t>Remove BG + Stack with Original image</a:t>
          </a:r>
          <a:endParaRPr lang="en-IN" sz="1600" dirty="0"/>
        </a:p>
      </dgm:t>
    </dgm:pt>
    <dgm:pt modelId="{7317CE90-9583-4EC7-87D4-8161D1D34C17}" type="parTrans" cxnId="{B1B6A3B2-2F18-441A-B56D-D8963E4FB1A1}">
      <dgm:prSet/>
      <dgm:spPr/>
      <dgm:t>
        <a:bodyPr/>
        <a:lstStyle/>
        <a:p>
          <a:endParaRPr lang="en-IN"/>
        </a:p>
      </dgm:t>
    </dgm:pt>
    <dgm:pt modelId="{D86161FC-162E-46E4-8664-1B8DFC702CF4}" type="sibTrans" cxnId="{B1B6A3B2-2F18-441A-B56D-D8963E4FB1A1}">
      <dgm:prSet custT="1"/>
      <dgm:spPr/>
      <dgm:t>
        <a:bodyPr/>
        <a:lstStyle/>
        <a:p>
          <a:endParaRPr lang="en-IN" sz="1100"/>
        </a:p>
      </dgm:t>
    </dgm:pt>
    <dgm:pt modelId="{FBE5423A-7856-413D-A9BA-CCEDEF4C00F8}">
      <dgm:prSet phldrT="[Text]" custT="1"/>
      <dgm:spPr>
        <a:noFill/>
        <a:ln>
          <a:noFill/>
        </a:ln>
      </dgm:spPr>
      <dgm:t>
        <a:bodyPr/>
        <a:lstStyle/>
        <a:p>
          <a:r>
            <a:rPr lang="en-US" sz="1600" dirty="0" smtClean="0"/>
            <a:t>Use the SVM model to Classify this image</a:t>
          </a:r>
          <a:endParaRPr lang="en-IN" sz="1600" dirty="0"/>
        </a:p>
      </dgm:t>
    </dgm:pt>
    <dgm:pt modelId="{4DE9E0B4-01DD-4939-9D8B-9C3099BC858D}" type="parTrans" cxnId="{C6F0AADC-AF6A-4161-B39D-B668C691B755}">
      <dgm:prSet/>
      <dgm:spPr/>
      <dgm:t>
        <a:bodyPr/>
        <a:lstStyle/>
        <a:p>
          <a:endParaRPr lang="en-IN"/>
        </a:p>
      </dgm:t>
    </dgm:pt>
    <dgm:pt modelId="{2FB7D6E1-9E77-45EA-9F9F-37CE7AD8FC56}" type="sibTrans" cxnId="{C6F0AADC-AF6A-4161-B39D-B668C691B755}">
      <dgm:prSet custT="1"/>
      <dgm:spPr/>
      <dgm:t>
        <a:bodyPr/>
        <a:lstStyle/>
        <a:p>
          <a:endParaRPr lang="en-IN" sz="1100"/>
        </a:p>
      </dgm:t>
    </dgm:pt>
    <dgm:pt modelId="{C8CF0B27-0FCE-44E5-B754-1E02B332D1D9}">
      <dgm:prSet custT="1"/>
      <dgm:spPr/>
      <dgm:t>
        <a:bodyPr/>
        <a:lstStyle/>
        <a:p>
          <a:r>
            <a:rPr lang="en-US" sz="1600" dirty="0" smtClean="0"/>
            <a:t>Print the Class</a:t>
          </a:r>
          <a:endParaRPr lang="en-IN" sz="1600" dirty="0"/>
        </a:p>
      </dgm:t>
    </dgm:pt>
    <dgm:pt modelId="{279A0BEF-7DB1-471E-87CC-8F2898471181}" type="parTrans" cxnId="{240B9600-DCA0-4503-BB5B-FE28C3A82EB7}">
      <dgm:prSet/>
      <dgm:spPr/>
      <dgm:t>
        <a:bodyPr/>
        <a:lstStyle/>
        <a:p>
          <a:endParaRPr lang="en-IN"/>
        </a:p>
      </dgm:t>
    </dgm:pt>
    <dgm:pt modelId="{217FD909-CC56-47F4-B165-13B840385F22}" type="sibTrans" cxnId="{240B9600-DCA0-4503-BB5B-FE28C3A82EB7}">
      <dgm:prSet custT="1"/>
      <dgm:spPr/>
      <dgm:t>
        <a:bodyPr/>
        <a:lstStyle/>
        <a:p>
          <a:endParaRPr lang="en-IN" sz="1100"/>
        </a:p>
      </dgm:t>
    </dgm:pt>
    <dgm:pt modelId="{44F6A6A1-4403-4AA0-BF44-E8D230173FBE}">
      <dgm:prSet custT="1"/>
      <dgm:spPr/>
      <dgm:t>
        <a:bodyPr/>
        <a:lstStyle/>
        <a:p>
          <a:r>
            <a:rPr lang="en-US" sz="1600" dirty="0" smtClean="0"/>
            <a:t>Start</a:t>
          </a:r>
          <a:endParaRPr lang="en-IN" sz="1600" dirty="0"/>
        </a:p>
      </dgm:t>
    </dgm:pt>
    <dgm:pt modelId="{2032D6BB-369B-4D58-AC70-1BD6EC67E713}" type="parTrans" cxnId="{9D034148-3265-42C7-B80D-B3CB28EA9387}">
      <dgm:prSet/>
      <dgm:spPr/>
      <dgm:t>
        <a:bodyPr/>
        <a:lstStyle/>
        <a:p>
          <a:endParaRPr lang="en-IN"/>
        </a:p>
      </dgm:t>
    </dgm:pt>
    <dgm:pt modelId="{86C9A301-0DBA-4EF4-BB3C-E069283EE63E}" type="sibTrans" cxnId="{9D034148-3265-42C7-B80D-B3CB28EA9387}">
      <dgm:prSet custT="1"/>
      <dgm:spPr/>
      <dgm:t>
        <a:bodyPr/>
        <a:lstStyle/>
        <a:p>
          <a:endParaRPr lang="en-IN" sz="1100"/>
        </a:p>
      </dgm:t>
    </dgm:pt>
    <dgm:pt modelId="{0E80052F-9900-4C99-9334-8AD766152B11}">
      <dgm:prSet custT="1"/>
      <dgm:spPr/>
      <dgm:t>
        <a:bodyPr/>
        <a:lstStyle/>
        <a:p>
          <a:r>
            <a:rPr lang="en-US" sz="1600" dirty="0" smtClean="0"/>
            <a:t>Stop</a:t>
          </a:r>
          <a:endParaRPr lang="en-IN" sz="1600" dirty="0"/>
        </a:p>
      </dgm:t>
    </dgm:pt>
    <dgm:pt modelId="{FA746B27-6AE5-40AF-A60C-34DA6A48774F}" type="parTrans" cxnId="{C45420E7-3363-47BA-9211-6046E6815E57}">
      <dgm:prSet/>
      <dgm:spPr/>
      <dgm:t>
        <a:bodyPr/>
        <a:lstStyle/>
        <a:p>
          <a:endParaRPr lang="en-IN"/>
        </a:p>
      </dgm:t>
    </dgm:pt>
    <dgm:pt modelId="{CB31BEAC-EFA5-4D47-9603-8D6CA0F3CF71}" type="sibTrans" cxnId="{C45420E7-3363-47BA-9211-6046E6815E57}">
      <dgm:prSet/>
      <dgm:spPr/>
      <dgm:t>
        <a:bodyPr/>
        <a:lstStyle/>
        <a:p>
          <a:endParaRPr lang="en-IN"/>
        </a:p>
      </dgm:t>
    </dgm:pt>
    <dgm:pt modelId="{68590D40-2FBB-4571-8176-49ACAF24E223}" type="pres">
      <dgm:prSet presAssocID="{BA1889D6-B546-4634-9AFF-337FA35390E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9B0BE60-BCEC-41B9-828F-D8B3E31AB77D}" type="pres">
      <dgm:prSet presAssocID="{44F6A6A1-4403-4AA0-BF44-E8D230173FBE}" presName="node" presStyleLbl="node1" presStyleIdx="0" presStyleCnt="6" custScaleX="461496" custScaleY="59447" custLinFactX="62044" custLinFactNeighborX="100000" custLinFactNeighborY="-60930">
        <dgm:presLayoutVars>
          <dgm:bulletEnabled val="1"/>
        </dgm:presLayoutVars>
      </dgm:prSet>
      <dgm:spPr>
        <a:prstGeom prst="flowChartTerminator">
          <a:avLst/>
        </a:prstGeom>
      </dgm:spPr>
      <dgm:t>
        <a:bodyPr/>
        <a:lstStyle/>
        <a:p>
          <a:endParaRPr lang="en-IN"/>
        </a:p>
      </dgm:t>
    </dgm:pt>
    <dgm:pt modelId="{E57B3B0E-ED24-4C31-8B42-72B32EEAD993}" type="pres">
      <dgm:prSet presAssocID="{86C9A301-0DBA-4EF4-BB3C-E069283EE63E}" presName="sibTrans" presStyleLbl="sibTrans2D1" presStyleIdx="0" presStyleCnt="5"/>
      <dgm:spPr/>
      <dgm:t>
        <a:bodyPr/>
        <a:lstStyle/>
        <a:p>
          <a:endParaRPr lang="en-IN"/>
        </a:p>
      </dgm:t>
    </dgm:pt>
    <dgm:pt modelId="{A2A6BE30-D333-4902-BB02-7D6A857E9E13}" type="pres">
      <dgm:prSet presAssocID="{86C9A301-0DBA-4EF4-BB3C-E069283EE63E}" presName="connectorText" presStyleLbl="sibTrans2D1" presStyleIdx="0" presStyleCnt="5"/>
      <dgm:spPr/>
      <dgm:t>
        <a:bodyPr/>
        <a:lstStyle/>
        <a:p>
          <a:endParaRPr lang="en-IN"/>
        </a:p>
      </dgm:t>
    </dgm:pt>
    <dgm:pt modelId="{B8F93746-CC78-4652-BCD3-5901F549BC52}" type="pres">
      <dgm:prSet presAssocID="{648D7504-4A93-4551-A100-F72A9AFCB899}" presName="node" presStyleLbl="node1" presStyleIdx="1" presStyleCnt="6" custScaleX="653443" custLinFactX="678719" custLinFactNeighborX="700000" custLinFactNeighborY="-60930">
        <dgm:presLayoutVars>
          <dgm:bulletEnabled val="1"/>
        </dgm:presLayoutVars>
      </dgm:prSet>
      <dgm:spPr>
        <a:prstGeom prst="flowChartInputOutput">
          <a:avLst/>
        </a:prstGeom>
      </dgm:spPr>
      <dgm:t>
        <a:bodyPr/>
        <a:lstStyle/>
        <a:p>
          <a:endParaRPr lang="en-IN"/>
        </a:p>
      </dgm:t>
    </dgm:pt>
    <dgm:pt modelId="{DAAE6221-B460-4736-A5A4-235E137DACCD}" type="pres">
      <dgm:prSet presAssocID="{E2F1D470-CB79-490E-A5BF-BDBD740684EB}" presName="sibTrans" presStyleLbl="sibTrans2D1" presStyleIdx="1" presStyleCnt="5"/>
      <dgm:spPr/>
      <dgm:t>
        <a:bodyPr/>
        <a:lstStyle/>
        <a:p>
          <a:endParaRPr lang="en-IN"/>
        </a:p>
      </dgm:t>
    </dgm:pt>
    <dgm:pt modelId="{07F1902F-996E-469D-9A87-3DBB1F48B9F8}" type="pres">
      <dgm:prSet presAssocID="{E2F1D470-CB79-490E-A5BF-BDBD740684EB}" presName="connectorText" presStyleLbl="sibTrans2D1" presStyleIdx="1" presStyleCnt="5"/>
      <dgm:spPr/>
      <dgm:t>
        <a:bodyPr/>
        <a:lstStyle/>
        <a:p>
          <a:endParaRPr lang="en-IN"/>
        </a:p>
      </dgm:t>
    </dgm:pt>
    <dgm:pt modelId="{28743C8B-B567-4DFE-934C-9D97590402C5}" type="pres">
      <dgm:prSet presAssocID="{FF41B5A3-E5D1-47E8-AB56-099F715BADC1}" presName="node" presStyleLbl="node1" presStyleIdx="2" presStyleCnt="6" custScaleX="740887" custLinFactX="1133938" custLinFactNeighborX="1200000" custLinFactNeighborY="-64120">
        <dgm:presLayoutVars>
          <dgm:bulletEnabled val="1"/>
        </dgm:presLayoutVars>
      </dgm:prSet>
      <dgm:spPr>
        <a:prstGeom prst="flowChartProcess">
          <a:avLst/>
        </a:prstGeom>
      </dgm:spPr>
      <dgm:t>
        <a:bodyPr/>
        <a:lstStyle/>
        <a:p>
          <a:endParaRPr lang="en-IN"/>
        </a:p>
      </dgm:t>
    </dgm:pt>
    <dgm:pt modelId="{972E9C1F-D4AB-4FA1-AC98-CF5C6C22249E}" type="pres">
      <dgm:prSet presAssocID="{D86161FC-162E-46E4-8664-1B8DFC702CF4}" presName="sibTrans" presStyleLbl="sibTrans2D1" presStyleIdx="2" presStyleCnt="5" custScaleX="100001"/>
      <dgm:spPr/>
      <dgm:t>
        <a:bodyPr/>
        <a:lstStyle/>
        <a:p>
          <a:endParaRPr lang="en-IN"/>
        </a:p>
      </dgm:t>
    </dgm:pt>
    <dgm:pt modelId="{4ECC577E-C972-4064-AF37-967271349885}" type="pres">
      <dgm:prSet presAssocID="{D86161FC-162E-46E4-8664-1B8DFC702CF4}" presName="connectorText" presStyleLbl="sibTrans2D1" presStyleIdx="2" presStyleCnt="5"/>
      <dgm:spPr/>
      <dgm:t>
        <a:bodyPr/>
        <a:lstStyle/>
        <a:p>
          <a:endParaRPr lang="en-IN"/>
        </a:p>
      </dgm:t>
    </dgm:pt>
    <dgm:pt modelId="{02453C96-313D-47E7-B7FF-9C108B7E781D}" type="pres">
      <dgm:prSet presAssocID="{FBE5423A-7856-413D-A9BA-CCEDEF4C00F8}" presName="node" presStyleLbl="node1" presStyleIdx="3" presStyleCnt="6" custScaleX="927155" custScaleY="164954" custLinFactX="556026" custLinFactY="24074" custLinFactNeighborX="600000" custLinFactNeighborY="100000">
        <dgm:presLayoutVars>
          <dgm:bulletEnabled val="1"/>
        </dgm:presLayoutVars>
      </dgm:prSet>
      <dgm:spPr>
        <a:prstGeom prst="flowChartProcess">
          <a:avLst/>
        </a:prstGeom>
      </dgm:spPr>
      <dgm:t>
        <a:bodyPr/>
        <a:lstStyle/>
        <a:p>
          <a:endParaRPr lang="en-IN"/>
        </a:p>
      </dgm:t>
    </dgm:pt>
    <dgm:pt modelId="{E830DB45-32B6-4209-ABF3-DFE66066B3EC}" type="pres">
      <dgm:prSet presAssocID="{2FB7D6E1-9E77-45EA-9F9F-37CE7AD8FC56}" presName="sibTrans" presStyleLbl="sibTrans2D1" presStyleIdx="3" presStyleCnt="5"/>
      <dgm:spPr/>
      <dgm:t>
        <a:bodyPr/>
        <a:lstStyle/>
        <a:p>
          <a:endParaRPr lang="en-IN"/>
        </a:p>
      </dgm:t>
    </dgm:pt>
    <dgm:pt modelId="{8F7B4403-1AD8-4AC2-944E-E45F0E9ADD2E}" type="pres">
      <dgm:prSet presAssocID="{2FB7D6E1-9E77-45EA-9F9F-37CE7AD8FC56}" presName="connectorText" presStyleLbl="sibTrans2D1" presStyleIdx="3" presStyleCnt="5"/>
      <dgm:spPr/>
      <dgm:t>
        <a:bodyPr/>
        <a:lstStyle/>
        <a:p>
          <a:endParaRPr lang="en-IN"/>
        </a:p>
      </dgm:t>
    </dgm:pt>
    <dgm:pt modelId="{969FC9C7-A0F6-4C08-B6F6-A3FDA3F1A636}" type="pres">
      <dgm:prSet presAssocID="{C8CF0B27-0FCE-44E5-B754-1E02B332D1D9}" presName="node" presStyleLbl="node1" presStyleIdx="4" presStyleCnt="6" custScaleX="686282" custLinFactX="-1046073" custLinFactY="26972" custLinFactNeighborX="-1100000" custLinFactNeighborY="100000">
        <dgm:presLayoutVars>
          <dgm:bulletEnabled val="1"/>
        </dgm:presLayoutVars>
      </dgm:prSet>
      <dgm:spPr>
        <a:prstGeom prst="flowChartInputOutput">
          <a:avLst/>
        </a:prstGeom>
      </dgm:spPr>
      <dgm:t>
        <a:bodyPr/>
        <a:lstStyle/>
        <a:p>
          <a:endParaRPr lang="en-IN"/>
        </a:p>
      </dgm:t>
    </dgm:pt>
    <dgm:pt modelId="{2DCFD0E0-F0BD-48B4-9885-99B090545B47}" type="pres">
      <dgm:prSet presAssocID="{217FD909-CC56-47F4-B165-13B840385F22}" presName="sibTrans" presStyleLbl="sibTrans2D1" presStyleIdx="4" presStyleCnt="5"/>
      <dgm:spPr/>
      <dgm:t>
        <a:bodyPr/>
        <a:lstStyle/>
        <a:p>
          <a:endParaRPr lang="en-IN"/>
        </a:p>
      </dgm:t>
    </dgm:pt>
    <dgm:pt modelId="{DC25D53F-100D-494C-ADF4-E1ABC785F541}" type="pres">
      <dgm:prSet presAssocID="{217FD909-CC56-47F4-B165-13B840385F22}" presName="connectorText" presStyleLbl="sibTrans2D1" presStyleIdx="4" presStyleCnt="5"/>
      <dgm:spPr/>
      <dgm:t>
        <a:bodyPr/>
        <a:lstStyle/>
        <a:p>
          <a:endParaRPr lang="en-IN"/>
        </a:p>
      </dgm:t>
    </dgm:pt>
    <dgm:pt modelId="{87F18994-35DA-4728-9826-A07ECC1A6686}" type="pres">
      <dgm:prSet presAssocID="{0E80052F-9900-4C99-9334-8AD766152B11}" presName="node" presStyleLbl="node1" presStyleIdx="5" presStyleCnt="6" custScaleX="556790" custScaleY="62318" custLinFactX="-2441093" custLinFactY="28817" custLinFactNeighborX="-2500000" custLinFactNeighborY="100000">
        <dgm:presLayoutVars>
          <dgm:bulletEnabled val="1"/>
        </dgm:presLayoutVars>
      </dgm:prSet>
      <dgm:spPr>
        <a:prstGeom prst="flowChartTerminator">
          <a:avLst/>
        </a:prstGeom>
      </dgm:spPr>
      <dgm:t>
        <a:bodyPr/>
        <a:lstStyle/>
        <a:p>
          <a:endParaRPr lang="en-IN"/>
        </a:p>
      </dgm:t>
    </dgm:pt>
  </dgm:ptLst>
  <dgm:cxnLst>
    <dgm:cxn modelId="{5B65D391-71BC-4993-B5B7-FAC54DCF7BF6}" type="presOf" srcId="{217FD909-CC56-47F4-B165-13B840385F22}" destId="{2DCFD0E0-F0BD-48B4-9885-99B090545B47}" srcOrd="0" destOrd="0" presId="urn:microsoft.com/office/officeart/2005/8/layout/process1"/>
    <dgm:cxn modelId="{61B245A3-A762-4C31-964B-8FB0B2407FD3}" type="presOf" srcId="{0E80052F-9900-4C99-9334-8AD766152B11}" destId="{87F18994-35DA-4728-9826-A07ECC1A6686}" srcOrd="0" destOrd="0" presId="urn:microsoft.com/office/officeart/2005/8/layout/process1"/>
    <dgm:cxn modelId="{C45420E7-3363-47BA-9211-6046E6815E57}" srcId="{BA1889D6-B546-4634-9AFF-337FA35390E0}" destId="{0E80052F-9900-4C99-9334-8AD766152B11}" srcOrd="5" destOrd="0" parTransId="{FA746B27-6AE5-40AF-A60C-34DA6A48774F}" sibTransId="{CB31BEAC-EFA5-4D47-9603-8D6CA0F3CF71}"/>
    <dgm:cxn modelId="{7FF139B0-7F7E-4DFA-9630-A0BD08BFFF70}" type="presOf" srcId="{86C9A301-0DBA-4EF4-BB3C-E069283EE63E}" destId="{A2A6BE30-D333-4902-BB02-7D6A857E9E13}" srcOrd="1" destOrd="0" presId="urn:microsoft.com/office/officeart/2005/8/layout/process1"/>
    <dgm:cxn modelId="{C463A8E4-0A5D-443B-B3B5-77B3F4E03B68}" type="presOf" srcId="{FBE5423A-7856-413D-A9BA-CCEDEF4C00F8}" destId="{02453C96-313D-47E7-B7FF-9C108B7E781D}" srcOrd="0" destOrd="0" presId="urn:microsoft.com/office/officeart/2005/8/layout/process1"/>
    <dgm:cxn modelId="{CD30432D-96D7-447B-A3C5-F9134835E3E8}" srcId="{BA1889D6-B546-4634-9AFF-337FA35390E0}" destId="{648D7504-4A93-4551-A100-F72A9AFCB899}" srcOrd="1" destOrd="0" parTransId="{C8A0FC00-0662-4FD6-80C8-A3D9D6A67BD7}" sibTransId="{E2F1D470-CB79-490E-A5BF-BDBD740684EB}"/>
    <dgm:cxn modelId="{C77E9E7E-64EB-4D8F-998F-65B7F75FBEEE}" type="presOf" srcId="{D86161FC-162E-46E4-8664-1B8DFC702CF4}" destId="{972E9C1F-D4AB-4FA1-AC98-CF5C6C22249E}" srcOrd="0" destOrd="0" presId="urn:microsoft.com/office/officeart/2005/8/layout/process1"/>
    <dgm:cxn modelId="{1EF5002F-CA67-4C67-9E9D-D497595E147E}" type="presOf" srcId="{44F6A6A1-4403-4AA0-BF44-E8D230173FBE}" destId="{69B0BE60-BCEC-41B9-828F-D8B3E31AB77D}" srcOrd="0" destOrd="0" presId="urn:microsoft.com/office/officeart/2005/8/layout/process1"/>
    <dgm:cxn modelId="{AB913504-EC21-44A8-A582-28406B39BC45}" type="presOf" srcId="{2FB7D6E1-9E77-45EA-9F9F-37CE7AD8FC56}" destId="{E830DB45-32B6-4209-ABF3-DFE66066B3EC}" srcOrd="0" destOrd="0" presId="urn:microsoft.com/office/officeart/2005/8/layout/process1"/>
    <dgm:cxn modelId="{E6C451C8-CF32-4ED1-B216-A19DD3F72690}" type="presOf" srcId="{D86161FC-162E-46E4-8664-1B8DFC702CF4}" destId="{4ECC577E-C972-4064-AF37-967271349885}" srcOrd="1" destOrd="0" presId="urn:microsoft.com/office/officeart/2005/8/layout/process1"/>
    <dgm:cxn modelId="{240B9600-DCA0-4503-BB5B-FE28C3A82EB7}" srcId="{BA1889D6-B546-4634-9AFF-337FA35390E0}" destId="{C8CF0B27-0FCE-44E5-B754-1E02B332D1D9}" srcOrd="4" destOrd="0" parTransId="{279A0BEF-7DB1-471E-87CC-8F2898471181}" sibTransId="{217FD909-CC56-47F4-B165-13B840385F22}"/>
    <dgm:cxn modelId="{D4C7688A-5FAA-47CB-9949-43A67CC2BC53}" type="presOf" srcId="{217FD909-CC56-47F4-B165-13B840385F22}" destId="{DC25D53F-100D-494C-ADF4-E1ABC785F541}" srcOrd="1" destOrd="0" presId="urn:microsoft.com/office/officeart/2005/8/layout/process1"/>
    <dgm:cxn modelId="{490F263D-C2E5-4649-B8BD-FE6C19D3CC9D}" type="presOf" srcId="{E2F1D470-CB79-490E-A5BF-BDBD740684EB}" destId="{07F1902F-996E-469D-9A87-3DBB1F48B9F8}" srcOrd="1" destOrd="0" presId="urn:microsoft.com/office/officeart/2005/8/layout/process1"/>
    <dgm:cxn modelId="{B1B6A3B2-2F18-441A-B56D-D8963E4FB1A1}" srcId="{BA1889D6-B546-4634-9AFF-337FA35390E0}" destId="{FF41B5A3-E5D1-47E8-AB56-099F715BADC1}" srcOrd="2" destOrd="0" parTransId="{7317CE90-9583-4EC7-87D4-8161D1D34C17}" sibTransId="{D86161FC-162E-46E4-8664-1B8DFC702CF4}"/>
    <dgm:cxn modelId="{E976318A-8EF1-4985-A61F-D333CD1439D8}" type="presOf" srcId="{648D7504-4A93-4551-A100-F72A9AFCB899}" destId="{B8F93746-CC78-4652-BCD3-5901F549BC52}" srcOrd="0" destOrd="0" presId="urn:microsoft.com/office/officeart/2005/8/layout/process1"/>
    <dgm:cxn modelId="{A541C8C4-E474-4BA0-8F06-05635C282C26}" type="presOf" srcId="{FF41B5A3-E5D1-47E8-AB56-099F715BADC1}" destId="{28743C8B-B567-4DFE-934C-9D97590402C5}" srcOrd="0" destOrd="0" presId="urn:microsoft.com/office/officeart/2005/8/layout/process1"/>
    <dgm:cxn modelId="{9E26D10A-DB6A-4AAE-8B56-428BF6A2291D}" type="presOf" srcId="{C8CF0B27-0FCE-44E5-B754-1E02B332D1D9}" destId="{969FC9C7-A0F6-4C08-B6F6-A3FDA3F1A636}" srcOrd="0" destOrd="0" presId="urn:microsoft.com/office/officeart/2005/8/layout/process1"/>
    <dgm:cxn modelId="{C6F0AADC-AF6A-4161-B39D-B668C691B755}" srcId="{BA1889D6-B546-4634-9AFF-337FA35390E0}" destId="{FBE5423A-7856-413D-A9BA-CCEDEF4C00F8}" srcOrd="3" destOrd="0" parTransId="{4DE9E0B4-01DD-4939-9D8B-9C3099BC858D}" sibTransId="{2FB7D6E1-9E77-45EA-9F9F-37CE7AD8FC56}"/>
    <dgm:cxn modelId="{BDEDF080-E82F-44C1-94BB-9D5FE5A36A57}" type="presOf" srcId="{2FB7D6E1-9E77-45EA-9F9F-37CE7AD8FC56}" destId="{8F7B4403-1AD8-4AC2-944E-E45F0E9ADD2E}" srcOrd="1" destOrd="0" presId="urn:microsoft.com/office/officeart/2005/8/layout/process1"/>
    <dgm:cxn modelId="{0F2985D1-DD5F-4B7C-AD5C-3805F3FF11A0}" type="presOf" srcId="{86C9A301-0DBA-4EF4-BB3C-E069283EE63E}" destId="{E57B3B0E-ED24-4C31-8B42-72B32EEAD993}" srcOrd="0" destOrd="0" presId="urn:microsoft.com/office/officeart/2005/8/layout/process1"/>
    <dgm:cxn modelId="{9D034148-3265-42C7-B80D-B3CB28EA9387}" srcId="{BA1889D6-B546-4634-9AFF-337FA35390E0}" destId="{44F6A6A1-4403-4AA0-BF44-E8D230173FBE}" srcOrd="0" destOrd="0" parTransId="{2032D6BB-369B-4D58-AC70-1BD6EC67E713}" sibTransId="{86C9A301-0DBA-4EF4-BB3C-E069283EE63E}"/>
    <dgm:cxn modelId="{9CC4E002-3B1D-4277-B16C-0D81EE5C94C9}" type="presOf" srcId="{E2F1D470-CB79-490E-A5BF-BDBD740684EB}" destId="{DAAE6221-B460-4736-A5A4-235E137DACCD}" srcOrd="0" destOrd="0" presId="urn:microsoft.com/office/officeart/2005/8/layout/process1"/>
    <dgm:cxn modelId="{03E62623-BE34-4652-AD95-AEFA2A00FEBF}" type="presOf" srcId="{BA1889D6-B546-4634-9AFF-337FA35390E0}" destId="{68590D40-2FBB-4571-8176-49ACAF24E223}" srcOrd="0" destOrd="0" presId="urn:microsoft.com/office/officeart/2005/8/layout/process1"/>
    <dgm:cxn modelId="{B0B29285-2EEC-4D87-A926-60155B62AA3C}" type="presParOf" srcId="{68590D40-2FBB-4571-8176-49ACAF24E223}" destId="{69B0BE60-BCEC-41B9-828F-D8B3E31AB77D}" srcOrd="0" destOrd="0" presId="urn:microsoft.com/office/officeart/2005/8/layout/process1"/>
    <dgm:cxn modelId="{3EEFBC0E-C31C-4593-BBD7-281F45C5DC94}" type="presParOf" srcId="{68590D40-2FBB-4571-8176-49ACAF24E223}" destId="{E57B3B0E-ED24-4C31-8B42-72B32EEAD993}" srcOrd="1" destOrd="0" presId="urn:microsoft.com/office/officeart/2005/8/layout/process1"/>
    <dgm:cxn modelId="{26E197E7-1F3B-44F1-8922-1C5472E0F1A8}" type="presParOf" srcId="{E57B3B0E-ED24-4C31-8B42-72B32EEAD993}" destId="{A2A6BE30-D333-4902-BB02-7D6A857E9E13}" srcOrd="0" destOrd="0" presId="urn:microsoft.com/office/officeart/2005/8/layout/process1"/>
    <dgm:cxn modelId="{414CEAB9-AFA1-4C84-8BFB-AC8FAFA9EC7E}" type="presParOf" srcId="{68590D40-2FBB-4571-8176-49ACAF24E223}" destId="{B8F93746-CC78-4652-BCD3-5901F549BC52}" srcOrd="2" destOrd="0" presId="urn:microsoft.com/office/officeart/2005/8/layout/process1"/>
    <dgm:cxn modelId="{2B082F8B-D9F0-494F-A1DA-A20D1B7CEB6D}" type="presParOf" srcId="{68590D40-2FBB-4571-8176-49ACAF24E223}" destId="{DAAE6221-B460-4736-A5A4-235E137DACCD}" srcOrd="3" destOrd="0" presId="urn:microsoft.com/office/officeart/2005/8/layout/process1"/>
    <dgm:cxn modelId="{84849C0F-7E36-4102-9E7C-DAAB0951CD3C}" type="presParOf" srcId="{DAAE6221-B460-4736-A5A4-235E137DACCD}" destId="{07F1902F-996E-469D-9A87-3DBB1F48B9F8}" srcOrd="0" destOrd="0" presId="urn:microsoft.com/office/officeart/2005/8/layout/process1"/>
    <dgm:cxn modelId="{4819DE6A-0016-4B17-8279-F17DB5C5ADA4}" type="presParOf" srcId="{68590D40-2FBB-4571-8176-49ACAF24E223}" destId="{28743C8B-B567-4DFE-934C-9D97590402C5}" srcOrd="4" destOrd="0" presId="urn:microsoft.com/office/officeart/2005/8/layout/process1"/>
    <dgm:cxn modelId="{97E0341A-5384-4DE6-9A3E-378B206921B1}" type="presParOf" srcId="{68590D40-2FBB-4571-8176-49ACAF24E223}" destId="{972E9C1F-D4AB-4FA1-AC98-CF5C6C22249E}" srcOrd="5" destOrd="0" presId="urn:microsoft.com/office/officeart/2005/8/layout/process1"/>
    <dgm:cxn modelId="{2B487C08-3FA0-4AF6-820E-3D03D9598F7C}" type="presParOf" srcId="{972E9C1F-D4AB-4FA1-AC98-CF5C6C22249E}" destId="{4ECC577E-C972-4064-AF37-967271349885}" srcOrd="0" destOrd="0" presId="urn:microsoft.com/office/officeart/2005/8/layout/process1"/>
    <dgm:cxn modelId="{C50E8667-814D-4F0B-A2B7-A8FB2A241739}" type="presParOf" srcId="{68590D40-2FBB-4571-8176-49ACAF24E223}" destId="{02453C96-313D-47E7-B7FF-9C108B7E781D}" srcOrd="6" destOrd="0" presId="urn:microsoft.com/office/officeart/2005/8/layout/process1"/>
    <dgm:cxn modelId="{7B422836-9E10-4777-A190-1CBCC9473651}" type="presParOf" srcId="{68590D40-2FBB-4571-8176-49ACAF24E223}" destId="{E830DB45-32B6-4209-ABF3-DFE66066B3EC}" srcOrd="7" destOrd="0" presId="urn:microsoft.com/office/officeart/2005/8/layout/process1"/>
    <dgm:cxn modelId="{9D1F93E0-F3B3-4607-BA46-B7379D71EB98}" type="presParOf" srcId="{E830DB45-32B6-4209-ABF3-DFE66066B3EC}" destId="{8F7B4403-1AD8-4AC2-944E-E45F0E9ADD2E}" srcOrd="0" destOrd="0" presId="urn:microsoft.com/office/officeart/2005/8/layout/process1"/>
    <dgm:cxn modelId="{93436FB0-2A52-4076-A941-FFE46609EDC3}" type="presParOf" srcId="{68590D40-2FBB-4571-8176-49ACAF24E223}" destId="{969FC9C7-A0F6-4C08-B6F6-A3FDA3F1A636}" srcOrd="8" destOrd="0" presId="urn:microsoft.com/office/officeart/2005/8/layout/process1"/>
    <dgm:cxn modelId="{EE98E922-7A35-49A7-98C4-842E470670BD}" type="presParOf" srcId="{68590D40-2FBB-4571-8176-49ACAF24E223}" destId="{2DCFD0E0-F0BD-48B4-9885-99B090545B47}" srcOrd="9" destOrd="0" presId="urn:microsoft.com/office/officeart/2005/8/layout/process1"/>
    <dgm:cxn modelId="{0F54B17A-E44D-4DBB-9D82-B66AD610022D}" type="presParOf" srcId="{2DCFD0E0-F0BD-48B4-9885-99B090545B47}" destId="{DC25D53F-100D-494C-ADF4-E1ABC785F541}" srcOrd="0" destOrd="0" presId="urn:microsoft.com/office/officeart/2005/8/layout/process1"/>
    <dgm:cxn modelId="{FC4289B0-CB04-4871-8BC0-89BD70A1943D}" type="presParOf" srcId="{68590D40-2FBB-4571-8176-49ACAF24E223}" destId="{87F18994-35DA-4728-9826-A07ECC1A6686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00698C-2A4C-4881-94BE-9A257AE91B5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C80D78C-6C5F-4B02-B158-082364ABAB34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IN" dirty="0"/>
        </a:p>
      </dgm:t>
    </dgm:pt>
    <dgm:pt modelId="{67CBC4C6-1350-433C-B14D-D1914205F3E3}" type="parTrans" cxnId="{EE4696CC-4AE8-4EEF-AD9D-5423C59636F8}">
      <dgm:prSet/>
      <dgm:spPr/>
      <dgm:t>
        <a:bodyPr/>
        <a:lstStyle/>
        <a:p>
          <a:endParaRPr lang="en-IN"/>
        </a:p>
      </dgm:t>
    </dgm:pt>
    <dgm:pt modelId="{BE40611A-7049-4678-B3DE-E6D77FC8FE1E}" type="sibTrans" cxnId="{EE4696CC-4AE8-4EEF-AD9D-5423C59636F8}">
      <dgm:prSet/>
      <dgm:spPr/>
      <dgm:t>
        <a:bodyPr/>
        <a:lstStyle/>
        <a:p>
          <a:endParaRPr lang="en-IN"/>
        </a:p>
      </dgm:t>
    </dgm:pt>
    <dgm:pt modelId="{C6663018-F1DC-4D5E-A6E8-ED9E2F56DE33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IN" dirty="0"/>
        </a:p>
      </dgm:t>
    </dgm:pt>
    <dgm:pt modelId="{E3DE17C3-92FF-4385-BF98-003A37C8E1EA}" type="sibTrans" cxnId="{8D3F9956-9BF7-487D-843F-2F363776FF23}">
      <dgm:prSet/>
      <dgm:spPr/>
      <dgm:t>
        <a:bodyPr/>
        <a:lstStyle/>
        <a:p>
          <a:endParaRPr lang="en-IN"/>
        </a:p>
      </dgm:t>
    </dgm:pt>
    <dgm:pt modelId="{53159E9A-AB3D-4FA0-AE2B-E000C613308B}" type="parTrans" cxnId="{8D3F9956-9BF7-487D-843F-2F363776FF23}">
      <dgm:prSet/>
      <dgm:spPr/>
      <dgm:t>
        <a:bodyPr/>
        <a:lstStyle/>
        <a:p>
          <a:endParaRPr lang="en-IN"/>
        </a:p>
      </dgm:t>
    </dgm:pt>
    <dgm:pt modelId="{0582A821-F80C-4250-B0DF-E973521417BF}" type="pres">
      <dgm:prSet presAssocID="{C300698C-2A4C-4881-94BE-9A257AE91B5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61D88D0-D062-4E89-8277-9E1E153688EE}" type="pres">
      <dgm:prSet presAssocID="{BC80D78C-6C5F-4B02-B158-082364ABAB34}" presName="node" presStyleLbl="node1" presStyleIdx="0" presStyleCnt="2" custLinFactNeighborY="-2242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B47E9DF-2223-4579-B18D-E3E039C63605}" type="pres">
      <dgm:prSet presAssocID="{BE40611A-7049-4678-B3DE-E6D77FC8FE1E}" presName="sibTrans" presStyleCnt="0"/>
      <dgm:spPr/>
    </dgm:pt>
    <dgm:pt modelId="{B6C2CC69-3911-4910-94B1-F47439A7D0A8}" type="pres">
      <dgm:prSet presAssocID="{C6663018-F1DC-4D5E-A6E8-ED9E2F56DE33}" presName="node" presStyleLbl="node1" presStyleIdx="1" presStyleCnt="2" custLinFactNeighborX="-132" custLinFactNeighborY="-1085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A1DDD88-3F1F-49B9-B2FD-FCDB5FE29D27}" type="presOf" srcId="{C300698C-2A4C-4881-94BE-9A257AE91B57}" destId="{0582A821-F80C-4250-B0DF-E973521417BF}" srcOrd="0" destOrd="0" presId="urn:microsoft.com/office/officeart/2005/8/layout/default"/>
    <dgm:cxn modelId="{EE3E9AE4-0DB1-4CE5-B4F6-0C2ADEE70ABB}" type="presOf" srcId="{C6663018-F1DC-4D5E-A6E8-ED9E2F56DE33}" destId="{B6C2CC69-3911-4910-94B1-F47439A7D0A8}" srcOrd="0" destOrd="0" presId="urn:microsoft.com/office/officeart/2005/8/layout/default"/>
    <dgm:cxn modelId="{F3C29B21-DC3F-416A-AF8D-91B568C2D177}" type="presOf" srcId="{BC80D78C-6C5F-4B02-B158-082364ABAB34}" destId="{561D88D0-D062-4E89-8277-9E1E153688EE}" srcOrd="0" destOrd="0" presId="urn:microsoft.com/office/officeart/2005/8/layout/default"/>
    <dgm:cxn modelId="{8D3F9956-9BF7-487D-843F-2F363776FF23}" srcId="{C300698C-2A4C-4881-94BE-9A257AE91B57}" destId="{C6663018-F1DC-4D5E-A6E8-ED9E2F56DE33}" srcOrd="1" destOrd="0" parTransId="{53159E9A-AB3D-4FA0-AE2B-E000C613308B}" sibTransId="{E3DE17C3-92FF-4385-BF98-003A37C8E1EA}"/>
    <dgm:cxn modelId="{EE4696CC-4AE8-4EEF-AD9D-5423C59636F8}" srcId="{C300698C-2A4C-4881-94BE-9A257AE91B57}" destId="{BC80D78C-6C5F-4B02-B158-082364ABAB34}" srcOrd="0" destOrd="0" parTransId="{67CBC4C6-1350-433C-B14D-D1914205F3E3}" sibTransId="{BE40611A-7049-4678-B3DE-E6D77FC8FE1E}"/>
    <dgm:cxn modelId="{A7ABC55E-A9C3-45B9-9E8E-3FAE2C670BF0}" type="presParOf" srcId="{0582A821-F80C-4250-B0DF-E973521417BF}" destId="{561D88D0-D062-4E89-8277-9E1E153688EE}" srcOrd="0" destOrd="0" presId="urn:microsoft.com/office/officeart/2005/8/layout/default"/>
    <dgm:cxn modelId="{61BC97D8-E6D7-49DA-AF6C-08A8A65BB9C0}" type="presParOf" srcId="{0582A821-F80C-4250-B0DF-E973521417BF}" destId="{EB47E9DF-2223-4579-B18D-E3E039C63605}" srcOrd="1" destOrd="0" presId="urn:microsoft.com/office/officeart/2005/8/layout/default"/>
    <dgm:cxn modelId="{66A0B205-D1C0-497D-A636-6C91E56ABDF1}" type="presParOf" srcId="{0582A821-F80C-4250-B0DF-E973521417BF}" destId="{B6C2CC69-3911-4910-94B1-F47439A7D0A8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DA584-A5FB-40CE-91C6-E6B7A592AF29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DEPARTMENT OF ELECTRONICS &amp; INSTRUMENTATION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FDCD0-3496-4710-99FA-FA2D37C98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08336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E2FD2-9E17-47A2-9F14-5E0C47E096CE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DEPARTMENT OF ELECTRONICS &amp; INSTRUMENTATION ENGINEERING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1373F-9AF4-4CD4-A39E-A65B4CCA7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8961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1373F-9AF4-4CD4-A39E-A65B4CCA7658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ELECTRONICS &amp; INSTRUMENTATION ENGINEERING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246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1373F-9AF4-4CD4-A39E-A65B4CCA7658}" type="slidenum">
              <a:rPr lang="en-IN" smtClean="0"/>
              <a:t>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ELECTRONICS &amp; INSTRUMENTATION ENGINEERING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246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1373F-9AF4-4CD4-A39E-A65B4CCA7658}" type="slidenum">
              <a:rPr lang="en-IN" smtClean="0"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ELECTRONICS &amp; INSTRUMENTATION ENGINEERING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246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1373F-9AF4-4CD4-A39E-A65B4CCA7658}" type="slidenum">
              <a:rPr lang="en-IN" smtClean="0"/>
              <a:t>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ELECTRONICS &amp; INSTRUMENTATION ENGINEERING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246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1373F-9AF4-4CD4-A39E-A65B4CCA7658}" type="slidenum">
              <a:rPr lang="en-IN" smtClean="0"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ELECTRONICS &amp; INSTRUMENTATION ENGINEERING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246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1373F-9AF4-4CD4-A39E-A65B4CCA7658}" type="slidenum">
              <a:rPr lang="en-IN" smtClean="0"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ELECTRONICS &amp; INSTRUMENTATION ENGINEERING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246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1373F-9AF4-4CD4-A39E-A65B4CCA7658}" type="slidenum">
              <a:rPr lang="en-IN" smtClean="0"/>
              <a:t>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ELECTRONICS &amp; INSTRUMENTATION ENGINEERING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246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89A0-90EC-4492-AA64-288987FFBD82}" type="datetimeFigureOut">
              <a:rPr lang="en-US" smtClean="0"/>
              <a:pPr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5C9F-BC1C-4207-A49A-7617A6F0E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7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89A0-90EC-4492-AA64-288987FFBD82}" type="datetimeFigureOut">
              <a:rPr lang="en-US" smtClean="0"/>
              <a:pPr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5C9F-BC1C-4207-A49A-7617A6F0E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7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89A0-90EC-4492-AA64-288987FFBD82}" type="datetimeFigureOut">
              <a:rPr lang="en-US" smtClean="0"/>
              <a:pPr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5C9F-BC1C-4207-A49A-7617A6F0E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6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89A0-90EC-4492-AA64-288987FFBD82}" type="datetimeFigureOut">
              <a:rPr lang="en-US" smtClean="0"/>
              <a:pPr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5C9F-BC1C-4207-A49A-7617A6F0E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4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89A0-90EC-4492-AA64-288987FFBD82}" type="datetimeFigureOut">
              <a:rPr lang="en-US" smtClean="0"/>
              <a:pPr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5C9F-BC1C-4207-A49A-7617A6F0E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29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89A0-90EC-4492-AA64-288987FFBD82}" type="datetimeFigureOut">
              <a:rPr lang="en-US" smtClean="0"/>
              <a:pPr/>
              <a:t>5/6/24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5C9F-BC1C-4207-A49A-7617A6F0E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6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89A0-90EC-4492-AA64-288987FFBD82}" type="datetimeFigureOut">
              <a:rPr lang="en-US" smtClean="0"/>
              <a:pPr/>
              <a:t>5/6/24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5C9F-BC1C-4207-A49A-7617A6F0E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7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89A0-90EC-4492-AA64-288987FFBD82}" type="datetimeFigureOut">
              <a:rPr lang="en-US" smtClean="0"/>
              <a:pPr/>
              <a:t>5/6/24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5C9F-BC1C-4207-A49A-7617A6F0E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89A0-90EC-4492-AA64-288987FFBD82}" type="datetimeFigureOut">
              <a:rPr lang="en-US" smtClean="0"/>
              <a:pPr/>
              <a:t>5/6/24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5C9F-BC1C-4207-A49A-7617A6F0E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7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89A0-90EC-4492-AA64-288987FFBD82}" type="datetimeFigureOut">
              <a:rPr lang="en-US" smtClean="0"/>
              <a:pPr/>
              <a:t>5/6/24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5C9F-BC1C-4207-A49A-7617A6F0E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6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89A0-90EC-4492-AA64-288987FFBD82}" type="datetimeFigureOut">
              <a:rPr lang="en-US" smtClean="0"/>
              <a:pPr/>
              <a:t>5/6/24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5C9F-BC1C-4207-A49A-7617A6F0E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2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289A0-90EC-4492-AA64-288987FFBD82}" type="datetimeFigureOut">
              <a:rPr lang="en-US" smtClean="0"/>
              <a:pPr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35C9F-BC1C-4207-A49A-7617A6F0E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0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WXXHjV3JHI&amp;ab_channel=codebasic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qcdivQfA41Y&amp;ab_channel=PragyaGupta" TargetMode="External"/><Relationship Id="rId4" Type="http://schemas.openxmlformats.org/officeDocument/2006/relationships/hyperlink" Target="https://www.freedomvc.com/index.php/2022/01/17/basic-background-remover-with-openc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7244"/>
            <a:ext cx="9144000" cy="11695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DAYANANDA SAGAR COLLEGE OF ENGINEERING </a:t>
            </a:r>
            <a:endParaRPr lang="en-IN" sz="2800" dirty="0" smtClean="0"/>
          </a:p>
          <a:p>
            <a:pPr algn="ctr"/>
            <a:r>
              <a:rPr lang="en-US" sz="1400" dirty="0" smtClean="0"/>
              <a:t>(</a:t>
            </a:r>
            <a:r>
              <a:rPr lang="en-US" sz="1400" dirty="0"/>
              <a:t>An Autonomous Institute Affiliated to VTU, Belagavi; Approved by AICTE, New Delhi; Accredited by National Assessment Accreditation Council (NAAC) with ‘A’ grade; ISO 9001:2015 Certified Institute) </a:t>
            </a:r>
            <a:r>
              <a:rPr lang="en-US" sz="1400" dirty="0" err="1"/>
              <a:t>Shavige</a:t>
            </a:r>
            <a:r>
              <a:rPr lang="en-US" sz="1400" dirty="0"/>
              <a:t> </a:t>
            </a:r>
            <a:r>
              <a:rPr lang="en-US" sz="1400" dirty="0" err="1"/>
              <a:t>Malleshwara</a:t>
            </a:r>
            <a:r>
              <a:rPr lang="en-US" sz="1400" dirty="0"/>
              <a:t> Hills, Kumaraswamy Layout, </a:t>
            </a:r>
            <a:r>
              <a:rPr lang="en-US" sz="1400" dirty="0" smtClean="0"/>
              <a:t>Bengaluru-560111</a:t>
            </a:r>
            <a:endParaRPr lang="en-IN" sz="1400" dirty="0"/>
          </a:p>
        </p:txBody>
      </p:sp>
      <p:sp>
        <p:nvSpPr>
          <p:cNvPr id="3" name="Rectangle 2"/>
          <p:cNvSpPr/>
          <p:nvPr/>
        </p:nvSpPr>
        <p:spPr>
          <a:xfrm>
            <a:off x="2480404" y="2876252"/>
            <a:ext cx="45895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/>
              <a:t>Sign-Language Translator App</a:t>
            </a:r>
            <a:endParaRPr lang="en-IN" sz="2800" dirty="0"/>
          </a:p>
        </p:txBody>
      </p:sp>
      <p:pic>
        <p:nvPicPr>
          <p:cNvPr id="2049" name="Picture 14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569" y="4801156"/>
            <a:ext cx="1041400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DEPARTMENT OF ELECTRONICS &amp; INSTRUMENTATION ENGINEERING</a:t>
            </a:r>
            <a:endParaRPr lang="en-IN" dirty="0"/>
          </a:p>
          <a:p>
            <a:pPr algn="ctr"/>
            <a:r>
              <a:rPr lang="en-IN" dirty="0"/>
              <a:t>(Accredited by NBA)</a:t>
            </a:r>
          </a:p>
        </p:txBody>
      </p:sp>
      <p:sp>
        <p:nvSpPr>
          <p:cNvPr id="9" name="Rectangle 8"/>
          <p:cNvSpPr/>
          <p:nvPr/>
        </p:nvSpPr>
        <p:spPr>
          <a:xfrm>
            <a:off x="22964" y="37732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Dr.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Satheesh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Kumar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Associate Professor</a:t>
            </a:r>
            <a:endParaRPr lang="en-GB" b="1" dirty="0">
              <a:solidFill>
                <a:srgbClr val="000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94964" y="339947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i="1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Presented </a:t>
            </a:r>
            <a:r>
              <a:rPr lang="en-US" b="1" i="1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by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Atyab                               1DS22EI023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Rachana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     1DS22EI029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Shreya                             1DS22EI040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Yashwant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Kumar            1DS22EI051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430" y="1592123"/>
            <a:ext cx="1235539" cy="1235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0" y="5334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2800" b="1" dirty="0" smtClean="0"/>
              <a:t>Objectives</a:t>
            </a:r>
            <a:endParaRPr lang="en-IN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DEPARTMENT OF ELECTRONICS &amp; INSTRUMENTATION ENGINEERING</a:t>
            </a:r>
            <a:endParaRPr lang="en-IN" dirty="0"/>
          </a:p>
          <a:p>
            <a:pPr algn="ctr"/>
            <a:r>
              <a:rPr lang="en-IN" dirty="0"/>
              <a:t>(Accredited by NBA)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057400"/>
            <a:ext cx="838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 smtClean="0"/>
              <a:t>To create an app that could translate Indian Sign Language into any other language on the go.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 smtClean="0"/>
              <a:t>We have in plan to use Google’s Media Pipe framework to achieve the ML model development aspect of the project.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dirty="0" smtClean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 smtClean="0"/>
              <a:t>Earlier phases shall user web/PC interfaces to take inputs, later development will go to Android/IOS.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424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0" y="1748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2800" b="1" dirty="0" smtClean="0"/>
              <a:t>Project Planning</a:t>
            </a:r>
            <a:endParaRPr lang="en-IN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DEPARTMENT OF ELECTRONICS &amp; INSTRUMENTATION ENGINEERING</a:t>
            </a:r>
            <a:endParaRPr lang="en-IN" dirty="0"/>
          </a:p>
          <a:p>
            <a:pPr algn="ctr"/>
            <a:r>
              <a:rPr lang="en-IN" dirty="0"/>
              <a:t>(Accredited by NBA)</a:t>
            </a:r>
          </a:p>
        </p:txBody>
      </p:sp>
      <p:sp>
        <p:nvSpPr>
          <p:cNvPr id="3" name="Rectangle 2"/>
          <p:cNvSpPr/>
          <p:nvPr/>
        </p:nvSpPr>
        <p:spPr>
          <a:xfrm>
            <a:off x="-28184" y="540707"/>
            <a:ext cx="26176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b="1" dirty="0" smtClean="0"/>
              <a:t>Budget Estimate</a:t>
            </a:r>
            <a:endParaRPr lang="en-IN" sz="28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426101"/>
              </p:ext>
            </p:extLst>
          </p:nvPr>
        </p:nvGraphicFramePr>
        <p:xfrm>
          <a:off x="1524000" y="1397000"/>
          <a:ext cx="6096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Sl.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Items 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822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0" y="1748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2800" b="1" dirty="0" smtClean="0"/>
              <a:t>Project Planning</a:t>
            </a:r>
            <a:endParaRPr lang="en-IN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DEPARTMENT OF ELECTRONICS &amp; INSTRUMENTATION ENGINEERING</a:t>
            </a:r>
            <a:endParaRPr lang="en-IN" dirty="0"/>
          </a:p>
          <a:p>
            <a:pPr algn="ctr"/>
            <a:r>
              <a:rPr lang="en-IN" dirty="0"/>
              <a:t>(Accredited by NBA)</a:t>
            </a:r>
          </a:p>
        </p:txBody>
      </p:sp>
      <p:sp>
        <p:nvSpPr>
          <p:cNvPr id="7" name="Rectangle 6"/>
          <p:cNvSpPr/>
          <p:nvPr/>
        </p:nvSpPr>
        <p:spPr>
          <a:xfrm>
            <a:off x="46946" y="286797"/>
            <a:ext cx="2419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b="1" dirty="0" smtClean="0"/>
              <a:t>Work Schedule</a:t>
            </a:r>
            <a:endParaRPr lang="en-IN" sz="28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226103"/>
              </p:ext>
            </p:extLst>
          </p:nvPr>
        </p:nvGraphicFramePr>
        <p:xfrm>
          <a:off x="533400" y="1143000"/>
          <a:ext cx="7131761" cy="45514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43400"/>
                <a:gridCol w="609600"/>
                <a:gridCol w="609600"/>
                <a:gridCol w="533400"/>
                <a:gridCol w="547520"/>
                <a:gridCol w="488241"/>
              </a:tblGrid>
              <a:tr h="762000">
                <a:tc rowSpan="2">
                  <a:txBody>
                    <a:bodyPr/>
                    <a:lstStyle/>
                    <a:p>
                      <a:r>
                        <a:rPr lang="en-US" sz="2400" dirty="0" smtClean="0">
                          <a:effectLst/>
                        </a:rPr>
                        <a:t>Milestones</a:t>
                      </a:r>
                      <a:endParaRPr lang="en-IN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Weeks</a:t>
                      </a: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81449">
                <a:tc vMerge="1">
                  <a:txBody>
                    <a:bodyPr/>
                    <a:lstStyle/>
                    <a:p>
                      <a:endParaRPr lang="en-IN" sz="2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Times New Roman"/>
                          <a:ea typeface="SimSun"/>
                        </a:rPr>
                        <a:t>1</a:t>
                      </a:r>
                      <a:endParaRPr lang="en-IN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Times New Roman"/>
                          <a:ea typeface="SimSun"/>
                        </a:rPr>
                        <a:t>2</a:t>
                      </a:r>
                      <a:endParaRPr lang="en-IN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Times New Roman"/>
                          <a:ea typeface="SimSun"/>
                        </a:rPr>
                        <a:t>2</a:t>
                      </a:r>
                      <a:endParaRPr lang="en-IN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Times New Roman"/>
                          <a:ea typeface="SimSun"/>
                        </a:rPr>
                        <a:t>2</a:t>
                      </a:r>
                      <a:endParaRPr lang="en-IN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Times New Roman"/>
                          <a:ea typeface="SimSun"/>
                        </a:rPr>
                        <a:t>2</a:t>
                      </a:r>
                      <a:endParaRPr lang="en-IN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144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/>
                          <a:latin typeface="Times New Roman"/>
                          <a:ea typeface="SimSun"/>
                        </a:rPr>
                        <a:t>Topic Finalization</a:t>
                      </a:r>
                      <a:endParaRPr lang="en-IN" sz="2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304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Procurement of </a:t>
                      </a:r>
                      <a:r>
                        <a:rPr lang="en-US" sz="2400" dirty="0" smtClean="0">
                          <a:effectLst/>
                        </a:rPr>
                        <a:t>Components and Characterization</a:t>
                      </a:r>
                      <a:r>
                        <a:rPr lang="en-US" sz="2400" baseline="0" dirty="0" smtClean="0">
                          <a:effectLst/>
                        </a:rPr>
                        <a:t> </a:t>
                      </a:r>
                      <a:endParaRPr lang="en-IN" sz="2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373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516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/>
                        </a:rPr>
                        <a:t>Design and Testing</a:t>
                      </a:r>
                      <a:endParaRPr lang="en-IN" sz="2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373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679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/>
                          <a:latin typeface="Times New Roman"/>
                          <a:ea typeface="SimSun"/>
                        </a:rPr>
                        <a:t>Prototype Development</a:t>
                      </a:r>
                      <a:endParaRPr lang="en-IN" sz="2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83057"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Publication</a:t>
                      </a:r>
                      <a:r>
                        <a:rPr lang="en-US" sz="2400" b="1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/Patenting</a:t>
                      </a:r>
                      <a:endParaRPr lang="en-IN" sz="2400" b="1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77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920750" y="420057"/>
            <a:ext cx="7766050" cy="3770943"/>
            <a:chOff x="920750" y="420057"/>
            <a:chExt cx="7766050" cy="3770943"/>
          </a:xfrm>
        </p:grpSpPr>
        <p:sp>
          <p:nvSpPr>
            <p:cNvPr id="46" name="Flowchart: Decision 45"/>
            <p:cNvSpPr/>
            <p:nvPr/>
          </p:nvSpPr>
          <p:spPr>
            <a:xfrm>
              <a:off x="5721350" y="2669657"/>
              <a:ext cx="2286000" cy="14080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aphicFrame>
          <p:nvGraphicFramePr>
            <p:cNvPr id="8" name="Diagram 7"/>
            <p:cNvGraphicFramePr/>
            <p:nvPr>
              <p:extLst>
                <p:ext uri="{D42A27DB-BD31-4B8C-83A1-F6EECF244321}">
                  <p14:modId xmlns:p14="http://schemas.microsoft.com/office/powerpoint/2010/main" val="2887149995"/>
                </p:ext>
              </p:extLst>
            </p:nvPr>
          </p:nvGraphicFramePr>
          <p:xfrm>
            <a:off x="920750" y="420057"/>
            <a:ext cx="7766050" cy="377094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2438400" y="1524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dirty="0" smtClean="0"/>
              <a:t>Block Diagram</a:t>
            </a:r>
            <a:endParaRPr lang="en-IN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DEPARTMENT OF ELECTRONICS &amp; INSTRUMENTATION ENGINEERING</a:t>
            </a:r>
            <a:endParaRPr lang="en-IN" dirty="0"/>
          </a:p>
          <a:p>
            <a:pPr algn="ctr"/>
            <a:r>
              <a:rPr lang="en-IN" b="1" dirty="0"/>
              <a:t>(Accredited by NBA)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645804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err="1" smtClean="0"/>
              <a:t>OpenCV</a:t>
            </a:r>
            <a:r>
              <a:rPr lang="en-US" sz="2000" b="1" u="sng" dirty="0" smtClean="0"/>
              <a:t> + SVM based Model Block Diagram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3903608" y="3886200"/>
            <a:ext cx="3083629" cy="2133600"/>
            <a:chOff x="3903608" y="3886200"/>
            <a:chExt cx="3083629" cy="2133600"/>
          </a:xfrm>
        </p:grpSpPr>
        <p:graphicFrame>
          <p:nvGraphicFramePr>
            <p:cNvPr id="48" name="Diagram 47"/>
            <p:cNvGraphicFramePr/>
            <p:nvPr>
              <p:extLst>
                <p:ext uri="{D42A27DB-BD31-4B8C-83A1-F6EECF244321}">
                  <p14:modId xmlns:p14="http://schemas.microsoft.com/office/powerpoint/2010/main" val="2355068848"/>
                </p:ext>
              </p:extLst>
            </p:nvPr>
          </p:nvGraphicFramePr>
          <p:xfrm flipH="1">
            <a:off x="5194911" y="4513679"/>
            <a:ext cx="718788" cy="103290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grpSp>
          <p:nvGrpSpPr>
            <p:cNvPr id="49" name="Group 48"/>
            <p:cNvGrpSpPr/>
            <p:nvPr/>
          </p:nvGrpSpPr>
          <p:grpSpPr>
            <a:xfrm flipH="1">
              <a:off x="5181600" y="5681033"/>
              <a:ext cx="718788" cy="338767"/>
              <a:chOff x="0" y="616932"/>
              <a:chExt cx="685800" cy="41148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0" y="616932"/>
                <a:ext cx="685800" cy="411480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1" name="Rectangle 50"/>
              <p:cNvSpPr/>
              <p:nvPr/>
            </p:nvSpPr>
            <p:spPr>
              <a:xfrm>
                <a:off x="0" y="616932"/>
                <a:ext cx="685800" cy="4114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kern="1200" dirty="0" smtClean="0"/>
                  <a:t>Class n</a:t>
                </a:r>
                <a:endParaRPr lang="en-IN" sz="1600" kern="1200" dirty="0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 rot="16200000" flipH="1">
              <a:off x="5380107" y="5380107"/>
              <a:ext cx="282688" cy="387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IN" dirty="0"/>
            </a:p>
          </p:txBody>
        </p:sp>
        <p:sp>
          <p:nvSpPr>
            <p:cNvPr id="53" name="Rectangle 52"/>
            <p:cNvSpPr/>
            <p:nvPr/>
          </p:nvSpPr>
          <p:spPr>
            <a:xfrm flipH="1">
              <a:off x="6739757" y="4191001"/>
              <a:ext cx="247480" cy="1724750"/>
            </a:xfrm>
            <a:prstGeom prst="rect">
              <a:avLst/>
            </a:prstGeom>
            <a:solidFill>
              <a:srgbClr val="B2C1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4" name="Group 53"/>
            <p:cNvGrpSpPr/>
            <p:nvPr/>
          </p:nvGrpSpPr>
          <p:grpSpPr>
            <a:xfrm flipH="1">
              <a:off x="3988470" y="4572000"/>
              <a:ext cx="1102867" cy="303636"/>
              <a:chOff x="6759213" y="2203648"/>
              <a:chExt cx="205933" cy="240902"/>
            </a:xfrm>
          </p:grpSpPr>
          <p:sp>
            <p:nvSpPr>
              <p:cNvPr id="55" name="Right Arrow 54"/>
              <p:cNvSpPr/>
              <p:nvPr/>
            </p:nvSpPr>
            <p:spPr>
              <a:xfrm>
                <a:off x="6759213" y="2203648"/>
                <a:ext cx="205933" cy="240902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6" name="Right Arrow 4"/>
              <p:cNvSpPr/>
              <p:nvPr/>
            </p:nvSpPr>
            <p:spPr>
              <a:xfrm>
                <a:off x="6759213" y="2251828"/>
                <a:ext cx="144153" cy="14454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IN" sz="900" b="1" kern="120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 flipH="1">
              <a:off x="3998070" y="5106564"/>
              <a:ext cx="1102867" cy="303636"/>
              <a:chOff x="6759213" y="2203648"/>
              <a:chExt cx="205933" cy="240902"/>
            </a:xfrm>
          </p:grpSpPr>
          <p:sp>
            <p:nvSpPr>
              <p:cNvPr id="58" name="Right Arrow 57"/>
              <p:cNvSpPr/>
              <p:nvPr/>
            </p:nvSpPr>
            <p:spPr>
              <a:xfrm>
                <a:off x="6759213" y="2203648"/>
                <a:ext cx="205933" cy="240902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9" name="Right Arrow 4"/>
              <p:cNvSpPr/>
              <p:nvPr/>
            </p:nvSpPr>
            <p:spPr>
              <a:xfrm>
                <a:off x="6759213" y="2251828"/>
                <a:ext cx="144153" cy="14454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IN" sz="900" b="1" kern="120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 flipH="1">
              <a:off x="6028527" y="5715000"/>
              <a:ext cx="753273" cy="250939"/>
              <a:chOff x="6759213" y="2203648"/>
              <a:chExt cx="205933" cy="240902"/>
            </a:xfrm>
          </p:grpSpPr>
          <p:sp>
            <p:nvSpPr>
              <p:cNvPr id="61" name="Right Arrow 60"/>
              <p:cNvSpPr/>
              <p:nvPr/>
            </p:nvSpPr>
            <p:spPr>
              <a:xfrm>
                <a:off x="6759213" y="2203648"/>
                <a:ext cx="205933" cy="240902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2" name="Right Arrow 4"/>
              <p:cNvSpPr/>
              <p:nvPr/>
            </p:nvSpPr>
            <p:spPr>
              <a:xfrm>
                <a:off x="6759213" y="2251828"/>
                <a:ext cx="144153" cy="14454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IN" sz="900" b="1" kern="1200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 flipH="1">
              <a:off x="6029401" y="4572000"/>
              <a:ext cx="828599" cy="250939"/>
              <a:chOff x="6759213" y="2203648"/>
              <a:chExt cx="205933" cy="240902"/>
            </a:xfrm>
          </p:grpSpPr>
          <p:sp>
            <p:nvSpPr>
              <p:cNvPr id="64" name="Right Arrow 63"/>
              <p:cNvSpPr/>
              <p:nvPr/>
            </p:nvSpPr>
            <p:spPr>
              <a:xfrm>
                <a:off x="6759213" y="2203648"/>
                <a:ext cx="205933" cy="240902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5" name="Right Arrow 4"/>
              <p:cNvSpPr/>
              <p:nvPr/>
            </p:nvSpPr>
            <p:spPr>
              <a:xfrm>
                <a:off x="6759213" y="2251828"/>
                <a:ext cx="144153" cy="14454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IN" sz="900" b="1" kern="120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 flipH="1">
              <a:off x="5985560" y="5105400"/>
              <a:ext cx="753272" cy="250939"/>
              <a:chOff x="6759213" y="2203648"/>
              <a:chExt cx="205933" cy="240902"/>
            </a:xfrm>
          </p:grpSpPr>
          <p:sp>
            <p:nvSpPr>
              <p:cNvPr id="67" name="Right Arrow 66"/>
              <p:cNvSpPr/>
              <p:nvPr/>
            </p:nvSpPr>
            <p:spPr>
              <a:xfrm>
                <a:off x="6759213" y="2203648"/>
                <a:ext cx="205933" cy="240902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8" name="Right Arrow 4"/>
              <p:cNvSpPr/>
              <p:nvPr/>
            </p:nvSpPr>
            <p:spPr>
              <a:xfrm>
                <a:off x="6759213" y="2251828"/>
                <a:ext cx="144153" cy="14454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IN" sz="900" b="1" kern="1200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 rot="5400000" flipH="1">
              <a:off x="3082884" y="4706924"/>
              <a:ext cx="2089920" cy="448472"/>
              <a:chOff x="6759213" y="2203648"/>
              <a:chExt cx="205933" cy="240902"/>
            </a:xfrm>
          </p:grpSpPr>
          <p:sp>
            <p:nvSpPr>
              <p:cNvPr id="70" name="Right Arrow 69"/>
              <p:cNvSpPr/>
              <p:nvPr/>
            </p:nvSpPr>
            <p:spPr>
              <a:xfrm>
                <a:off x="6759213" y="2203648"/>
                <a:ext cx="205933" cy="240902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1" name="Right Arrow 4"/>
              <p:cNvSpPr/>
              <p:nvPr/>
            </p:nvSpPr>
            <p:spPr>
              <a:xfrm>
                <a:off x="6759213" y="2251828"/>
                <a:ext cx="144153" cy="14454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IN" sz="900" b="1" kern="1200"/>
              </a:p>
            </p:txBody>
          </p:sp>
        </p:grpSp>
        <p:sp>
          <p:nvSpPr>
            <p:cNvPr id="72" name="Rectangle 71"/>
            <p:cNvSpPr/>
            <p:nvPr/>
          </p:nvSpPr>
          <p:spPr>
            <a:xfrm rot="5400000" flipH="1">
              <a:off x="4565373" y="5440556"/>
              <a:ext cx="184920" cy="886208"/>
            </a:xfrm>
            <a:prstGeom prst="rect">
              <a:avLst/>
            </a:prstGeom>
            <a:solidFill>
              <a:srgbClr val="B2C1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84766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0" y="5334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dirty="0" smtClean="0"/>
              <a:t>Work Carried out </a:t>
            </a:r>
            <a:endParaRPr lang="en-IN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DEPARTMENT OF ELECTRONICS &amp; INSTRUMENTATION ENGINEERING</a:t>
            </a:r>
            <a:endParaRPr lang="en-IN" dirty="0"/>
          </a:p>
          <a:p>
            <a:pPr algn="ctr"/>
            <a:r>
              <a:rPr lang="en-IN" dirty="0"/>
              <a:t>(Accredited by NBA)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057400"/>
            <a:ext cx="838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=&gt; Created an initial Sign Classifier with limited alphabets. This can take in images and identify the letters to fall under one of the classes.</a:t>
            </a:r>
          </a:p>
          <a:p>
            <a:r>
              <a:rPr lang="en-US" dirty="0" smtClean="0"/>
              <a:t>(Used </a:t>
            </a:r>
            <a:r>
              <a:rPr lang="en-US" dirty="0" err="1" smtClean="0"/>
              <a:t>openCV</a:t>
            </a:r>
            <a:r>
              <a:rPr lang="en-US" dirty="0"/>
              <a:t> </a:t>
            </a:r>
            <a:r>
              <a:rPr lang="en-US" dirty="0" smtClean="0"/>
              <a:t>and SVM to create the model)</a:t>
            </a:r>
          </a:p>
          <a:p>
            <a:endParaRPr lang="en-US" dirty="0"/>
          </a:p>
          <a:p>
            <a:r>
              <a:rPr lang="en-US" dirty="0"/>
              <a:t>=</a:t>
            </a:r>
            <a:r>
              <a:rPr lang="en-US" dirty="0" smtClean="0"/>
              <a:t>&gt; Developing a Selenium based Web-Scraper to procure more Model Training Data (Images).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198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0" y="5334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dirty="0" smtClean="0"/>
              <a:t>Work to be completed </a:t>
            </a:r>
            <a:endParaRPr lang="en-IN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DEPARTMENT OF ELECTRONICS &amp; INSTRUMENTATION ENGINEERING</a:t>
            </a:r>
            <a:endParaRPr lang="en-IN" dirty="0"/>
          </a:p>
          <a:p>
            <a:pPr algn="ctr"/>
            <a:r>
              <a:rPr lang="en-IN" dirty="0"/>
              <a:t>(Accredited by NBA)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057400"/>
            <a:ext cx="838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=&gt; Use the Web-Scraper to download Model Training Data.</a:t>
            </a:r>
          </a:p>
          <a:p>
            <a:endParaRPr lang="en-US" dirty="0" smtClean="0"/>
          </a:p>
          <a:p>
            <a:r>
              <a:rPr lang="en-US" dirty="0" smtClean="0"/>
              <a:t>=&gt; Clean this data. </a:t>
            </a:r>
          </a:p>
          <a:p>
            <a:r>
              <a:rPr lang="en-US" dirty="0" smtClean="0"/>
              <a:t>	-&gt; Crop out hands using Google’s Media Pipe frame work.</a:t>
            </a:r>
          </a:p>
          <a:p>
            <a:r>
              <a:rPr lang="en-US" dirty="0"/>
              <a:t>	</a:t>
            </a:r>
            <a:r>
              <a:rPr lang="en-US" dirty="0" smtClean="0"/>
              <a:t>-&gt; Dwell into the cropped imaged to delete unwanted images manually.</a:t>
            </a:r>
          </a:p>
          <a:p>
            <a:endParaRPr lang="en-US" dirty="0" smtClean="0"/>
          </a:p>
          <a:p>
            <a:r>
              <a:rPr lang="en-US" dirty="0" smtClean="0"/>
              <a:t>=&gt; Create a classifier based on Google’s Media Pipe Framework.</a:t>
            </a:r>
          </a:p>
        </p:txBody>
      </p:sp>
    </p:spTree>
    <p:extLst>
      <p:ext uri="{BB962C8B-B14F-4D97-AF65-F5344CB8AC3E}">
        <p14:creationId xmlns:p14="http://schemas.microsoft.com/office/powerpoint/2010/main" val="3555146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0" y="5334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dirty="0"/>
              <a:t>References</a:t>
            </a:r>
            <a:endParaRPr lang="en-IN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DEPARTMENT OF ELECTRONICS &amp; INSTRUMENTATION ENGINEERING</a:t>
            </a:r>
            <a:endParaRPr lang="en-IN" dirty="0"/>
          </a:p>
          <a:p>
            <a:pPr algn="ctr"/>
            <a:r>
              <a:rPr lang="en-IN" dirty="0"/>
              <a:t>(Accredited by NBA)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057400"/>
            <a:ext cx="838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 </a:t>
            </a:r>
            <a:r>
              <a:rPr lang="en-US" dirty="0" err="1" smtClean="0"/>
              <a:t>codebasics</a:t>
            </a:r>
            <a:r>
              <a:rPr lang="en-US" dirty="0" smtClean="0"/>
              <a:t> </a:t>
            </a:r>
            <a:r>
              <a:rPr lang="en-US" dirty="0" err="1" smtClean="0"/>
              <a:t>Youtube</a:t>
            </a:r>
            <a:r>
              <a:rPr lang="en-US" dirty="0" smtClean="0"/>
              <a:t> Channel (12</a:t>
            </a:r>
            <a:r>
              <a:rPr lang="en-US" baseline="30000" dirty="0" smtClean="0"/>
              <a:t>th</a:t>
            </a:r>
            <a:r>
              <a:rPr lang="en-US" dirty="0" smtClean="0"/>
              <a:t> June, 2020), Data Science &amp; Machine Learning Project - Part 1 Introduction | Image Classification</a:t>
            </a:r>
            <a:r>
              <a:rPr lang="en-US" dirty="0"/>
              <a:t>. </a:t>
            </a:r>
            <a:r>
              <a:rPr lang="en-US" dirty="0" smtClean="0"/>
              <a:t>&lt;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www.youtube.com/watch?v=qWXXHjV3JHI&amp;ab_channel=codebasics</a:t>
            </a:r>
            <a:r>
              <a:rPr lang="en-US" dirty="0"/>
              <a:t>&gt;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[2] </a:t>
            </a:r>
            <a:r>
              <a:rPr lang="en-US" dirty="0" err="1" smtClean="0"/>
              <a:t>FreedomVC</a:t>
            </a:r>
            <a:r>
              <a:rPr lang="en-US" dirty="0" smtClean="0"/>
              <a:t> (17</a:t>
            </a:r>
            <a:r>
              <a:rPr lang="en-US" baseline="30000" dirty="0" smtClean="0"/>
              <a:t>th</a:t>
            </a:r>
            <a:r>
              <a:rPr lang="en-US" dirty="0"/>
              <a:t> Jan, 2022), Basic Background Remover With </a:t>
            </a:r>
            <a:r>
              <a:rPr lang="en-US" dirty="0" err="1" smtClean="0"/>
              <a:t>OpenCV</a:t>
            </a:r>
            <a:r>
              <a:rPr lang="en-US" dirty="0" smtClean="0"/>
              <a:t>. &lt;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://www.freedomvc.com/index.php/2022/01/17/basic-background-remover-with-opencv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&gt;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[3] </a:t>
            </a:r>
            <a:r>
              <a:rPr lang="en-US" dirty="0" err="1" smtClean="0"/>
              <a:t>Pragya</a:t>
            </a:r>
            <a:r>
              <a:rPr lang="en-US" dirty="0" smtClean="0"/>
              <a:t> Gupta </a:t>
            </a:r>
            <a:r>
              <a:rPr lang="en-US" dirty="0" err="1" smtClean="0"/>
              <a:t>Youtube</a:t>
            </a:r>
            <a:r>
              <a:rPr lang="en-US" dirty="0" smtClean="0"/>
              <a:t> Channel (18</a:t>
            </a:r>
            <a:r>
              <a:rPr lang="en-US" baseline="30000" dirty="0" smtClean="0"/>
              <a:t>th</a:t>
            </a:r>
            <a:r>
              <a:rPr lang="en-US" dirty="0"/>
              <a:t> Jan, 2021), 1 - Indian Sign Language 101- </a:t>
            </a:r>
            <a:r>
              <a:rPr lang="en-US" dirty="0" smtClean="0"/>
              <a:t>Alphabet. &lt;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www.youtube.com/watch?v=qcdivQfA41Y&amp;ab_channel=PragyaGupta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931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</TotalTime>
  <Words>491</Words>
  <Application>Microsoft Office PowerPoint</Application>
  <PresentationFormat>On-screen Show (4:3)</PresentationFormat>
  <Paragraphs>121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SimSun</vt:lpstr>
      <vt:lpstr>Arial</vt:lpstr>
      <vt:lpstr>Calibri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DSI</dc:creator>
  <cp:lastModifiedBy>Atyab</cp:lastModifiedBy>
  <cp:revision>101</cp:revision>
  <dcterms:created xsi:type="dcterms:W3CDTF">2021-04-06T05:41:18Z</dcterms:created>
  <dcterms:modified xsi:type="dcterms:W3CDTF">2024-06-05T08:13:23Z</dcterms:modified>
</cp:coreProperties>
</file>