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9LzZPfQQd7w5yosuParJoqajl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1F85B5-77D2-4B07-B189-19F729985C32}">
  <a:tblStyle styleId="{791F85B5-77D2-4B07-B189-19F729985C3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INSTRUMENTATION ENGINEERING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INSTRUMENTATION ENGINEERING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INSTRUMENTATION ENGINEERING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INSTRUMENTATION ENGINEERING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INSTRUMENTATION ENGINEERING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d264c59c6bc68d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d264c59c6bc68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9d264c59c6bc68d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ELECTRONICS &amp; INSTRUMENTATION ENGINEERING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F1D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apipe.readthedocs.io/en/latest/solutions/hands.html" TargetMode="External"/><Relationship Id="rId4" Type="http://schemas.openxmlformats.org/officeDocument/2006/relationships/hyperlink" Target="https://ai.google.dev/edge/mediapipe/solutions/vision/hand_landmarker/python" TargetMode="External"/><Relationship Id="rId5" Type="http://schemas.openxmlformats.org/officeDocument/2006/relationships/hyperlink" Target="https://www.youtube.com/watch?v=qcdivQfA41Y&amp;ab_channel=PragyaGupta" TargetMode="External"/><Relationship Id="rId6" Type="http://schemas.openxmlformats.org/officeDocument/2006/relationships/hyperlink" Target="https://youtu.be/01sAkU_NvO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77244"/>
            <a:ext cx="9144000" cy="1169551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DAYANANDA SAGAR COLLEGE OF ENGINEERING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(An Autonomous Institute Affiliated to VTU, Belagavi; Approved by AICTE, New Delhi; Accredited by National Assessment Accreditation Council (NAAC) with ‘A’ grade; ISO 9001:2015 Certified Institute) Shavige Malleshwara Hills, Kumaraswamy Layout, Bengaluru-560111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480404" y="2876252"/>
            <a:ext cx="45895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Sign-Language Translator App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1569" y="4801156"/>
            <a:ext cx="1041400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&amp; INSTRUMENTATION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(Accredited by NBA)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22964" y="3773269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Satheesh Kumar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594964" y="3399472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Atyab                               1DS22EI023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Rachana                          1DS22EI029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Shreya                             1DS22EI040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Yashwant Kumar            1DS22EI051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7430" y="1592123"/>
            <a:ext cx="1235539" cy="123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2438400" y="5334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&amp; INSTRUMENTATION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(Accredited by NBA)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57200" y="2057400"/>
            <a:ext cx="838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introduce the work updates under this project.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discuss the anticipated problems with the model.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2438400" y="17487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Planning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&amp; INSTRUMENTATION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(Accredited by NBA)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-28184" y="540707"/>
            <a:ext cx="26176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Estimate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p3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{791F85B5-77D2-4B07-B189-19F729985C32}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Sl. 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Items 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Quantity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2438400" y="17487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Planning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&amp; INSTRUMENTATION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(Accredited by NBA)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46946" y="286797"/>
            <a:ext cx="24196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Schedule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533400" y="1143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{791F85B5-77D2-4B07-B189-19F729985C32}</a:tableStyleId>
              </a:tblPr>
              <a:tblGrid>
                <a:gridCol w="4343400"/>
                <a:gridCol w="609600"/>
                <a:gridCol w="609600"/>
                <a:gridCol w="533400"/>
                <a:gridCol w="547525"/>
                <a:gridCol w="488250"/>
              </a:tblGrid>
              <a:tr h="76200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Milestones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Weeks</a:t>
                      </a:r>
                      <a:endParaRPr b="1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5814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8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 Finalization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37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Procurement of Components and Characterization</a:t>
                      </a:r>
                      <a:r>
                        <a:rPr lang="en-US" sz="2400"/>
                        <a:t>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953735"/>
                          </a:solidFill>
                        </a:rPr>
                        <a:t> </a:t>
                      </a:r>
                      <a:endParaRPr sz="1400">
                        <a:solidFill>
                          <a:srgbClr val="95373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Design and Testing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953735"/>
                          </a:solidFill>
                        </a:rPr>
                        <a:t> </a:t>
                      </a:r>
                      <a:endParaRPr sz="1400">
                        <a:solidFill>
                          <a:srgbClr val="95373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 Development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953735"/>
                          </a:solidFill>
                        </a:rPr>
                        <a:t> </a:t>
                      </a:r>
                      <a:endParaRPr sz="1400">
                        <a:solidFill>
                          <a:srgbClr val="95373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8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Publication</a:t>
                      </a:r>
                      <a:r>
                        <a:rPr b="1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/Patenting</a:t>
                      </a:r>
                      <a:endParaRPr b="1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2438400" y="5334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Carried out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&amp; INSTRUMENTATION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(Accredited by NBA)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457200" y="2057400"/>
            <a:ext cx="838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Shifted to Google’s Media Pipe.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Deduced a way to train the model efficiently.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required data to be pushed to the csv file.(excel sheet)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2438400" y="5334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to be completed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&amp; INSTRUMENTATION ENGINEERING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(Accredited by NBA)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457200" y="2057400"/>
            <a:ext cx="838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the Training Data using csv python.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⇒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the old model to be able to read the csv data.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d264c59c6bc68d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</a:t>
            </a:r>
            <a:r>
              <a:rPr lang="en-US"/>
              <a:t>ntribution of Each Student</a:t>
            </a:r>
            <a:endParaRPr/>
          </a:p>
        </p:txBody>
      </p:sp>
      <p:sp>
        <p:nvSpPr>
          <p:cNvPr id="148" name="Google Shape;148;g39d264c59c6bc68d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Mohd </a:t>
            </a:r>
            <a:r>
              <a:rPr lang="en-US"/>
              <a:t>Atyab                    1DS22EI023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Edited code based on suggestion from Team member of that domain.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Rachana S                        1DS22EI029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Learned Google Media Pipe and created a standard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Shreya Raj                         1DS22EI040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Learned CSV File Handling, and created a standard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Yashwant Kumar               1DS22EI051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Learned Google Media Pipe and created a standard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2438400" y="5334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&amp; INSTRUMENTATION ENGINEERING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(Accredited by NBA)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457200" y="2057400"/>
            <a:ext cx="83820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Mediapipe Documentation (1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March, 2023), MediaPipe hands &lt;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https://mediapipe.readthedocs.io/en/latest/solutions/hands.html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Google AI for Developers (14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May, 2024), Hand landmarks detection guide for Python &lt;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https://ai.google.dev/edge/mediapipe/solutions/vision/hand_landmarker/python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Pragya Gupta YouTube Channel (18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Jan, 2021), 1 - Indian Sign Language 101- Alphabet. &lt;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https://www.youtube.com/watch?v=qcdivQfA41Y&amp;ab_channel=PragyaGupta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freeCodeaCamp.org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Channel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(27th May, 2021), Advanced Comp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uter Vision with Python - Full Course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https://youtu.be/01sAkU_NvOY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2021-04-06T05:41:18Z</dcterms:created>
  <dc:creator>DSI</dc:creator>
</cp:coreProperties>
</file>