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0031" y="5736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0032" y="3548720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2982" y="6451610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500" y="6454014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0031" y="354872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66" y="12664"/>
            <a:ext cx="11668073" cy="524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13" y="734962"/>
            <a:ext cx="9603275" cy="3450613"/>
          </a:xfrm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7747" y="6352743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3" y="6352744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29066" y="555002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gejun@chalmers.se,&#23494;&#30721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6cdc9713c4ed" TargetMode="External"/><Relationship Id="rId2" Type="http://schemas.openxmlformats.org/officeDocument/2006/relationships/hyperlink" Target="https://www.jianshu.com/p/b9eac8419c8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16735407/article/details/50561144" TargetMode="External"/><Relationship Id="rId4" Type="http://schemas.openxmlformats.org/officeDocument/2006/relationships/hyperlink" Target="https://blog.csdn.net/Cece11011/article/details/103820337?utm_medium=distribute.pc_relevant_t0.none-task-blog-BlogCommendFromMachineLearnPai2-1.nonecase&amp;depth_1-utm_source=distribute.pc_relevant_t0.none-task-blog-BlogCommendFromMachineLearnPai2-1.nonecas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77b7b0c2c08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?__biz=MzI5MTcwNjA4NQ==&amp;mid=2247486486&amp;idx=1&amp;sn=32960c5a409236f7c808eb3d7e16ec4c&amp;scene=21#wechat_redir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45EFC-F700-CE4D-B6DA-6178CF473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030" y="487018"/>
            <a:ext cx="8637073" cy="1077607"/>
          </a:xfrm>
        </p:spPr>
        <p:txBody>
          <a:bodyPr/>
          <a:lstStyle/>
          <a:p>
            <a:r>
              <a:rPr kumimoji="1" lang="zh-CN" altLang="en-US" dirty="0"/>
              <a:t>老板论文阅读笔记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59545A-B578-A146-A490-E08BA2AF2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24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7898-6D47-3542-A44D-133EB623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Pycharm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D685D-A5AD-4F44-8FD2-6078C288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申请</a:t>
            </a:r>
            <a:r>
              <a:rPr kumimoji="1" lang="en-US" altLang="zh-CN" dirty="0" err="1"/>
              <a:t>Jetchain</a:t>
            </a:r>
            <a:r>
              <a:rPr kumimoji="1" lang="zh-CN" altLang="en-US" dirty="0"/>
              <a:t>的教育版</a:t>
            </a:r>
            <a:r>
              <a:rPr kumimoji="1" lang="en-US" altLang="zh-CN" dirty="0"/>
              <a:t>license</a:t>
            </a:r>
            <a:r>
              <a:rPr kumimoji="1" lang="zh-CN" altLang="en-US" dirty="0"/>
              <a:t>，用户名：</a:t>
            </a:r>
            <a:r>
              <a:rPr kumimoji="1" lang="en-US" altLang="zh-CN" dirty="0"/>
              <a:t>gjun0317, </a:t>
            </a:r>
            <a:r>
              <a:rPr kumimoji="1" lang="en-US" altLang="zh-CN" dirty="0">
                <a:hlinkClick r:id="rId2"/>
              </a:rPr>
              <a:t>gejun@chalmers.se,</a:t>
            </a:r>
            <a:r>
              <a:rPr kumimoji="1" lang="zh-CN" altLang="en-US" dirty="0">
                <a:hlinkClick r:id="rId2"/>
              </a:rPr>
              <a:t>密码</a:t>
            </a:r>
            <a:r>
              <a:rPr kumimoji="1" lang="en-US" altLang="zh-CN" dirty="0"/>
              <a:t>: oppo0315@</a:t>
            </a:r>
            <a:r>
              <a:rPr kumimoji="1" lang="zh-CN" altLang="en-US" dirty="0"/>
              <a:t>，获得</a:t>
            </a:r>
            <a:r>
              <a:rPr kumimoji="1" lang="en-US" altLang="zh-CN" dirty="0"/>
              <a:t>license</a:t>
            </a:r>
            <a:r>
              <a:rPr kumimoji="1" lang="zh-CN" altLang="en-US" dirty="0"/>
              <a:t>如下所示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63B1D666-7E9E-D64B-B396-972003D8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13" y="1787527"/>
            <a:ext cx="8444948" cy="40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6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7898-6D47-3542-A44D-133EB623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Pycharm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D685D-A5AD-4F44-8FD2-6078C288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安装过程中，默认的创建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的路径如下，没有修改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6AD6AC3-7BA0-AB45-A011-80CBB273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52" y="2259980"/>
            <a:ext cx="10401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2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F440-545F-2246-AD8A-B82E9DC7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</a:t>
            </a:r>
            <a:r>
              <a:rPr kumimoji="1" lang="zh-CN" altLang="en-US" dirty="0"/>
              <a:t>安装好</a:t>
            </a:r>
            <a:r>
              <a:rPr kumimoji="1" lang="en-US" altLang="zh-CN" dirty="0"/>
              <a:t>anaconda</a:t>
            </a:r>
            <a:r>
              <a:rPr kumimoji="1" lang="zh-CN" altLang="en-US" dirty="0"/>
              <a:t>后无法在终端使用</a:t>
            </a:r>
            <a:r>
              <a:rPr kumimoji="1" lang="en-US" altLang="zh-CN" dirty="0" err="1"/>
              <a:t>conda</a:t>
            </a:r>
            <a:r>
              <a:rPr kumimoji="1" lang="zh-CN" altLang="en-US" dirty="0"/>
              <a:t>命令解决方案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CC653-0D1F-4443-9B48-99F8BDAA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13" y="734961"/>
            <a:ext cx="11663826" cy="4622229"/>
          </a:xfrm>
        </p:spPr>
        <p:txBody>
          <a:bodyPr>
            <a:normAutofit/>
          </a:bodyPr>
          <a:lstStyle/>
          <a:p>
            <a:r>
              <a:rPr kumimoji="1" lang="zh-CN" altLang="en" dirty="0"/>
              <a:t>基本</a:t>
            </a:r>
            <a:r>
              <a:rPr kumimoji="1" lang="zh-CN" altLang="en-US" dirty="0"/>
              <a:t>思路就是首先通过</a:t>
            </a:r>
            <a:r>
              <a:rPr kumimoji="1" lang="en-US" altLang="zh-CN" dirty="0" err="1"/>
              <a:t>command+shift</a:t>
            </a:r>
            <a:r>
              <a:rPr kumimoji="1" lang="en-US" altLang="zh-CN" dirty="0"/>
              <a:t>+.</a:t>
            </a:r>
            <a:r>
              <a:rPr kumimoji="1" lang="zh-CN" altLang="en-US" dirty="0"/>
              <a:t>打开隐藏文件</a:t>
            </a:r>
            <a:endParaRPr kumimoji="1" lang="en-US" altLang="zh-CN" dirty="0"/>
          </a:p>
          <a:p>
            <a:r>
              <a:rPr kumimoji="1" lang="zh-CN" altLang="en-US" dirty="0"/>
              <a:t>然后进入</a:t>
            </a:r>
            <a:r>
              <a:rPr kumimoji="1" lang="en" altLang="zh-CN" dirty="0"/>
              <a:t>/Users/</a:t>
            </a:r>
            <a:r>
              <a:rPr kumimoji="1" lang="en" altLang="zh-CN" dirty="0" err="1"/>
              <a:t>jungeng</a:t>
            </a:r>
            <a:r>
              <a:rPr kumimoji="1" lang="zh-CN" altLang="en-US" dirty="0"/>
              <a:t>，找到</a:t>
            </a:r>
            <a:r>
              <a:rPr kumimoji="1" lang="en" altLang="zh-CN" dirty="0"/>
              <a:t>/Users/</a:t>
            </a:r>
            <a:r>
              <a:rPr kumimoji="1" lang="en" altLang="zh-CN" dirty="0" err="1"/>
              <a:t>jungeng</a:t>
            </a:r>
            <a:r>
              <a:rPr kumimoji="1" lang="en" altLang="zh-CN" dirty="0"/>
              <a:t>/.</a:t>
            </a:r>
            <a:r>
              <a:rPr kumimoji="1" lang="en" altLang="zh-CN" dirty="0" err="1"/>
              <a:t>bash_profile</a:t>
            </a:r>
            <a:endParaRPr kumimoji="1" lang="en" altLang="zh-CN" dirty="0"/>
          </a:p>
          <a:p>
            <a:r>
              <a:rPr kumimoji="1" lang="zh-CN" altLang="en-US" dirty="0"/>
              <a:t>参考</a:t>
            </a:r>
            <a:r>
              <a:rPr kumimoji="1" lang="en-US" altLang="zh-CN" dirty="0"/>
              <a:t>”</a:t>
            </a:r>
            <a:r>
              <a:rPr lang="en" altLang="zh-CN" dirty="0">
                <a:hlinkClick r:id="rId2"/>
              </a:rPr>
              <a:t> https://www.jianshu.com/p/b9eac8419c8d</a:t>
            </a:r>
            <a:r>
              <a:rPr lang="en" altLang="zh-CN" dirty="0"/>
              <a:t>; </a:t>
            </a:r>
            <a:r>
              <a:rPr lang="en" altLang="zh-CN" dirty="0">
                <a:hlinkClick r:id="rId3"/>
              </a:rPr>
              <a:t>https://www.jianshu.com/p/6cdc9713c4ed</a:t>
            </a:r>
            <a:r>
              <a:rPr kumimoji="1" lang="en-US" altLang="zh-CN" dirty="0"/>
              <a:t>”</a:t>
            </a:r>
            <a:r>
              <a:rPr kumimoji="1" lang="zh-CN" altLang="en-US" dirty="0"/>
              <a:t>的步骤，终端里面用</a:t>
            </a:r>
            <a:r>
              <a:rPr kumimoji="1" lang="en-US" altLang="zh-CN" dirty="0"/>
              <a:t>vim</a:t>
            </a:r>
            <a:r>
              <a:rPr kumimoji="1" lang="zh-CN" altLang="en-US" dirty="0"/>
              <a:t>操作添加路径，并添加镜像路径等操作修改</a:t>
            </a:r>
            <a:r>
              <a:rPr kumimoji="1" lang="en-US" altLang="zh-CN" dirty="0" err="1"/>
              <a:t>bash_profile</a:t>
            </a:r>
            <a:r>
              <a:rPr kumimoji="1" lang="zh-CN" altLang="en-US" dirty="0"/>
              <a:t>，此时还是不行。</a:t>
            </a:r>
            <a:endParaRPr kumimoji="1" lang="en-US" altLang="zh-CN" dirty="0"/>
          </a:p>
          <a:p>
            <a:r>
              <a:rPr kumimoji="1" lang="zh-CN" altLang="en-US" dirty="0"/>
              <a:t>然后把</a:t>
            </a:r>
            <a:r>
              <a:rPr kumimoji="1" lang="en-US" altLang="zh-CN" dirty="0" err="1"/>
              <a:t>bash_profile</a:t>
            </a:r>
            <a:r>
              <a:rPr kumimoji="1" lang="zh-CN" altLang="en-US" dirty="0"/>
              <a:t>里面添加的路径再添加到</a:t>
            </a:r>
            <a:r>
              <a:rPr kumimoji="1" lang="en" altLang="zh-CN" dirty="0"/>
              <a:t>/Users/</a:t>
            </a:r>
            <a:r>
              <a:rPr kumimoji="1" lang="en" altLang="zh-CN" dirty="0" err="1"/>
              <a:t>jungeng</a:t>
            </a:r>
            <a:r>
              <a:rPr kumimoji="1" lang="en" altLang="zh-CN" dirty="0"/>
              <a:t>/.</a:t>
            </a:r>
            <a:r>
              <a:rPr kumimoji="1" lang="en" altLang="zh-CN" dirty="0" err="1"/>
              <a:t>zshrc</a:t>
            </a:r>
            <a:r>
              <a:rPr kumimoji="1" lang="zh-CN" altLang="en" dirty="0"/>
              <a:t>里面</a:t>
            </a:r>
            <a:r>
              <a:rPr kumimoji="1" lang="zh-CN" altLang="en-US" dirty="0"/>
              <a:t>，然后就可以了。这一步参考</a:t>
            </a:r>
            <a:r>
              <a:rPr kumimoji="1" lang="en-US" altLang="zh-CN" dirty="0"/>
              <a:t>”</a:t>
            </a:r>
            <a:r>
              <a:rPr lang="en" altLang="zh-CN" dirty="0">
                <a:hlinkClick r:id="rId4"/>
              </a:rPr>
              <a:t> https://blog.csdn.net/Cece11011/article/details/103820337?utm_medium=distribute.pc_relevant_t0.none-task-blog-BlogCommendFromMachineLearnPai2-1.nonecase&amp;depth_1-utm_source=distribute.pc_relevant_t0.none-task-blog-BlogCommendFromMachineLearnPai2-1.nonecase</a:t>
            </a:r>
            <a:r>
              <a:rPr kumimoji="1" lang="en-US" altLang="zh-CN" dirty="0"/>
              <a:t>”</a:t>
            </a:r>
          </a:p>
          <a:p>
            <a:endParaRPr kumimoji="1" lang="en-US" altLang="zh-CN" dirty="0"/>
          </a:p>
          <a:p>
            <a:r>
              <a:rPr lang="en" altLang="zh-CN" dirty="0">
                <a:hlinkClick r:id="rId5"/>
              </a:rPr>
              <a:t>https://blog.csdn.net/qq_16735407/article/details/50561144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14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CE8C-D2E0-284F-8B65-1C329DDB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连接两个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电脑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64A90-1461-104E-BB77-957EC916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https://www.jianshu.com</a:t>
            </a:r>
            <a:r>
              <a:rPr lang="en" altLang="zh-CN">
                <a:hlinkClick r:id="rId2"/>
              </a:rPr>
              <a:t>/p/77b7b0c2c08a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7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DFE68-E5D0-7240-A917-79DCA095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生物信息学方面书籍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49CCD-A3FA-FD48-A3A3-F96609E0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https://mp.weixin.qq.com/s?__biz</a:t>
            </a:r>
            <a:r>
              <a:rPr lang="en" altLang="zh-CN">
                <a:hlinkClick r:id="rId2"/>
              </a:rPr>
              <a:t>=MzI5MTcwNjA4NQ==&amp;mid=2247486486&amp;idx=1&amp;sn=32960c5a409236f7c808eb3d7e16ec4c&amp;scene=21#wechat_redirect</a:t>
            </a:r>
            <a:endParaRPr lang="en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61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B5E5-B5F7-8946-89B5-00DDDA06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Gene set 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18A82-EE89-B447-8EA0-F4E93CE6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Enriching the gene set analysis of genome-wide data by incorporating directionality of gene expression and combining statistical hypotheses and methods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30466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17425</TotalTime>
  <Words>320</Words>
  <Application>Microsoft Macintosh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画廊</vt:lpstr>
      <vt:lpstr>老板论文阅读笔记</vt:lpstr>
      <vt:lpstr>Pycharm安装</vt:lpstr>
      <vt:lpstr>Pycharm安装</vt:lpstr>
      <vt:lpstr>MAC安装好anaconda后无法在终端使用conda命令解决方案</vt:lpstr>
      <vt:lpstr>连接两个MAC电脑</vt:lpstr>
      <vt:lpstr>生物信息学方面书籍</vt:lpstr>
      <vt:lpstr>Gene set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genqiang</dc:creator>
  <cp:lastModifiedBy>zhang genqiang</cp:lastModifiedBy>
  <cp:revision>23</cp:revision>
  <dcterms:created xsi:type="dcterms:W3CDTF">2020-06-28T03:09:56Z</dcterms:created>
  <dcterms:modified xsi:type="dcterms:W3CDTF">2020-07-10T14:36:38Z</dcterms:modified>
</cp:coreProperties>
</file>