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64C-6B45-480F-8676-0155C7530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Quản Lý Các Thiết Bị Cho Mượn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A1978-8A3E-4E72-8C07-3625B3A4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783" y="4466633"/>
            <a:ext cx="4503220" cy="1768515"/>
          </a:xfrm>
        </p:spPr>
        <p:txBody>
          <a:bodyPr>
            <a:normAutofit/>
          </a:bodyPr>
          <a:lstStyle/>
          <a:p>
            <a:pPr algn="ctr"/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Nguyễn Văn Khim</a:t>
            </a:r>
          </a:p>
          <a:p>
            <a:pPr algn="ctr"/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Nguyễn Hồng Phương Nhi</a:t>
            </a:r>
          </a:p>
          <a:p>
            <a:pPr algn="ctr"/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Nguyễn Minh Nhựt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10886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7344A-3C9B-4258-A8F9-A3C47347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37" y="815926"/>
            <a:ext cx="8890207" cy="4923692"/>
          </a:xfrm>
        </p:spPr>
      </p:pic>
    </p:spTree>
    <p:extLst>
      <p:ext uri="{BB962C8B-B14F-4D97-AF65-F5344CB8AC3E}">
        <p14:creationId xmlns:p14="http://schemas.microsoft.com/office/powerpoint/2010/main" val="29853723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A169-1BAA-40CB-9204-8095E33B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47" y="745588"/>
            <a:ext cx="8694793" cy="50713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CFD27-9C20-4A4E-AD32-3280AE84AE99}"/>
              </a:ext>
            </a:extLst>
          </p:cNvPr>
          <p:cNvSpPr txBox="1"/>
          <p:nvPr/>
        </p:nvSpPr>
        <p:spPr>
          <a:xfrm>
            <a:off x="3910819" y="98474"/>
            <a:ext cx="278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/>
              <a:t>Hôm sau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52220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F56E7-9085-42E8-819F-17A92C6DF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37624"/>
            <a:ext cx="8255122" cy="5561787"/>
          </a:xfrm>
        </p:spPr>
      </p:pic>
    </p:spTree>
    <p:extLst>
      <p:ext uri="{BB962C8B-B14F-4D97-AF65-F5344CB8AC3E}">
        <p14:creationId xmlns:p14="http://schemas.microsoft.com/office/powerpoint/2010/main" val="42161485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DC64-92D0-41BB-B431-A08C1D29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Giới thiệu chủ 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DB17-9EF0-4E98-B97B-D5508461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647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ặc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ệc ở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ỗi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hay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v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ắc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56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466D-7B9A-4E67-8C78-C8AFAD00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15"/>
            <a:ext cx="8596668" cy="1167619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Một số </a:t>
            </a:r>
            <a:br>
              <a:rPr lang="vi-VN" dirty="0"/>
            </a:br>
            <a:r>
              <a:rPr lang="vi-VN" dirty="0"/>
              <a:t>chức năng của phần mềm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89850D-D3D0-436F-8E78-7738BB224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1" y="1786597"/>
            <a:ext cx="9819250" cy="4071595"/>
          </a:xfrm>
        </p:spPr>
      </p:pic>
    </p:spTree>
    <p:extLst>
      <p:ext uri="{BB962C8B-B14F-4D97-AF65-F5344CB8AC3E}">
        <p14:creationId xmlns:p14="http://schemas.microsoft.com/office/powerpoint/2010/main" val="2698897177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4FF1-D526-46DD-A6F5-F44B5BD9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4745"/>
            <a:ext cx="8596668" cy="661893"/>
          </a:xfrm>
        </p:spPr>
        <p:txBody>
          <a:bodyPr/>
          <a:lstStyle/>
          <a:p>
            <a:pPr algn="ctr"/>
            <a:r>
              <a:rPr lang="vi-VN" dirty="0"/>
              <a:t>Mô hình CSDL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C9DF6F-46D4-498D-BC7D-CDCB27530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5" y="1161297"/>
            <a:ext cx="9819248" cy="5541958"/>
          </a:xfrm>
        </p:spPr>
      </p:pic>
    </p:spTree>
    <p:extLst>
      <p:ext uri="{BB962C8B-B14F-4D97-AF65-F5344CB8AC3E}">
        <p14:creationId xmlns:p14="http://schemas.microsoft.com/office/powerpoint/2010/main" val="13111172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91C8-6B6D-438D-BCA7-A6F63BCF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Giao diện chương trình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3F70-466F-4328-8DF8-AD6CDF0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600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196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Quản Lý Các Thiết Bị Cho Mượn</vt:lpstr>
      <vt:lpstr>PowerPoint Presentation</vt:lpstr>
      <vt:lpstr>PowerPoint Presentation</vt:lpstr>
      <vt:lpstr>PowerPoint Presentation</vt:lpstr>
      <vt:lpstr>Giới thiệu chủ đề</vt:lpstr>
      <vt:lpstr>Một số  chức năng của phần mềm</vt:lpstr>
      <vt:lpstr>Mô hình CSDL</vt:lpstr>
      <vt:lpstr>Giao diện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khim nguyen</dc:creator>
  <cp:lastModifiedBy>khim nguyen</cp:lastModifiedBy>
  <cp:revision>10</cp:revision>
  <dcterms:created xsi:type="dcterms:W3CDTF">2019-04-04T03:33:15Z</dcterms:created>
  <dcterms:modified xsi:type="dcterms:W3CDTF">2019-05-27T02:45:31Z</dcterms:modified>
</cp:coreProperties>
</file>