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4608004" cy="3456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	<Relationship Id="rId4" Type="http://schemas.openxmlformats.org/officeDocument/2006/relationships/slide" Target="slide13.xml" />
	<Relationship Id="rId5" Type="http://schemas.openxmlformats.org/officeDocument/2006/relationships/slide" Target="slide13.xml" />
	<Relationship Id="rId6" Type="http://schemas.openxmlformats.org/officeDocument/2006/relationships/slide" Target="slide13.xml" />
	<Relationship Id="rId7" Type="http://schemas.openxmlformats.org/officeDocument/2006/relationships/slide" Target="slide13.xml" />
	<Relationship Id="rId8" Type="http://schemas.openxmlformats.org/officeDocument/2006/relationships/slide" Target="slide13.xml" />
	<Relationship Id="rId9" Type="http://schemas.openxmlformats.org/officeDocument/2006/relationships/slide" Target="slide13.xml" />
	<Relationship Id="rId10" Type="http://schemas.openxmlformats.org/officeDocument/2006/relationships/slide" Target="slide13.xml" />
	<Relationship Id="rId11" Type="http://schemas.openxmlformats.org/officeDocument/2006/relationships/slide" Target="slide13.xml" />
	<Relationship Id="rId12" Type="http://schemas.openxmlformats.org/officeDocument/2006/relationships/slide" Target="slide13.xml" />
	<Relationship Id="rId13" Type="http://schemas.openxmlformats.org/officeDocument/2006/relationships/slide" Target="slide13.xml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7.jpeg" />
	<Relationship Id="rId3" Type="http://schemas.openxmlformats.org/officeDocument/2006/relationships/image" Target="../media/image58.jpeg" />
	<Relationship Id="rId4" Type="http://schemas.openxmlformats.org/officeDocument/2006/relationships/image" Target="../media/image59.jpeg" />
	<Relationship Id="rId5" Type="http://schemas.openxmlformats.org/officeDocument/2006/relationships/image" Target="../media/image60.jpeg" />
	<Relationship Id="rId6" Type="http://schemas.openxmlformats.org/officeDocument/2006/relationships/image" Target="../media/image61.jpeg" />
	<Relationship Id="rId7" Type="http://schemas.openxmlformats.org/officeDocument/2006/relationships/image" Target="../media/image62.jpeg" />
	<Relationship Id="rId8" Type="http://schemas.openxmlformats.org/officeDocument/2006/relationships/image" Target="../media/image63.jpeg" />
	<Relationship Id="rId9" Type="http://schemas.openxmlformats.org/officeDocument/2006/relationships/image" Target="../media/image64.jpeg" />
	<Relationship Id="rId10" Type="http://schemas.openxmlformats.org/officeDocument/2006/relationships/image" Target="../media/image65.jpeg" />
	<Relationship Id="rId11" Type="http://schemas.openxmlformats.org/officeDocument/2006/relationships/image" Target="../media/image66.jpeg" />
	<Relationship Id="rId12" Type="http://schemas.openxmlformats.org/officeDocument/2006/relationships/image" Target="../media/image67.jpeg" />
	<Relationship Id="rId13" Type="http://schemas.openxmlformats.org/officeDocument/2006/relationships/image" Target="../media/image68.jpeg" />
	<Relationship Id="rId14" Type="http://schemas.openxmlformats.org/officeDocument/2006/relationships/image" Target="../media/image69.jpeg" />
	<Relationship Id="rId15" Type="http://schemas.openxmlformats.org/officeDocument/2006/relationships/slide" Target="slide1.xml" />
	<Relationship Id="rId16" Type="http://schemas.openxmlformats.org/officeDocument/2006/relationships/slide" Target="slide1.xml" />
	<Relationship Id="rId17" Type="http://schemas.openxmlformats.org/officeDocument/2006/relationships/slide" Target="slide1.xml" />
	<Relationship Id="rId18" Type="http://schemas.openxmlformats.org/officeDocument/2006/relationships/slide" Target="slide1.xml" />
	<Relationship Id="rId19" Type="http://schemas.openxmlformats.org/officeDocument/2006/relationships/slide" Target="slide1.xml" />
	<Relationship Id="rId20" Type="http://schemas.openxmlformats.org/officeDocument/2006/relationships/slide" Target="slide1.xml" />
	<Relationship Id="rId21" Type="http://schemas.openxmlformats.org/officeDocument/2006/relationships/slide" Target="slide1.xml" />
	<Relationship Id="rId22" Type="http://schemas.openxmlformats.org/officeDocument/2006/relationships/slide" Target="slide1.xml" />
	<Relationship Id="rId23" Type="http://schemas.openxmlformats.org/officeDocument/2006/relationships/slide" Target="slide1.xml" />
	<Relationship Id="rId24" Type="http://schemas.openxmlformats.org/officeDocument/2006/relationships/slide" Target="slide1.xml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0.jpeg" />
	<Relationship Id="rId3" Type="http://schemas.openxmlformats.org/officeDocument/2006/relationships/image" Target="../media/image71.jpeg" />
	<Relationship Id="rId4" Type="http://schemas.openxmlformats.org/officeDocument/2006/relationships/image" Target="../media/image72.jpeg" />
	<Relationship Id="rId5" Type="http://schemas.openxmlformats.org/officeDocument/2006/relationships/image" Target="../media/image73.jpeg" />
	<Relationship Id="rId6" Type="http://schemas.openxmlformats.org/officeDocument/2006/relationships/image" Target="../media/image74.jpeg" />
	<Relationship Id="rId7" Type="http://schemas.openxmlformats.org/officeDocument/2006/relationships/image" Target="../media/image75.jpeg" />
	<Relationship Id="rId8" Type="http://schemas.openxmlformats.org/officeDocument/2006/relationships/hyperlink" Target="http://peterwittek.com/reproducible-research-literate-programming-ipython-and-github.html"
		TargetMode="External" />
	<Relationship Id="rId9" Type="http://schemas.openxmlformats.org/officeDocument/2006/relationships/hyperlink" Target="http://peterwittek.com/reproducible-research-literate-programming-ipython-and-github.html"
		TargetMode="External" />
	<Relationship Id="rId10" Type="http://schemas.openxmlformats.org/officeDocument/2006/relationships/hyperlink" Target="http://peterwittek.com/reproducible-research-literate-programming-ipython-and-github.html"
		TargetMode="External" />
	<Relationship Id="rId11" Type="http://schemas.openxmlformats.org/officeDocument/2006/relationships/hyperlink" Target="http://peterwittek.com/reproducible-research-literate-programming-ipython-and-github.html"
		TargetMode="External" />
	<Relationship Id="rId12" Type="http://schemas.openxmlformats.org/officeDocument/2006/relationships/hyperlink" Target="http://peterwittek.com/reproducible-research-literate-programming-ipython-and-github.html"
		TargetMode="External" />
	<Relationship Id="rId13" Type="http://schemas.openxmlformats.org/officeDocument/2006/relationships/hyperlink" Target="http://peterwittek.com/reproducible-research-literate-programming-ipython-and-github.html"
		TargetMode="External" />
	<Relationship Id="rId14" Type="http://schemas.openxmlformats.org/officeDocument/2006/relationships/hyperlink" Target="http://peterwittek.com/reproducible-research-literate-programming-ipython-and-github.html"
		TargetMode="External" />
	<Relationship Id="rId15" Type="http://schemas.openxmlformats.org/officeDocument/2006/relationships/hyperlink" Target="http://peterwittek.com/reproducible-research-literate-programming-ipython-and-github.html"
		TargetMode="External" />
	<Relationship Id="rId16" Type="http://schemas.openxmlformats.org/officeDocument/2006/relationships/slide" Target="slide1.xml" />
	<Relationship Id="rId17" Type="http://schemas.openxmlformats.org/officeDocument/2006/relationships/slide" Target="slide1.xml" />
	<Relationship Id="rId18" Type="http://schemas.openxmlformats.org/officeDocument/2006/relationships/slide" Target="slide1.xml" />
	<Relationship Id="rId19" Type="http://schemas.openxmlformats.org/officeDocument/2006/relationships/slide" Target="slide1.xml" />
	<Relationship Id="rId20" Type="http://schemas.openxmlformats.org/officeDocument/2006/relationships/slide" Target="slide1.xml" />
	<Relationship Id="rId21" Type="http://schemas.openxmlformats.org/officeDocument/2006/relationships/slide" Target="slide1.xml" />
	<Relationship Id="rId22" Type="http://schemas.openxmlformats.org/officeDocument/2006/relationships/slide" Target="slide1.xml" />
	<Relationship Id="rId23" Type="http://schemas.openxmlformats.org/officeDocument/2006/relationships/slide" Target="slide1.xml" />
	<Relationship Id="rId24" Type="http://schemas.openxmlformats.org/officeDocument/2006/relationships/slide" Target="slide1.xml" />
	<Relationship Id="rId25" Type="http://schemas.openxmlformats.org/officeDocument/2006/relationships/slide" Target="slide1.xml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6.jpeg" />
	<Relationship Id="rId3" Type="http://schemas.openxmlformats.org/officeDocument/2006/relationships/image" Target="../media/image77.jpeg" />
	<Relationship Id="rId4" Type="http://schemas.openxmlformats.org/officeDocument/2006/relationships/image" Target="../media/image78.jpeg" />
	<Relationship Id="rId5" Type="http://schemas.openxmlformats.org/officeDocument/2006/relationships/image" Target="../media/image79.jpeg" />
	<Relationship Id="rId6" Type="http://schemas.openxmlformats.org/officeDocument/2006/relationships/image" Target="../media/image80.jpeg" />
	<Relationship Id="rId7" Type="http://schemas.openxmlformats.org/officeDocument/2006/relationships/image" Target="../media/image81.jpeg" />
	<Relationship Id="rId8" Type="http://schemas.openxmlformats.org/officeDocument/2006/relationships/image" Target="../media/image82.jpeg" />
	<Relationship Id="rId9" Type="http://schemas.openxmlformats.org/officeDocument/2006/relationships/image" Target="../media/image83.jpeg" />
	<Relationship Id="rId10" Type="http://schemas.openxmlformats.org/officeDocument/2006/relationships/image" Target="../media/image84.jpeg" />
	<Relationship Id="rId11" Type="http://schemas.openxmlformats.org/officeDocument/2006/relationships/image" Target="../media/image85.jpeg" />
	<Relationship Id="rId12" Type="http://schemas.openxmlformats.org/officeDocument/2006/relationships/image" Target="../media/image86.jpeg" />
	<Relationship Id="rId13" Type="http://schemas.openxmlformats.org/officeDocument/2006/relationships/slide" Target="slide1.xml" />
	<Relationship Id="rId14" Type="http://schemas.openxmlformats.org/officeDocument/2006/relationships/slide" Target="slide1.xml" />
	<Relationship Id="rId15" Type="http://schemas.openxmlformats.org/officeDocument/2006/relationships/slide" Target="slide1.xml" />
	<Relationship Id="rId16" Type="http://schemas.openxmlformats.org/officeDocument/2006/relationships/slide" Target="slide1.xml" />
	<Relationship Id="rId17" Type="http://schemas.openxmlformats.org/officeDocument/2006/relationships/slide" Target="slide1.xml" />
	<Relationship Id="rId18" Type="http://schemas.openxmlformats.org/officeDocument/2006/relationships/slide" Target="slide1.xml" />
	<Relationship Id="rId19" Type="http://schemas.openxmlformats.org/officeDocument/2006/relationships/slide" Target="slide1.xml" />
	<Relationship Id="rId20" Type="http://schemas.openxmlformats.org/officeDocument/2006/relationships/slide" Target="slide1.xml" />
	<Relationship Id="rId21" Type="http://schemas.openxmlformats.org/officeDocument/2006/relationships/slide" Target="slide1.xml" />
	<Relationship Id="rId22" Type="http://schemas.openxmlformats.org/officeDocument/2006/relationships/slide" Target="slide1.xml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7.jpeg" />
	<Relationship Id="rId3" Type="http://schemas.openxmlformats.org/officeDocument/2006/relationships/image" Target="../media/image88.jpeg" />
	<Relationship Id="rId4" Type="http://schemas.openxmlformats.org/officeDocument/2006/relationships/image" Target="../media/image89.jpeg" />
	<Relationship Id="rId5" Type="http://schemas.openxmlformats.org/officeDocument/2006/relationships/image" Target="../media/image90.jpeg" />
	<Relationship Id="rId6" Type="http://schemas.openxmlformats.org/officeDocument/2006/relationships/slide" Target="slide1.xml" />
	<Relationship Id="rId7" Type="http://schemas.openxmlformats.org/officeDocument/2006/relationships/slide" Target="slide1.xml" />
	<Relationship Id="rId8" Type="http://schemas.openxmlformats.org/officeDocument/2006/relationships/slide" Target="slide1.xml" />
	<Relationship Id="rId9" Type="http://schemas.openxmlformats.org/officeDocument/2006/relationships/slide" Target="slide1.xml" />
	<Relationship Id="rId10" Type="http://schemas.openxmlformats.org/officeDocument/2006/relationships/slide" Target="slide1.xml" />
	<Relationship Id="rId11" Type="http://schemas.openxmlformats.org/officeDocument/2006/relationships/slide" Target="slide1.xml" />
	<Relationship Id="rId12" Type="http://schemas.openxmlformats.org/officeDocument/2006/relationships/slide" Target="slide1.xml" />
	<Relationship Id="rId13" Type="http://schemas.openxmlformats.org/officeDocument/2006/relationships/slide" Target="slide1.xml" />
	<Relationship Id="rId14" Type="http://schemas.openxmlformats.org/officeDocument/2006/relationships/slide" Target="slide1.xml" />
	<Relationship Id="rId15" Type="http://schemas.openxmlformats.org/officeDocument/2006/relationships/slide" Target="slide1.xml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	<Relationship Id="rId3" Type="http://schemas.openxmlformats.org/officeDocument/2006/relationships/image" Target="../media/image4.jpeg" />
	<Relationship Id="rId4" Type="http://schemas.openxmlformats.org/officeDocument/2006/relationships/image" Target="../media/image5.jpeg" />
	<Relationship Id="rId5" Type="http://schemas.openxmlformats.org/officeDocument/2006/relationships/image" Target="../media/image6.jpeg" />
	<Relationship Id="rId6" Type="http://schemas.openxmlformats.org/officeDocument/2006/relationships/image" Target="../media/image7.jpeg" />
	<Relationship Id="rId7" Type="http://schemas.openxmlformats.org/officeDocument/2006/relationships/image" Target="../media/image8.jpeg" />
	<Relationship Id="rId8" Type="http://schemas.openxmlformats.org/officeDocument/2006/relationships/image" Target="../media/image9.jpeg" />
	<Relationship Id="rId9" Type="http://schemas.openxmlformats.org/officeDocument/2006/relationships/image" Target="../media/image10.jpeg" />
	<Relationship Id="rId10" Type="http://schemas.openxmlformats.org/officeDocument/2006/relationships/image" Target="../media/image11.jpeg" />
	<Relationship Id="rId11" Type="http://schemas.openxmlformats.org/officeDocument/2006/relationships/image" Target="../media/image12.jpeg" />
	<Relationship Id="rId12" Type="http://schemas.openxmlformats.org/officeDocument/2006/relationships/image" Target="../media/image13.jpeg" />
	<Relationship Id="rId13" Type="http://schemas.openxmlformats.org/officeDocument/2006/relationships/image" Target="../media/image14.jpeg" />
	<Relationship Id="rId14" Type="http://schemas.openxmlformats.org/officeDocument/2006/relationships/image" Target="../media/image15.jpeg" />
	<Relationship Id="rId15" Type="http://schemas.openxmlformats.org/officeDocument/2006/relationships/image" Target="../media/image16.jpeg" />
	<Relationship Id="rId16" Type="http://schemas.openxmlformats.org/officeDocument/2006/relationships/slide" Target="slide1.xml" />
	<Relationship Id="rId17" Type="http://schemas.openxmlformats.org/officeDocument/2006/relationships/slide" Target="slide1.xml" />
	<Relationship Id="rId18" Type="http://schemas.openxmlformats.org/officeDocument/2006/relationships/slide" Target="slide1.xml" />
	<Relationship Id="rId19" Type="http://schemas.openxmlformats.org/officeDocument/2006/relationships/slide" Target="slide1.xml" />
	<Relationship Id="rId20" Type="http://schemas.openxmlformats.org/officeDocument/2006/relationships/slide" Target="slide1.xml" />
	<Relationship Id="rId21" Type="http://schemas.openxmlformats.org/officeDocument/2006/relationships/slide" Target="slide1.xml" />
	<Relationship Id="rId22" Type="http://schemas.openxmlformats.org/officeDocument/2006/relationships/slide" Target="slide1.xml" />
	<Relationship Id="rId23" Type="http://schemas.openxmlformats.org/officeDocument/2006/relationships/slide" Target="slide1.xml" />
	<Relationship Id="rId24" Type="http://schemas.openxmlformats.org/officeDocument/2006/relationships/slide" Target="slide1.xml" />
	<Relationship Id="rId25" Type="http://schemas.openxmlformats.org/officeDocument/2006/relationships/slide" Target="slide1.xml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	<Relationship Id="rId3" Type="http://schemas.openxmlformats.org/officeDocument/2006/relationships/image" Target="../media/image18.jpeg" />
	<Relationship Id="rId4" Type="http://schemas.openxmlformats.org/officeDocument/2006/relationships/image" Target="../media/image19.jpeg" />
	<Relationship Id="rId5" Type="http://schemas.openxmlformats.org/officeDocument/2006/relationships/image" Target="../media/image20.jpeg" />
	<Relationship Id="rId6" Type="http://schemas.openxmlformats.org/officeDocument/2006/relationships/image" Target="../media/image21.jpeg" />
	<Relationship Id="rId7" Type="http://schemas.openxmlformats.org/officeDocument/2006/relationships/image" Target="../media/image22.jpeg" />
	<Relationship Id="rId8" Type="http://schemas.openxmlformats.org/officeDocument/2006/relationships/image" Target="../media/image23.jpeg" />
	<Relationship Id="rId9" Type="http://schemas.openxmlformats.org/officeDocument/2006/relationships/slide" Target="slide1.xml" />
	<Relationship Id="rId10" Type="http://schemas.openxmlformats.org/officeDocument/2006/relationships/slide" Target="slide1.xml" />
	<Relationship Id="rId11" Type="http://schemas.openxmlformats.org/officeDocument/2006/relationships/slide" Target="slide1.xml" />
	<Relationship Id="rId12" Type="http://schemas.openxmlformats.org/officeDocument/2006/relationships/slide" Target="slide1.xml" />
	<Relationship Id="rId13" Type="http://schemas.openxmlformats.org/officeDocument/2006/relationships/slide" Target="slide1.xml" />
	<Relationship Id="rId14" Type="http://schemas.openxmlformats.org/officeDocument/2006/relationships/slide" Target="slide1.xml" />
	<Relationship Id="rId15" Type="http://schemas.openxmlformats.org/officeDocument/2006/relationships/slide" Target="slide1.xml" />
	<Relationship Id="rId16" Type="http://schemas.openxmlformats.org/officeDocument/2006/relationships/slide" Target="slide1.xml" />
	<Relationship Id="rId17" Type="http://schemas.openxmlformats.org/officeDocument/2006/relationships/slide" Target="slide1.xml" />
	<Relationship Id="rId18" Type="http://schemas.openxmlformats.org/officeDocument/2006/relationships/slide" Target="slide1.xml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	<Relationship Id="rId3" Type="http://schemas.openxmlformats.org/officeDocument/2006/relationships/image" Target="../media/image25.jpeg" />
	<Relationship Id="rId4" Type="http://schemas.openxmlformats.org/officeDocument/2006/relationships/image" Target="../media/image26.jpeg" />
	<Relationship Id="rId5" Type="http://schemas.openxmlformats.org/officeDocument/2006/relationships/image" Target="../media/image27.jpeg" />
	<Relationship Id="rId6" Type="http://schemas.openxmlformats.org/officeDocument/2006/relationships/slide" Target="slide1.xml" />
	<Relationship Id="rId7" Type="http://schemas.openxmlformats.org/officeDocument/2006/relationships/slide" Target="slide1.xml" />
	<Relationship Id="rId8" Type="http://schemas.openxmlformats.org/officeDocument/2006/relationships/slide" Target="slide1.xml" />
	<Relationship Id="rId9" Type="http://schemas.openxmlformats.org/officeDocument/2006/relationships/slide" Target="slide1.xml" />
	<Relationship Id="rId10" Type="http://schemas.openxmlformats.org/officeDocument/2006/relationships/slide" Target="slide1.xml" />
	<Relationship Id="rId11" Type="http://schemas.openxmlformats.org/officeDocument/2006/relationships/slide" Target="slide1.xml" />
	<Relationship Id="rId12" Type="http://schemas.openxmlformats.org/officeDocument/2006/relationships/slide" Target="slide1.xml" />
	<Relationship Id="rId13" Type="http://schemas.openxmlformats.org/officeDocument/2006/relationships/slide" Target="slide1.xml" />
	<Relationship Id="rId14" Type="http://schemas.openxmlformats.org/officeDocument/2006/relationships/slide" Target="slide1.xml" />
	<Relationship Id="rId15" Type="http://schemas.openxmlformats.org/officeDocument/2006/relationships/slide" Target="slide1.xml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8.jpeg" />
	<Relationship Id="rId3" Type="http://schemas.openxmlformats.org/officeDocument/2006/relationships/image" Target="../media/image29.jpeg" />
	<Relationship Id="rId4" Type="http://schemas.openxmlformats.org/officeDocument/2006/relationships/image" Target="../media/image30.jpeg" />
	<Relationship Id="rId5" Type="http://schemas.openxmlformats.org/officeDocument/2006/relationships/image" Target="../media/image31.jpeg" />
	<Relationship Id="rId6" Type="http://schemas.openxmlformats.org/officeDocument/2006/relationships/image" Target="../media/image32.jpeg" />
	<Relationship Id="rId7" Type="http://schemas.openxmlformats.org/officeDocument/2006/relationships/slide" Target="slide1.xml" />
	<Relationship Id="rId8" Type="http://schemas.openxmlformats.org/officeDocument/2006/relationships/slide" Target="slide1.xml" />
	<Relationship Id="rId9" Type="http://schemas.openxmlformats.org/officeDocument/2006/relationships/slide" Target="slide1.xml" />
	<Relationship Id="rId10" Type="http://schemas.openxmlformats.org/officeDocument/2006/relationships/slide" Target="slide1.xml" />
	<Relationship Id="rId11" Type="http://schemas.openxmlformats.org/officeDocument/2006/relationships/slide" Target="slide1.xml" />
	<Relationship Id="rId12" Type="http://schemas.openxmlformats.org/officeDocument/2006/relationships/slide" Target="slide1.xml" />
	<Relationship Id="rId13" Type="http://schemas.openxmlformats.org/officeDocument/2006/relationships/slide" Target="slide1.xml" />
	<Relationship Id="rId14" Type="http://schemas.openxmlformats.org/officeDocument/2006/relationships/slide" Target="slide1.xml" />
	<Relationship Id="rId15" Type="http://schemas.openxmlformats.org/officeDocument/2006/relationships/slide" Target="slide1.xml" />
	<Relationship Id="rId16" Type="http://schemas.openxmlformats.org/officeDocument/2006/relationships/slide" Target="slide1.xml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3.jpeg" />
	<Relationship Id="rId3" Type="http://schemas.openxmlformats.org/officeDocument/2006/relationships/image" Target="../media/image34.jpeg" />
	<Relationship Id="rId4" Type="http://schemas.openxmlformats.org/officeDocument/2006/relationships/image" Target="../media/image35.jpeg" />
	<Relationship Id="rId5" Type="http://schemas.openxmlformats.org/officeDocument/2006/relationships/image" Target="../media/image36.jpeg" />
	<Relationship Id="rId6" Type="http://schemas.openxmlformats.org/officeDocument/2006/relationships/image" Target="../media/image37.jpeg" />
	<Relationship Id="rId7" Type="http://schemas.openxmlformats.org/officeDocument/2006/relationships/image" Target="../media/image38.jpeg" />
	<Relationship Id="rId8" Type="http://schemas.openxmlformats.org/officeDocument/2006/relationships/image" Target="../media/image39.jpeg" />
	<Relationship Id="rId9" Type="http://schemas.openxmlformats.org/officeDocument/2006/relationships/slide" Target="slide1.xml" />
	<Relationship Id="rId10" Type="http://schemas.openxmlformats.org/officeDocument/2006/relationships/slide" Target="slide1.xml" />
	<Relationship Id="rId11" Type="http://schemas.openxmlformats.org/officeDocument/2006/relationships/slide" Target="slide1.xml" />
	<Relationship Id="rId12" Type="http://schemas.openxmlformats.org/officeDocument/2006/relationships/slide" Target="slide1.xml" />
	<Relationship Id="rId13" Type="http://schemas.openxmlformats.org/officeDocument/2006/relationships/slide" Target="slide1.xml" />
	<Relationship Id="rId14" Type="http://schemas.openxmlformats.org/officeDocument/2006/relationships/slide" Target="slide1.xml" />
	<Relationship Id="rId15" Type="http://schemas.openxmlformats.org/officeDocument/2006/relationships/slide" Target="slide1.xml" />
	<Relationship Id="rId16" Type="http://schemas.openxmlformats.org/officeDocument/2006/relationships/slide" Target="slide1.xml" />
	<Relationship Id="rId17" Type="http://schemas.openxmlformats.org/officeDocument/2006/relationships/slide" Target="slide1.xml" />
	<Relationship Id="rId18" Type="http://schemas.openxmlformats.org/officeDocument/2006/relationships/slide" Target="slide1.xml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0.jpeg" />
	<Relationship Id="rId3" Type="http://schemas.openxmlformats.org/officeDocument/2006/relationships/image" Target="../media/image41.jpeg" />
	<Relationship Id="rId4" Type="http://schemas.openxmlformats.org/officeDocument/2006/relationships/image" Target="../media/image42.jpeg" />
	<Relationship Id="rId5" Type="http://schemas.openxmlformats.org/officeDocument/2006/relationships/image" Target="../media/image43.jpeg" />
	<Relationship Id="rId6" Type="http://schemas.openxmlformats.org/officeDocument/2006/relationships/image" Target="../media/image44.jpeg" />
	<Relationship Id="rId7" Type="http://schemas.openxmlformats.org/officeDocument/2006/relationships/slide" Target="slide1.xml" />
	<Relationship Id="rId8" Type="http://schemas.openxmlformats.org/officeDocument/2006/relationships/slide" Target="slide1.xml" />
	<Relationship Id="rId9" Type="http://schemas.openxmlformats.org/officeDocument/2006/relationships/slide" Target="slide1.xml" />
	<Relationship Id="rId10" Type="http://schemas.openxmlformats.org/officeDocument/2006/relationships/slide" Target="slide1.xml" />
	<Relationship Id="rId11" Type="http://schemas.openxmlformats.org/officeDocument/2006/relationships/slide" Target="slide1.xml" />
	<Relationship Id="rId12" Type="http://schemas.openxmlformats.org/officeDocument/2006/relationships/slide" Target="slide1.xml" />
	<Relationship Id="rId13" Type="http://schemas.openxmlformats.org/officeDocument/2006/relationships/slide" Target="slide1.xml" />
	<Relationship Id="rId14" Type="http://schemas.openxmlformats.org/officeDocument/2006/relationships/slide" Target="slide1.xml" />
	<Relationship Id="rId15" Type="http://schemas.openxmlformats.org/officeDocument/2006/relationships/slide" Target="slide1.xml" />
	<Relationship Id="rId16" Type="http://schemas.openxmlformats.org/officeDocument/2006/relationships/slide" Target="slide1.xml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5.jpeg" />
	<Relationship Id="rId3" Type="http://schemas.openxmlformats.org/officeDocument/2006/relationships/image" Target="../media/image46.jpeg" />
	<Relationship Id="rId4" Type="http://schemas.openxmlformats.org/officeDocument/2006/relationships/image" Target="../media/image47.jpeg" />
	<Relationship Id="rId5" Type="http://schemas.openxmlformats.org/officeDocument/2006/relationships/image" Target="../media/image48.jpeg" />
	<Relationship Id="rId6" Type="http://schemas.openxmlformats.org/officeDocument/2006/relationships/image" Target="../media/image49.jpeg" />
	<Relationship Id="rId7" Type="http://schemas.openxmlformats.org/officeDocument/2006/relationships/slide" Target="slide1.xml" />
	<Relationship Id="rId8" Type="http://schemas.openxmlformats.org/officeDocument/2006/relationships/slide" Target="slide1.xml" />
	<Relationship Id="rId9" Type="http://schemas.openxmlformats.org/officeDocument/2006/relationships/slide" Target="slide1.xml" />
	<Relationship Id="rId10" Type="http://schemas.openxmlformats.org/officeDocument/2006/relationships/slide" Target="slide1.xml" />
	<Relationship Id="rId11" Type="http://schemas.openxmlformats.org/officeDocument/2006/relationships/slide" Target="slide1.xml" />
	<Relationship Id="rId12" Type="http://schemas.openxmlformats.org/officeDocument/2006/relationships/slide" Target="slide1.xml" />
	<Relationship Id="rId13" Type="http://schemas.openxmlformats.org/officeDocument/2006/relationships/slide" Target="slide1.xml" />
	<Relationship Id="rId14" Type="http://schemas.openxmlformats.org/officeDocument/2006/relationships/slide" Target="slide1.xml" />
	<Relationship Id="rId15" Type="http://schemas.openxmlformats.org/officeDocument/2006/relationships/slide" Target="slide1.xml" />
	<Relationship Id="rId16" Type="http://schemas.openxmlformats.org/officeDocument/2006/relationships/slide" Target="slide1.xml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0.jpeg" />
	<Relationship Id="rId3" Type="http://schemas.openxmlformats.org/officeDocument/2006/relationships/image" Target="../media/image51.jpeg" />
	<Relationship Id="rId4" Type="http://schemas.openxmlformats.org/officeDocument/2006/relationships/image" Target="../media/image52.jpeg" />
	<Relationship Id="rId5" Type="http://schemas.openxmlformats.org/officeDocument/2006/relationships/image" Target="../media/image53.jpeg" />
	<Relationship Id="rId6" Type="http://schemas.openxmlformats.org/officeDocument/2006/relationships/image" Target="../media/image54.jpeg" />
	<Relationship Id="rId7" Type="http://schemas.openxmlformats.org/officeDocument/2006/relationships/image" Target="../media/image55.jpeg" />
	<Relationship Id="rId8" Type="http://schemas.openxmlformats.org/officeDocument/2006/relationships/image" Target="../media/image56.jpeg" />
	<Relationship Id="rId9" Type="http://schemas.openxmlformats.org/officeDocument/2006/relationships/slide" Target="slide1.xml" />
	<Relationship Id="rId10" Type="http://schemas.openxmlformats.org/officeDocument/2006/relationships/slide" Target="slide1.xml" />
	<Relationship Id="rId11" Type="http://schemas.openxmlformats.org/officeDocument/2006/relationships/slide" Target="slide1.xml" />
	<Relationship Id="rId12" Type="http://schemas.openxmlformats.org/officeDocument/2006/relationships/slide" Target="slide1.xml" />
	<Relationship Id="rId13" Type="http://schemas.openxmlformats.org/officeDocument/2006/relationships/slide" Target="slide1.xml" />
	<Relationship Id="rId14" Type="http://schemas.openxmlformats.org/officeDocument/2006/relationships/slide" Target="slide1.xml" />
	<Relationship Id="rId15" Type="http://schemas.openxmlformats.org/officeDocument/2006/relationships/slide" Target="slide1.xml" />
	<Relationship Id="rId16" Type="http://schemas.openxmlformats.org/officeDocument/2006/relationships/slide" Target="slide1.xml" />
	<Relationship Id="rId17" Type="http://schemas.openxmlformats.org/officeDocument/2006/relationships/slide" Target="slide1.xml" />
	<Relationship Id="rId18" Type="http://schemas.openxmlformats.org/officeDocument/2006/relationships/slide" Target="slide1.xml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2733" y="32425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946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6726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7264" y="3252698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7756" y="32424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7916" y="3232263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044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824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3142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9227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02393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80195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262743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236249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250043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250043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9193" y="641324"/>
            <a:ext cx="3989653" cy="82384"/>
          </a:xfrm>
          <a:custGeom>
            <a:avLst/>
            <a:gdLst>
              <a:gd name="connsiteX0" fmla="*/ 0 w 3989653"/>
              <a:gd name="connsiteY0" fmla="*/ 50800 h 82384"/>
              <a:gd name="connsiteX1" fmla="*/ 50800 w 3989653"/>
              <a:gd name="connsiteY1" fmla="*/ 0 h 82384"/>
              <a:gd name="connsiteX2" fmla="*/ 3938852 w 3989653"/>
              <a:gd name="connsiteY2" fmla="*/ 0 h 82384"/>
              <a:gd name="connsiteX3" fmla="*/ 3989652 w 3989653"/>
              <a:gd name="connsiteY3" fmla="*/ 50800 h 82384"/>
              <a:gd name="connsiteX4" fmla="*/ 3989652 w 3989653"/>
              <a:gd name="connsiteY4" fmla="*/ 82384 h 82384"/>
              <a:gd name="connsiteX5" fmla="*/ 0 w 3989653"/>
              <a:gd name="connsiteY5" fmla="*/ 82384 h 82384"/>
              <a:gd name="connsiteX6" fmla="*/ 0 w 3989653"/>
              <a:gd name="connsiteY6" fmla="*/ 50800 h 82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9653" h="82384">
                <a:moveTo>
                  <a:pt x="0" y="50800"/>
                </a:moveTo>
                <a:cubicBezTo>
                  <a:pt x="0" y="22860"/>
                  <a:pt x="22860" y="0"/>
                  <a:pt x="50800" y="0"/>
                </a:cubicBezTo>
                <a:lnTo>
                  <a:pt x="3938852" y="0"/>
                </a:lnTo>
                <a:cubicBezTo>
                  <a:pt x="3966792" y="0"/>
                  <a:pt x="3989652" y="22860"/>
                  <a:pt x="3989652" y="50800"/>
                </a:cubicBezTo>
                <a:lnTo>
                  <a:pt x="3989652" y="82384"/>
                </a:lnTo>
                <a:lnTo>
                  <a:pt x="0" y="82384"/>
                </a:lnTo>
                <a:lnTo>
                  <a:pt x="0" y="50800"/>
                </a:lnTo>
              </a:path>
            </a:pathLst>
          </a:custGeom>
          <a:solidFill>
            <a:srgbClr val="333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9193" y="685741"/>
            <a:ext cx="3989653" cy="636188"/>
          </a:xfrm>
          <a:custGeom>
            <a:avLst/>
            <a:gdLst>
              <a:gd name="connsiteX0" fmla="*/ 0 w 3989653"/>
              <a:gd name="connsiteY0" fmla="*/ 585388 h 636188"/>
              <a:gd name="connsiteX1" fmla="*/ 50800 w 3989653"/>
              <a:gd name="connsiteY1" fmla="*/ 636188 h 636188"/>
              <a:gd name="connsiteX2" fmla="*/ 3938852 w 3989653"/>
              <a:gd name="connsiteY2" fmla="*/ 636188 h 636188"/>
              <a:gd name="connsiteX3" fmla="*/ 3989652 w 3989653"/>
              <a:gd name="connsiteY3" fmla="*/ 585388 h 636188"/>
              <a:gd name="connsiteX4" fmla="*/ 3989652 w 3989653"/>
              <a:gd name="connsiteY4" fmla="*/ 0 h 636188"/>
              <a:gd name="connsiteX5" fmla="*/ 0 w 3989653"/>
              <a:gd name="connsiteY5" fmla="*/ 0 h 636188"/>
              <a:gd name="connsiteX6" fmla="*/ 0 w 3989653"/>
              <a:gd name="connsiteY6" fmla="*/ 585388 h 6361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989653" h="636188">
                <a:moveTo>
                  <a:pt x="0" y="585388"/>
                </a:moveTo>
                <a:cubicBezTo>
                  <a:pt x="0" y="613328"/>
                  <a:pt x="22860" y="636188"/>
                  <a:pt x="50800" y="636188"/>
                </a:cubicBezTo>
                <a:lnTo>
                  <a:pt x="3938852" y="636188"/>
                </a:lnTo>
                <a:cubicBezTo>
                  <a:pt x="3966792" y="636188"/>
                  <a:pt x="3989652" y="613328"/>
                  <a:pt x="3989652" y="585388"/>
                </a:cubicBezTo>
                <a:lnTo>
                  <a:pt x="3989652" y="0"/>
                </a:lnTo>
                <a:lnTo>
                  <a:pt x="0" y="0"/>
                </a:lnTo>
                <a:lnTo>
                  <a:pt x="0" y="585388"/>
                </a:lnTo>
              </a:path>
            </a:pathLst>
          </a:custGeom>
          <a:solidFill>
            <a:srgbClr val="333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92496" y="723629"/>
            <a:ext cx="12700" cy="572900"/>
          </a:xfrm>
          <a:custGeom>
            <a:avLst/>
            <a:gdLst>
              <a:gd name="connsiteX0" fmla="*/ 6350 w 12700"/>
              <a:gd name="connsiteY0" fmla="*/ 566550 h 572900"/>
              <a:gd name="connsiteX1" fmla="*/ 6350 w 12700"/>
              <a:gd name="connsiteY1" fmla="*/ 6350 h 57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572900">
                <a:moveTo>
                  <a:pt x="6350" y="5665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92496" y="7109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92496" y="6982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92496" y="6855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92496" y="6664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03996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333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08004" cy="63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673100"/>
            <a:ext cx="4013200" cy="711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73100" y="889000"/>
            <a:ext cx="32512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81000" algn="l"/>
                <a:tab pos="1079500" algn="l"/>
                <a:tab pos="1219200" algn="l"/>
              </a:tabLst>
            </a:pP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contribute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teaching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700"/>
              </a:lnSpc>
              <a:tabLst>
                <a:tab pos="381000" algn="l"/>
                <a:tab pos="1079500" algn="l"/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enterprise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dimensions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81000" algn="l"/>
                <a:tab pos="1079500" algn="l"/>
                <a:tab pos="1219200" algn="l"/>
              </a:tabLst>
            </a:pPr>
            <a:r>
              <a:rPr lang="en-US" altLang="zh-CN" dirty="0" smtClean="0"/>
              <a:t>		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Rodney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Beard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0" algn="l"/>
                <a:tab pos="1079500" algn="l"/>
                <a:tab pos="1219200" algn="l"/>
              </a:tabLst>
            </a:pPr>
            <a:r>
              <a:rPr lang="en-US" altLang="zh-CN" dirty="0" smtClean="0"/>
              <a:t>	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September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3365500"/>
            <a:ext cx="469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Rodney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00300" y="3365500"/>
            <a:ext cx="2209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How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I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would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contribute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to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the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0" action="ppaction://hlinksldjump"/>
              </a:rPr>
              <a:t>teaching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1" action="ppaction://hlinksldjump"/>
              </a:rPr>
              <a:t>and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2" action="ppaction://hlinksldjump"/>
              </a:rPr>
              <a:t>enterprise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3" action="ppaction://hlinksldjump"/>
              </a:rPr>
              <a:t>dimensions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2733" y="32425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946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6726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7264" y="3252698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7756" y="32424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7916" y="3232263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044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824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3142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9227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02393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80195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262743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236249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250043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250043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03996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333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08004" cy="317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6350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700" y="8636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4700" y="11811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4700" y="13462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4700" y="15113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5300" y="17399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74700" y="19558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4700" y="21209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" y="23495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74700" y="25781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74700" y="27432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4700" y="2908300"/>
            <a:ext cx="88900" cy="76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52400" y="165100"/>
            <a:ext cx="4064000" cy="293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82600" algn="l"/>
                <a:tab pos="749300" algn="l"/>
              </a:tabLst>
            </a:pP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Teaching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strategies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Cooperative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(Introductory)</a:t>
            </a:r>
          </a:p>
          <a:p>
            <a:pPr>
              <a:lnSpc>
                <a:spcPts val="16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Collaborative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classroom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culture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students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each-other</a:t>
            </a:r>
          </a:p>
          <a:p>
            <a:pPr>
              <a:lnSpc>
                <a:spcPts val="11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teacher</a:t>
            </a:r>
          </a:p>
          <a:p>
            <a:pPr>
              <a:lnSpc>
                <a:spcPts val="12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Students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individually</a:t>
            </a:r>
          </a:p>
          <a:p>
            <a:pPr>
              <a:lnSpc>
                <a:spcPts val="12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feedback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progress</a:t>
            </a:r>
          </a:p>
          <a:p>
            <a:pPr>
              <a:lnSpc>
                <a:spcPts val="12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(workﬂow)</a:t>
            </a:r>
          </a:p>
          <a:p>
            <a:pPr>
              <a:lnSpc>
                <a:spcPts val="18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(Intermediate)</a:t>
            </a:r>
          </a:p>
          <a:p>
            <a:pPr>
              <a:lnSpc>
                <a:spcPts val="16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Transition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research-led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teaching</a:t>
            </a:r>
          </a:p>
          <a:p>
            <a:pPr>
              <a:lnSpc>
                <a:spcPts val="12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Interactive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in-class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exercises</a:t>
            </a:r>
          </a:p>
          <a:p>
            <a:pPr>
              <a:lnSpc>
                <a:spcPts val="18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Inquiry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advanced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6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Research-led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teaching</a:t>
            </a:r>
          </a:p>
          <a:p>
            <a:pPr>
              <a:lnSpc>
                <a:spcPts val="12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JiTT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ﬂipped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classroom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setting.</a:t>
            </a:r>
          </a:p>
          <a:p>
            <a:pPr>
              <a:lnSpc>
                <a:spcPts val="12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focussed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3365500"/>
            <a:ext cx="469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Rodney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00300" y="3365500"/>
            <a:ext cx="2209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5" action="ppaction://hlinksldjump"/>
              </a:rPr>
              <a:t>How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I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7" action="ppaction://hlinksldjump"/>
              </a:rPr>
              <a:t>would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8" action="ppaction://hlinksldjump"/>
              </a:rPr>
              <a:t>contribute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9" action="ppaction://hlinksldjump"/>
              </a:rPr>
              <a:t>to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20" action="ppaction://hlinksldjump"/>
              </a:rPr>
              <a:t>the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21" action="ppaction://hlinksldjump"/>
              </a:rPr>
              <a:t>teaching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22" action="ppaction://hlinksldjump"/>
              </a:rPr>
              <a:t>and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23" action="ppaction://hlinksldjump"/>
              </a:rPr>
              <a:t>enterprise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24" action="ppaction://hlinksldjump"/>
              </a:rPr>
              <a:t>dimensions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2733" y="32425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946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6726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7264" y="3252698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7756" y="32424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7916" y="3232263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044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824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3142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9227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02393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80195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262743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236249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250043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250043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03996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333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08004" cy="317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8509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" y="1054100"/>
            <a:ext cx="889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" y="12700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" y="16510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0" y="2552700"/>
            <a:ext cx="88900" cy="88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5100" y="152400"/>
            <a:ext cx="4076700" cy="259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57200" algn="l"/>
                <a:tab pos="469900" algn="l"/>
              </a:tabLst>
            </a:pP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workﬂow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57200" algn="l"/>
                <a:tab pos="469900" algn="l"/>
              </a:tabLst>
            </a:pPr>
            <a:r>
              <a:rPr lang="en-US" altLang="zh-CN" dirty="0" smtClean="0"/>
              <a:t>	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Students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</a:p>
          <a:p>
            <a:pPr>
              <a:lnSpc>
                <a:spcPts val="1600"/>
              </a:lnSpc>
              <a:tabLst>
                <a:tab pos="457200" algn="l"/>
                <a:tab pos="469900" algn="l"/>
              </a:tabLst>
            </a:pPr>
            <a:r>
              <a:rPr lang="en-US" altLang="zh-CN" dirty="0" smtClean="0"/>
              <a:t>	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taught</a:t>
            </a:r>
          </a:p>
          <a:p>
            <a:pPr>
              <a:lnSpc>
                <a:spcPts val="1600"/>
              </a:lnSpc>
              <a:tabLst>
                <a:tab pos="457200" algn="l"/>
                <a:tab pos="469900" algn="l"/>
              </a:tabLst>
            </a:pPr>
            <a:r>
              <a:rPr lang="en-US" altLang="zh-CN" dirty="0" smtClean="0"/>
              <a:t>	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Reading,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note-taking,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exercises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300"/>
              </a:lnSpc>
              <a:tabLst>
                <a:tab pos="457200" algn="l"/>
                <a:tab pos="469900" algn="l"/>
              </a:tabLst>
            </a:pPr>
            <a:r>
              <a:rPr lang="en-US" altLang="zh-CN" dirty="0" smtClean="0"/>
              <a:t>	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report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integrated</a:t>
            </a:r>
          </a:p>
          <a:p>
            <a:pPr>
              <a:lnSpc>
                <a:spcPts val="1600"/>
              </a:lnSpc>
              <a:tabLst>
                <a:tab pos="457200" algn="l"/>
                <a:tab pos="469900" algn="l"/>
              </a:tabLst>
            </a:pPr>
            <a:r>
              <a:rPr lang="en-US" altLang="zh-CN" dirty="0" smtClean="0"/>
              <a:t>	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‘Reproducible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Research’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‘Literate</a:t>
            </a:r>
          </a:p>
          <a:p>
            <a:pPr>
              <a:lnSpc>
                <a:spcPts val="1300"/>
              </a:lnSpc>
              <a:tabLst>
                <a:tab pos="457200" algn="l"/>
                <a:tab pos="469900" algn="l"/>
              </a:tabLst>
            </a:pPr>
            <a:r>
              <a:rPr lang="en-US" altLang="zh-CN" dirty="0" smtClean="0"/>
              <a:t>	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Programming’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principles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experience</a:t>
            </a:r>
          </a:p>
          <a:p>
            <a:pPr>
              <a:lnSpc>
                <a:spcPts val="1300"/>
              </a:lnSpc>
              <a:tabLst>
                <a:tab pos="457200" algn="l"/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(Peter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Wittek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discusses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how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2"/>
              </a:rPr>
              <a:t>this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3"/>
              </a:rPr>
              <a:t>works</a:t>
            </a:r>
          </a:p>
          <a:p>
            <a:pPr>
              <a:lnSpc>
                <a:spcPts val="1300"/>
              </a:lnSpc>
              <a:tabLst>
                <a:tab pos="457200" algn="l"/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4"/>
              </a:rPr>
              <a:t>(http://peterwittek.com/reproducible-research-literate-</a:t>
            </a:r>
          </a:p>
          <a:p>
            <a:pPr>
              <a:lnSpc>
                <a:spcPts val="1300"/>
              </a:lnSpc>
              <a:tabLst>
                <a:tab pos="457200" algn="l"/>
                <a:tab pos="469900" algn="l"/>
              </a:tabLst>
            </a:pPr>
            <a:r>
              <a:rPr lang="en-US" altLang="zh-CN" dirty="0" smtClean="0"/>
              <a:t>	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5"/>
              </a:rPr>
              <a:t>programming-ipython-and-github.html)</a:t>
            </a:r>
          </a:p>
          <a:p>
            <a:pPr>
              <a:lnSpc>
                <a:spcPts val="1600"/>
              </a:lnSpc>
              <a:tabLst>
                <a:tab pos="457200" algn="l"/>
                <a:tab pos="469900" algn="l"/>
              </a:tabLst>
            </a:pPr>
            <a:r>
              <a:rPr lang="en-US" altLang="zh-CN" dirty="0" smtClean="0"/>
              <a:t>	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Education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future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3365500"/>
            <a:ext cx="469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Rodney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00300" y="3365500"/>
            <a:ext cx="2209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How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7" action="ppaction://hlinksldjump"/>
              </a:rPr>
              <a:t>I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8" action="ppaction://hlinksldjump"/>
              </a:rPr>
              <a:t>would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9" action="ppaction://hlinksldjump"/>
              </a:rPr>
              <a:t>contribute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20" action="ppaction://hlinksldjump"/>
              </a:rPr>
              <a:t>to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21" action="ppaction://hlinksldjump"/>
              </a:rPr>
              <a:t>the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22" action="ppaction://hlinksldjump"/>
              </a:rPr>
              <a:t>teaching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23" action="ppaction://hlinksldjump"/>
              </a:rPr>
              <a:t>and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24" action="ppaction://hlinksldjump"/>
              </a:rPr>
              <a:t>enterprise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25" action="ppaction://hlinksldjump"/>
              </a:rPr>
              <a:t>dimensions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2733" y="32425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946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6726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7264" y="3252698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7756" y="32424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7916" y="3232263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044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824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3142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9227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02393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80195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262743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236249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250043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250043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03996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333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08004" cy="317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4445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700" y="6350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4700" y="10922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4700" y="12446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4700" y="13970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4700" y="17018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5300" y="18923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4700" y="20828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74700" y="23876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74700" y="2844800"/>
            <a:ext cx="88900" cy="76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5100" y="165100"/>
            <a:ext cx="4076700" cy="317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69900" algn="l"/>
                <a:tab pos="736600" algn="l"/>
              </a:tabLst>
            </a:pP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Enterprise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dimension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(Possible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Involvement)</a:t>
            </a:r>
          </a:p>
          <a:p>
            <a:pPr>
              <a:lnSpc>
                <a:spcPts val="14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Previously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worked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Energy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Alberta,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Canada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(similar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role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consulting: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project)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strengths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energy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sustainability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side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skills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recently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acquired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skills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(Cost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eﬀectiveness)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>
              <a:lnSpc>
                <a:spcPts val="16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Administrative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experience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committee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experience</a:t>
            </a:r>
          </a:p>
          <a:p>
            <a:pPr>
              <a:lnSpc>
                <a:spcPts val="14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chaired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departmental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ethics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committee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Queensland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Member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postgraduate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committee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Queensland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coordinator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Honours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programme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economics.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committee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member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Queensland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Australian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Society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(secretary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president)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3365500"/>
            <a:ext cx="469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Rodney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00300" y="3365500"/>
            <a:ext cx="2209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3" action="ppaction://hlinksldjump"/>
              </a:rPr>
              <a:t>How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4" action="ppaction://hlinksldjump"/>
              </a:rPr>
              <a:t>I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5" action="ppaction://hlinksldjump"/>
              </a:rPr>
              <a:t>would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contribute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7" action="ppaction://hlinksldjump"/>
              </a:rPr>
              <a:t>to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8" action="ppaction://hlinksldjump"/>
              </a:rPr>
              <a:t>the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9" action="ppaction://hlinksldjump"/>
              </a:rPr>
              <a:t>teaching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20" action="ppaction://hlinksldjump"/>
              </a:rPr>
              <a:t>and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21" action="ppaction://hlinksldjump"/>
              </a:rPr>
              <a:t>enterprise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22" action="ppaction://hlinksldjump"/>
              </a:rPr>
              <a:t>dimensions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2733" y="32425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946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6726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7264" y="3252698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7756" y="32424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7916" y="3232263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044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824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3142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9227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02393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80195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262743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236249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250043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250043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03996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333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08004" cy="317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12954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" y="16764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" y="1879600"/>
            <a:ext cx="88900" cy="88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5100" y="63500"/>
            <a:ext cx="2235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International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personal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295400"/>
            <a:ext cx="33782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Personal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academics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continents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Antarctica)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Links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potential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partner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Institutions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Ability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attract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visitors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(domestic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international)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3365500"/>
            <a:ext cx="469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Rodney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00300" y="3365500"/>
            <a:ext cx="2209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How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I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would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contribute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0" action="ppaction://hlinksldjump"/>
              </a:rPr>
              <a:t>to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1" action="ppaction://hlinksldjump"/>
              </a:rPr>
              <a:t>the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2" action="ppaction://hlinksldjump"/>
              </a:rPr>
              <a:t>teaching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3" action="ppaction://hlinksldjump"/>
              </a:rPr>
              <a:t>and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4" action="ppaction://hlinksldjump"/>
              </a:rPr>
              <a:t>enterprise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5" action="ppaction://hlinksldjump"/>
              </a:rPr>
              <a:t>dimensions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2733" y="32425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946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6726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7264" y="3252698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7756" y="32424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7916" y="3232263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044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824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3142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9227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02393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80195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262743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236249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250043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250043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03996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333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08004" cy="317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4699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" y="6604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" y="10287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" y="13970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4700" y="16129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54100" y="1790700"/>
            <a:ext cx="762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54100" y="1930400"/>
            <a:ext cx="762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54100" y="2070100"/>
            <a:ext cx="762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74700" y="22733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54100" y="2463800"/>
            <a:ext cx="762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054100" y="2603500"/>
            <a:ext cx="762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4700" y="28067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54100" y="2984500"/>
            <a:ext cx="76200" cy="76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52400" y="165100"/>
            <a:ext cx="4000500" cy="314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82600" algn="l"/>
                <a:tab pos="749300" algn="l"/>
                <a:tab pos="1028700" algn="l"/>
              </a:tabLst>
            </a:pP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82600" algn="l"/>
                <a:tab pos="749300" algn="l"/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Agricultural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Queensland</a:t>
            </a:r>
          </a:p>
          <a:p>
            <a:pPr>
              <a:lnSpc>
                <a:spcPts val="1500"/>
              </a:lnSpc>
              <a:tabLst>
                <a:tab pos="482600" algn="l"/>
                <a:tab pos="749300" algn="l"/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Diplom-Volkswirt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Konstanz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(Thesis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</a:p>
          <a:p>
            <a:pPr>
              <a:lnSpc>
                <a:spcPts val="1300"/>
              </a:lnSpc>
              <a:tabLst>
                <a:tab pos="482600" algn="l"/>
                <a:tab pos="749300" algn="l"/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Finance,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Courses: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Specialization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Econometrics)</a:t>
            </a:r>
          </a:p>
          <a:p>
            <a:pPr>
              <a:lnSpc>
                <a:spcPts val="1500"/>
              </a:lnSpc>
              <a:tabLst>
                <a:tab pos="482600" algn="l"/>
                <a:tab pos="749300" algn="l"/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specialized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(Development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Comparative</a:t>
            </a:r>
          </a:p>
          <a:p>
            <a:pPr>
              <a:lnSpc>
                <a:spcPts val="1300"/>
              </a:lnSpc>
              <a:tabLst>
                <a:tab pos="482600" algn="l"/>
                <a:tab pos="749300" algn="l"/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Systems)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Chinese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(Mandarin)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language.</a:t>
            </a:r>
          </a:p>
          <a:p>
            <a:pPr>
              <a:lnSpc>
                <a:spcPts val="1500"/>
              </a:lnSpc>
              <a:tabLst>
                <a:tab pos="482600" algn="l"/>
                <a:tab pos="749300" algn="l"/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focus:</a:t>
            </a:r>
          </a:p>
          <a:p>
            <a:pPr>
              <a:lnSpc>
                <a:spcPts val="1500"/>
              </a:lnSpc>
              <a:tabLst>
                <a:tab pos="482600" algn="l"/>
                <a:tab pos="749300" algn="l"/>
                <a:tab pos="10287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Theory:</a:t>
            </a:r>
          </a:p>
          <a:p>
            <a:pPr>
              <a:lnSpc>
                <a:spcPts val="1400"/>
              </a:lnSpc>
              <a:tabLst>
                <a:tab pos="482600" algn="l"/>
                <a:tab pos="749300" algn="l"/>
                <a:tab pos="1028700" algn="l"/>
              </a:tabLst>
            </a:pPr>
            <a:r>
              <a:rPr lang="en-US" altLang="zh-CN" dirty="0" smtClean="0"/>
              <a:t>			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</a:p>
          <a:p>
            <a:pPr>
              <a:lnSpc>
                <a:spcPts val="1000"/>
              </a:lnSpc>
              <a:tabLst>
                <a:tab pos="482600" algn="l"/>
                <a:tab pos="749300" algn="l"/>
                <a:tab pos="1028700" algn="l"/>
              </a:tabLst>
            </a:pPr>
            <a:r>
              <a:rPr lang="en-US" altLang="zh-CN" dirty="0" smtClean="0"/>
              <a:t>			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</a:p>
          <a:p>
            <a:pPr>
              <a:lnSpc>
                <a:spcPts val="1000"/>
              </a:lnSpc>
              <a:tabLst>
                <a:tab pos="482600" algn="l"/>
                <a:tab pos="749300" algn="l"/>
                <a:tab pos="1028700" algn="l"/>
              </a:tabLst>
            </a:pPr>
            <a:r>
              <a:rPr lang="en-US" altLang="zh-CN" dirty="0" smtClean="0"/>
              <a:t>			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Cooperative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</a:p>
          <a:p>
            <a:pPr>
              <a:lnSpc>
                <a:spcPts val="1500"/>
              </a:lnSpc>
              <a:tabLst>
                <a:tab pos="482600" algn="l"/>
                <a:tab pos="749300" algn="l"/>
                <a:tab pos="10287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theory:</a:t>
            </a:r>
          </a:p>
          <a:p>
            <a:pPr>
              <a:lnSpc>
                <a:spcPts val="1400"/>
              </a:lnSpc>
              <a:tabLst>
                <a:tab pos="482600" algn="l"/>
                <a:tab pos="749300" algn="l"/>
                <a:tab pos="1028700" algn="l"/>
              </a:tabLst>
            </a:pPr>
            <a:r>
              <a:rPr lang="en-US" altLang="zh-CN" dirty="0" smtClean="0"/>
              <a:t>			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environmental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pPr>
              <a:lnSpc>
                <a:spcPts val="1000"/>
              </a:lnSpc>
              <a:tabLst>
                <a:tab pos="482600" algn="l"/>
                <a:tab pos="749300" algn="l"/>
                <a:tab pos="1028700" algn="l"/>
              </a:tabLst>
            </a:pPr>
            <a:r>
              <a:rPr lang="en-US" altLang="zh-CN" dirty="0" smtClean="0"/>
              <a:t>			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epidemiology</a:t>
            </a:r>
          </a:p>
          <a:p>
            <a:pPr>
              <a:lnSpc>
                <a:spcPts val="1500"/>
              </a:lnSpc>
              <a:tabLst>
                <a:tab pos="482600" algn="l"/>
                <a:tab pos="749300" algn="l"/>
                <a:tab pos="10287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Empirical:</a:t>
            </a:r>
          </a:p>
          <a:p>
            <a:pPr>
              <a:lnSpc>
                <a:spcPts val="1400"/>
              </a:lnSpc>
              <a:tabLst>
                <a:tab pos="482600" algn="l"/>
                <a:tab pos="749300" algn="l"/>
                <a:tab pos="1028700" algn="l"/>
              </a:tabLst>
            </a:pPr>
            <a:r>
              <a:rPr lang="en-US" altLang="zh-CN" dirty="0" smtClean="0"/>
              <a:t>			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Agriculture,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Energy,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(new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interest)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</a:t>
            </a:r>
          </a:p>
          <a:p>
            <a:pPr>
              <a:lnSpc>
                <a:spcPts val="1000"/>
              </a:lnSpc>
              <a:tabLst>
                <a:tab pos="482600" algn="l"/>
                <a:tab pos="749300" algn="l"/>
                <a:tab pos="1028700" algn="l"/>
              </a:tabLst>
            </a:pPr>
            <a:r>
              <a:rPr lang="en-US" altLang="zh-CN" dirty="0" smtClean="0"/>
              <a:t>			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sets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3365500"/>
            <a:ext cx="469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Rodney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00300" y="3365500"/>
            <a:ext cx="2209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How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7" action="ppaction://hlinksldjump"/>
              </a:rPr>
              <a:t>I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8" action="ppaction://hlinksldjump"/>
              </a:rPr>
              <a:t>would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9" action="ppaction://hlinksldjump"/>
              </a:rPr>
              <a:t>contribute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20" action="ppaction://hlinksldjump"/>
              </a:rPr>
              <a:t>to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21" action="ppaction://hlinksldjump"/>
              </a:rPr>
              <a:t>the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22" action="ppaction://hlinksldjump"/>
              </a:rPr>
              <a:t>teaching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23" action="ppaction://hlinksldjump"/>
              </a:rPr>
              <a:t>and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24" action="ppaction://hlinksldjump"/>
              </a:rPr>
              <a:t>enterprise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25" action="ppaction://hlinksldjump"/>
              </a:rPr>
              <a:t>dimensions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2733" y="32425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946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6726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7264" y="3252698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7756" y="32424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7916" y="3232263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044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824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3142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9227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02393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80195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262743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236249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250043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250043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03996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333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08004" cy="317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571500"/>
            <a:ext cx="889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700" y="8001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4700" y="9525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4700" y="14097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4700" y="17145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5300" y="2095500"/>
            <a:ext cx="88900" cy="88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52400" y="165100"/>
            <a:ext cx="4102100" cy="298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69900" algn="l"/>
                <a:tab pos="482600" algn="l"/>
                <a:tab pos="749300" algn="l"/>
              </a:tabLst>
            </a:pP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teach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469900" algn="l"/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Economics:</a:t>
            </a:r>
          </a:p>
          <a:p>
            <a:pPr>
              <a:lnSpc>
                <a:spcPts val="1600"/>
              </a:lnSpc>
              <a:tabLst>
                <a:tab pos="469900" algn="l"/>
                <a:tab pos="482600" algn="l"/>
                <a:tab pos="749300" algn="l"/>
              </a:tabLst>
            </a:pPr>
            <a:r>
              <a:rPr lang="en-US" altLang="zh-CN" dirty="0" smtClean="0"/>
              <a:t>	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Microeconomics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(have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taught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undergrad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years)</a:t>
            </a:r>
          </a:p>
          <a:p>
            <a:pPr>
              <a:lnSpc>
                <a:spcPts val="1100"/>
              </a:lnSpc>
              <a:tabLst>
                <a:tab pos="469900" algn="l"/>
                <a:tab pos="482600" algn="l"/>
                <a:tab pos="749300" algn="l"/>
              </a:tabLst>
            </a:pPr>
            <a:r>
              <a:rPr lang="en-US" altLang="zh-CN" dirty="0" smtClean="0"/>
              <a:t>	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Macroeconomics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(have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taught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1st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level)</a:t>
            </a:r>
          </a:p>
          <a:p>
            <a:pPr>
              <a:lnSpc>
                <a:spcPts val="1100"/>
              </a:lnSpc>
              <a:tabLst>
                <a:tab pos="469900" algn="l"/>
                <a:tab pos="482600" algn="l"/>
                <a:tab pos="749300" algn="l"/>
              </a:tabLst>
            </a:pPr>
            <a:r>
              <a:rPr lang="en-US" altLang="zh-CN" dirty="0" smtClean="0"/>
              <a:t>	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macroeconomy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simulator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</a:p>
          <a:p>
            <a:pPr>
              <a:lnSpc>
                <a:spcPts val="1100"/>
              </a:lnSpc>
              <a:tabLst>
                <a:tab pos="469900" algn="l"/>
                <a:tab pos="482600" algn="l"/>
                <a:tab pos="749300" algn="l"/>
              </a:tabLst>
            </a:pPr>
            <a:r>
              <a:rPr lang="en-US" altLang="zh-CN" dirty="0" smtClean="0"/>
              <a:t>	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exercises.</a:t>
            </a:r>
          </a:p>
          <a:p>
            <a:pPr>
              <a:lnSpc>
                <a:spcPts val="1100"/>
              </a:lnSpc>
              <a:tabLst>
                <a:tab pos="469900" algn="l"/>
                <a:tab pos="482600" algn="l"/>
                <a:tab pos="749300" algn="l"/>
              </a:tabLst>
            </a:pPr>
            <a:r>
              <a:rPr lang="en-US" altLang="zh-CN" dirty="0" smtClean="0"/>
              <a:t>	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International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trade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(have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taught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undergraduate</a:t>
            </a:r>
          </a:p>
          <a:p>
            <a:pPr>
              <a:lnSpc>
                <a:spcPts val="1100"/>
              </a:lnSpc>
              <a:tabLst>
                <a:tab pos="469900" algn="l"/>
                <a:tab pos="482600" algn="l"/>
                <a:tab pos="749300" algn="l"/>
              </a:tabLst>
            </a:pPr>
            <a:r>
              <a:rPr lang="en-US" altLang="zh-CN" dirty="0" smtClean="0"/>
              <a:t>	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MBA’s)</a:t>
            </a:r>
          </a:p>
          <a:p>
            <a:pPr>
              <a:lnSpc>
                <a:spcPts val="1100"/>
              </a:lnSpc>
              <a:tabLst>
                <a:tab pos="469900" algn="l"/>
                <a:tab pos="482600" algn="l"/>
                <a:tab pos="749300" algn="l"/>
              </a:tabLst>
            </a:pPr>
            <a:r>
              <a:rPr lang="en-US" altLang="zh-CN" dirty="0" smtClean="0"/>
              <a:t>	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(agricultural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(honours,</a:t>
            </a:r>
          </a:p>
          <a:p>
            <a:pPr>
              <a:lnSpc>
                <a:spcPts val="1100"/>
              </a:lnSpc>
              <a:tabLst>
                <a:tab pos="469900" algn="l"/>
                <a:tab pos="482600" algn="l"/>
                <a:tab pos="749300" algn="l"/>
              </a:tabLst>
            </a:pPr>
            <a:r>
              <a:rPr lang="en-US" altLang="zh-CN" dirty="0" smtClean="0"/>
              <a:t>	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PhD)</a:t>
            </a:r>
          </a:p>
          <a:p>
            <a:pPr>
              <a:lnSpc>
                <a:spcPts val="1800"/>
              </a:lnSpc>
              <a:tabLst>
                <a:tab pos="469900" algn="l"/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Electives: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ﬁnance/Public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(graduate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level),</a:t>
            </a:r>
          </a:p>
          <a:p>
            <a:pPr>
              <a:lnSpc>
                <a:spcPts val="1300"/>
              </a:lnSpc>
              <a:tabLst>
                <a:tab pos="469900" algn="l"/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Natural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(undergraduate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graduate</a:t>
            </a:r>
          </a:p>
          <a:p>
            <a:pPr>
              <a:lnSpc>
                <a:spcPts val="1300"/>
              </a:lnSpc>
              <a:tabLst>
                <a:tab pos="469900" algn="l"/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level),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Experimental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(undergraduate),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Environmental</a:t>
            </a:r>
          </a:p>
          <a:p>
            <a:pPr>
              <a:lnSpc>
                <a:spcPts val="1300"/>
              </a:lnSpc>
              <a:tabLst>
                <a:tab pos="469900" algn="l"/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(MBA),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Energy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(MBA),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</a:p>
          <a:p>
            <a:pPr>
              <a:lnSpc>
                <a:spcPts val="1300"/>
              </a:lnSpc>
              <a:tabLst>
                <a:tab pos="469900" algn="l"/>
                <a:tab pos="4826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(honours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joint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course,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Mathematics</a:t>
            </a:r>
          </a:p>
          <a:p>
            <a:pPr>
              <a:lnSpc>
                <a:spcPts val="1300"/>
              </a:lnSpc>
              <a:tabLst>
                <a:tab pos="469900" algn="l"/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Departments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Queensland)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3365500"/>
            <a:ext cx="469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Rodney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00300" y="3365500"/>
            <a:ext cx="2209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How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0" action="ppaction://hlinksldjump"/>
              </a:rPr>
              <a:t>I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1" action="ppaction://hlinksldjump"/>
              </a:rPr>
              <a:t>would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2" action="ppaction://hlinksldjump"/>
              </a:rPr>
              <a:t>contribute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3" action="ppaction://hlinksldjump"/>
              </a:rPr>
              <a:t>to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4" action="ppaction://hlinksldjump"/>
              </a:rPr>
              <a:t>the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5" action="ppaction://hlinksldjump"/>
              </a:rPr>
              <a:t>teaching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and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7" action="ppaction://hlinksldjump"/>
              </a:rPr>
              <a:t>enterprise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8" action="ppaction://hlinksldjump"/>
              </a:rPr>
              <a:t>dimensions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2733" y="32425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946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6726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7264" y="3252698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7756" y="32424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7916" y="3232263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044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824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3142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9227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02393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80195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262743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236249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250043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250043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03996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333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08004" cy="317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9017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700" y="11303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4700" y="1587500"/>
            <a:ext cx="88900" cy="76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52400" y="152400"/>
            <a:ext cx="4089400" cy="257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03200" algn="l"/>
                <a:tab pos="482600" algn="l"/>
                <a:tab pos="749300" algn="l"/>
              </a:tabLst>
            </a:pP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teach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203200" algn="l"/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Quantitative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disciplines:</a:t>
            </a:r>
          </a:p>
          <a:p>
            <a:pPr>
              <a:lnSpc>
                <a:spcPts val="1600"/>
              </a:lnSpc>
              <a:tabLst>
                <a:tab pos="203200" algn="l"/>
                <a:tab pos="482600" algn="l"/>
                <a:tab pos="749300" algn="l"/>
              </a:tabLst>
            </a:pPr>
            <a:r>
              <a:rPr lang="en-US" altLang="zh-CN" dirty="0" smtClean="0"/>
              <a:t>	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Mathematics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Economists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(have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taught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third</a:t>
            </a:r>
          </a:p>
          <a:p>
            <a:pPr>
              <a:lnSpc>
                <a:spcPts val="1100"/>
              </a:lnSpc>
              <a:tabLst>
                <a:tab pos="203200" algn="l"/>
                <a:tab pos="482600" algn="l"/>
                <a:tab pos="749300" algn="l"/>
              </a:tabLst>
            </a:pPr>
            <a:r>
              <a:rPr lang="en-US" altLang="zh-CN" dirty="0" smtClean="0"/>
              <a:t>	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undergraduate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level,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multivariate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calculus,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algebra,</a:t>
            </a:r>
          </a:p>
          <a:p>
            <a:pPr>
              <a:lnSpc>
                <a:spcPts val="1100"/>
              </a:lnSpc>
              <a:tabLst>
                <a:tab pos="203200" algn="l"/>
                <a:tab pos="482600" algn="l"/>
                <a:tab pos="749300" algn="l"/>
              </a:tabLst>
            </a:pPr>
            <a:r>
              <a:rPr lang="en-US" altLang="zh-CN" dirty="0" smtClean="0"/>
              <a:t>	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diﬀerential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equations,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calculus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variations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control)</a:t>
            </a:r>
          </a:p>
          <a:p>
            <a:pPr>
              <a:lnSpc>
                <a:spcPts val="1100"/>
              </a:lnSpc>
              <a:tabLst>
                <a:tab pos="203200" algn="l"/>
                <a:tab pos="482600" algn="l"/>
                <a:tab pos="749300" algn="l"/>
              </a:tabLst>
            </a:pPr>
            <a:r>
              <a:rPr lang="en-US" altLang="zh-CN" dirty="0" smtClean="0"/>
              <a:t>	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Statistics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(have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taught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semester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1100"/>
              </a:lnSpc>
              <a:tabLst>
                <a:tab pos="203200" algn="l"/>
                <a:tab pos="482600" algn="l"/>
                <a:tab pos="749300" algn="l"/>
              </a:tabLst>
            </a:pPr>
            <a:r>
              <a:rPr lang="en-US" altLang="zh-CN" dirty="0" smtClean="0"/>
              <a:t>	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multivariate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regression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ANOVA,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years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teaching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experience</a:t>
            </a:r>
          </a:p>
          <a:p>
            <a:pPr>
              <a:lnSpc>
                <a:spcPts val="1100"/>
              </a:lnSpc>
              <a:tabLst>
                <a:tab pos="203200" algn="l"/>
                <a:tab pos="482600" algn="l"/>
                <a:tab pos="749300" algn="l"/>
              </a:tabLst>
            </a:pPr>
            <a:r>
              <a:rPr lang="en-US" altLang="zh-CN" dirty="0" smtClean="0"/>
              <a:t>	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03200" algn="l"/>
                <a:tab pos="4826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could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teach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econometrics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</a:p>
          <a:p>
            <a:pPr>
              <a:lnSpc>
                <a:spcPts val="1300"/>
              </a:lnSpc>
              <a:tabLst>
                <a:tab pos="203200" algn="l"/>
                <a:tab pos="4826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scheduled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Queensland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asked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teach</a:t>
            </a:r>
          </a:p>
          <a:p>
            <a:pPr>
              <a:lnSpc>
                <a:spcPts val="1300"/>
              </a:lnSpc>
              <a:tabLst>
                <a:tab pos="203200" algn="l"/>
                <a:tab pos="4826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microeconomics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instead)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3365500"/>
            <a:ext cx="469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Rodney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00300" y="3365500"/>
            <a:ext cx="2209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How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I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would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contribute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0" action="ppaction://hlinksldjump"/>
              </a:rPr>
              <a:t>to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1" action="ppaction://hlinksldjump"/>
              </a:rPr>
              <a:t>the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2" action="ppaction://hlinksldjump"/>
              </a:rPr>
              <a:t>teaching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3" action="ppaction://hlinksldjump"/>
              </a:rPr>
              <a:t>and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4" action="ppaction://hlinksldjump"/>
              </a:rPr>
              <a:t>enterprise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5" action="ppaction://hlinksldjump"/>
              </a:rPr>
              <a:t>dimensions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2733" y="32425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946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6726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7264" y="3252698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7756" y="32424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7916" y="3232263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044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824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3142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9227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02393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80195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262743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236249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250043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250043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03996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333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08004" cy="317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7874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700" y="10160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4700" y="14732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" y="2298700"/>
            <a:ext cx="88900" cy="88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52400" y="152400"/>
            <a:ext cx="40894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82600" algn="l"/>
                <a:tab pos="749300" algn="l"/>
              </a:tabLst>
            </a:pP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teach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Business:</a:t>
            </a:r>
          </a:p>
          <a:p>
            <a:pPr>
              <a:lnSpc>
                <a:spcPts val="16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Introductory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Principles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(Lectures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exercises</a:t>
            </a:r>
          </a:p>
          <a:p>
            <a:pPr>
              <a:lnSpc>
                <a:spcPts val="11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planning,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ﬁnancial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calculations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>
              <a:lnSpc>
                <a:spcPts val="11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etc.)</a:t>
            </a:r>
          </a:p>
          <a:p>
            <a:pPr>
              <a:lnSpc>
                <a:spcPts val="11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taught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undergraduate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1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graduate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PMI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undergraduate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1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software,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CPM/PERT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covering</a:t>
            </a:r>
          </a:p>
          <a:p>
            <a:pPr>
              <a:lnSpc>
                <a:spcPts val="11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alternative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methodologies,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</a:p>
          <a:p>
            <a:pPr>
              <a:lnSpc>
                <a:spcPts val="11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oﬃce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graduate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level).</a:t>
            </a:r>
          </a:p>
          <a:p>
            <a:pPr>
              <a:lnSpc>
                <a:spcPts val="18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(used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Besanko’s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Strategy,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13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French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Grande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Ecole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programme-combines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</a:p>
          <a:p>
            <a:pPr>
              <a:lnSpc>
                <a:spcPts val="1300"/>
              </a:lnSpc>
              <a:tabLst>
                <a:tab pos="4826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strategic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3365500"/>
            <a:ext cx="469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Rodney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00300" y="3365500"/>
            <a:ext cx="2209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How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I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would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0" action="ppaction://hlinksldjump"/>
              </a:rPr>
              <a:t>contribute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1" action="ppaction://hlinksldjump"/>
              </a:rPr>
              <a:t>to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2" action="ppaction://hlinksldjump"/>
              </a:rPr>
              <a:t>the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3" action="ppaction://hlinksldjump"/>
              </a:rPr>
              <a:t>teaching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4" action="ppaction://hlinksldjump"/>
              </a:rPr>
              <a:t>and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5" action="ppaction://hlinksldjump"/>
              </a:rPr>
              <a:t>enterprise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dimensions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2733" y="32425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946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6726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7264" y="3252698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7756" y="32424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7916" y="3232263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044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824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3142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9227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02393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80195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262743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236249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250043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250043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64603" y="3435616"/>
            <a:ext cx="2755900" cy="17754"/>
          </a:xfrm>
          <a:custGeom>
            <a:avLst/>
            <a:gdLst>
              <a:gd name="connsiteX0" fmla="*/ 6350 w 2755900"/>
              <a:gd name="connsiteY0" fmla="*/ 6350 h 17754"/>
              <a:gd name="connsiteX1" fmla="*/ 2749550 w 2755900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55900" h="17754">
                <a:moveTo>
                  <a:pt x="6350" y="6350"/>
                </a:moveTo>
                <a:lnTo>
                  <a:pt x="27495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03996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333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08004" cy="317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4445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" y="9525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" y="1638300"/>
            <a:ext cx="889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" y="23368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0" y="30226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27100" y="3365500"/>
            <a:ext cx="88900" cy="88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52400" y="165100"/>
            <a:ext cx="4102100" cy="322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82600" algn="l"/>
              </a:tabLst>
            </a:pP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teach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(literature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review,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systematic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review,</a:t>
            </a:r>
          </a:p>
          <a:p>
            <a:pPr>
              <a:lnSpc>
                <a:spcPts val="13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meta-analysis,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quantitative,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qualitative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methods,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mixed</a:t>
            </a:r>
          </a:p>
          <a:p>
            <a:pPr>
              <a:lnSpc>
                <a:spcPts val="13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methods)</a:t>
            </a:r>
          </a:p>
          <a:p>
            <a:pPr>
              <a:lnSpc>
                <a:spcPts val="13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could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teach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science,</a:t>
            </a:r>
          </a:p>
          <a:p>
            <a:pPr>
              <a:lnSpc>
                <a:spcPts val="13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theory,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ethics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ﬁnance/ﬁnancial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</a:p>
          <a:p>
            <a:pPr>
              <a:lnSpc>
                <a:spcPts val="13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never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apart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lnSpc>
                <a:spcPts val="13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guest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lecture.</a:t>
            </a:r>
          </a:p>
          <a:p>
            <a:pPr>
              <a:lnSpc>
                <a:spcPts val="13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been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actively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involved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lnSpc>
                <a:spcPts val="13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research/management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science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</a:p>
          <a:p>
            <a:pPr>
              <a:lnSpc>
                <a:spcPts val="13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combines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research/management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science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3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</a:p>
          <a:p>
            <a:pPr>
              <a:lnSpc>
                <a:spcPts val="13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involved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calculus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stochastic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diﬀerential</a:t>
            </a:r>
          </a:p>
          <a:p>
            <a:pPr>
              <a:lnSpc>
                <a:spcPts val="13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(commonly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ﬁnance)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joint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winner</a:t>
            </a:r>
          </a:p>
          <a:p>
            <a:pPr>
              <a:lnSpc>
                <a:spcPts val="13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prize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Society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Computational</a:t>
            </a:r>
          </a:p>
          <a:p>
            <a:pPr>
              <a:lnSpc>
                <a:spcPts val="13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paper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mathematical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ﬁnance.</a:t>
            </a:r>
          </a:p>
          <a:p>
            <a:pPr>
              <a:lnSpc>
                <a:spcPts val="13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supervised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masters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undergraduate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</a:p>
          <a:p>
            <a:pPr>
              <a:lnSpc>
                <a:spcPts val="13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ethics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3365500"/>
            <a:ext cx="469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Rodney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00300" y="3365500"/>
            <a:ext cx="2209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How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0" action="ppaction://hlinksldjump"/>
              </a:rPr>
              <a:t>I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1" action="ppaction://hlinksldjump"/>
              </a:rPr>
              <a:t>would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2" action="ppaction://hlinksldjump"/>
              </a:rPr>
              <a:t>contribute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3" action="ppaction://hlinksldjump"/>
              </a:rPr>
              <a:t>to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4" action="ppaction://hlinksldjump"/>
              </a:rPr>
              <a:t>the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5" action="ppaction://hlinksldjump"/>
              </a:rPr>
              <a:t>teaching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and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7" action="ppaction://hlinksldjump"/>
              </a:rPr>
              <a:t>enterprise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8" action="ppaction://hlinksldjump"/>
              </a:rPr>
              <a:t>dimensions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2733" y="32425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946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6726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7264" y="3252698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7756" y="32424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7916" y="3232263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044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824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3142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9227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02393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80195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262743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236249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250043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250043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03996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333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08004" cy="317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952500"/>
            <a:ext cx="889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700" y="11811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4700" y="1638300"/>
            <a:ext cx="889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4700" y="2095500"/>
            <a:ext cx="88900" cy="76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5100" y="139700"/>
            <a:ext cx="39116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69900" algn="l"/>
                <a:tab pos="736600" algn="l"/>
              </a:tabLst>
            </a:pP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Supervision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Australia</a:t>
            </a:r>
          </a:p>
          <a:p>
            <a:pPr>
              <a:lnSpc>
                <a:spcPts val="16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Honours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supervision: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mostly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experimental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natural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(ﬁsheries,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water)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Masters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students: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agricultural/development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economics,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transitional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(agricultural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cooperatives),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energy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(co-supervision):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Fisheries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Energy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(experimental),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Mathematical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Finance,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Forestry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3365500"/>
            <a:ext cx="469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Rodney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00300" y="3365500"/>
            <a:ext cx="2209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How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I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would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0" action="ppaction://hlinksldjump"/>
              </a:rPr>
              <a:t>contribute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1" action="ppaction://hlinksldjump"/>
              </a:rPr>
              <a:t>to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2" action="ppaction://hlinksldjump"/>
              </a:rPr>
              <a:t>the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3" action="ppaction://hlinksldjump"/>
              </a:rPr>
              <a:t>teaching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4" action="ppaction://hlinksldjump"/>
              </a:rPr>
              <a:t>and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5" action="ppaction://hlinksldjump"/>
              </a:rPr>
              <a:t>enterprise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dimensions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2733" y="32425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946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6726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7264" y="3252698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7756" y="32424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7916" y="3232263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044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824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3142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9227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02393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80195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262743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236249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250043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250043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03996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333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08004" cy="317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965200"/>
            <a:ext cx="889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700" y="11938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" y="17272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4700" y="1955800"/>
            <a:ext cx="88900" cy="76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5100" y="139700"/>
            <a:ext cx="40767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69900" algn="l"/>
                <a:tab pos="736600" algn="l"/>
              </a:tabLst>
            </a:pP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Supervision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Canada</a:t>
            </a:r>
          </a:p>
          <a:p>
            <a:pPr>
              <a:lnSpc>
                <a:spcPts val="16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MBA’s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energy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strategy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energy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sector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(sectors: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renewable,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nuclear,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oil,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gas,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hydro,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technology,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etc.)</a:t>
            </a:r>
          </a:p>
          <a:p>
            <a:pPr>
              <a:lnSpc>
                <a:spcPts val="18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France</a:t>
            </a:r>
          </a:p>
          <a:p>
            <a:pPr>
              <a:lnSpc>
                <a:spcPts val="16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Undergraduate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Masters: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ethics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(intersection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Welfare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choice,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Chinese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philosophy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ethics),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Agricultural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marketing,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Energy</a:t>
            </a:r>
          </a:p>
          <a:p>
            <a:pPr>
              <a:lnSpc>
                <a:spcPts val="1100"/>
              </a:lnSpc>
              <a:tabLst>
                <a:tab pos="469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3365500"/>
            <a:ext cx="469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Rodney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00300" y="3365500"/>
            <a:ext cx="2209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How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I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would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0" action="ppaction://hlinksldjump"/>
              </a:rPr>
              <a:t>contribute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1" action="ppaction://hlinksldjump"/>
              </a:rPr>
              <a:t>to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2" action="ppaction://hlinksldjump"/>
              </a:rPr>
              <a:t>the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3" action="ppaction://hlinksldjump"/>
              </a:rPr>
              <a:t>teaching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4" action="ppaction://hlinksldjump"/>
              </a:rPr>
              <a:t>and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5" action="ppaction://hlinksldjump"/>
              </a:rPr>
              <a:t>enterprise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dimensions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2733" y="32425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946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6726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7264" y="3252698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7756" y="32424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7916" y="3232263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044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8248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31426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9227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1276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976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02393" y="3244964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80195" y="3244964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2244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944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32263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449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576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223" y="32703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923" y="32830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4683" y="3262743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7620" y="3236249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8002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762" y="3250043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0404" y="3232263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965" y="3250043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03996" y="3333699"/>
            <a:ext cx="2303996" cy="122301"/>
          </a:xfrm>
          <a:custGeom>
            <a:avLst/>
            <a:gdLst>
              <a:gd name="connsiteX0" fmla="*/ 0 w 2303996"/>
              <a:gd name="connsiteY0" fmla="*/ 122301 h 122301"/>
              <a:gd name="connsiteX1" fmla="*/ 2303996 w 2303996"/>
              <a:gd name="connsiteY1" fmla="*/ 122301 h 122301"/>
              <a:gd name="connsiteX2" fmla="*/ 2303996 w 2303996"/>
              <a:gd name="connsiteY2" fmla="*/ 0 h 122301"/>
              <a:gd name="connsiteX3" fmla="*/ 0 w 2303996"/>
              <a:gd name="connsiteY3" fmla="*/ 0 h 122301"/>
              <a:gd name="connsiteX4" fmla="*/ 0 w 2303996"/>
              <a:gd name="connsiteY4" fmla="*/ 122301 h 122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6" h="122301">
                <a:moveTo>
                  <a:pt x="0" y="122301"/>
                </a:moveTo>
                <a:lnTo>
                  <a:pt x="2303996" y="122301"/>
                </a:lnTo>
                <a:lnTo>
                  <a:pt x="2303996" y="0"/>
                </a:lnTo>
                <a:lnTo>
                  <a:pt x="0" y="0"/>
                </a:lnTo>
                <a:lnTo>
                  <a:pt x="0" y="122301"/>
                </a:lnTo>
              </a:path>
            </a:pathLst>
          </a:custGeom>
          <a:solidFill>
            <a:srgbClr val="333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08004" cy="317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9017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" y="1104900"/>
            <a:ext cx="889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" y="1485900"/>
            <a:ext cx="889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" y="17018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0" y="1917700"/>
            <a:ext cx="88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5300" y="2298700"/>
            <a:ext cx="88900" cy="88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5100" y="139700"/>
            <a:ext cx="40894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69900" algn="l"/>
              </a:tabLst>
            </a:pP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teach?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Interactive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6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(integrate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web-technology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</a:p>
          <a:p>
            <a:pPr>
              <a:lnSpc>
                <a:spcPts val="13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classroom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courses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online)</a:t>
            </a:r>
          </a:p>
          <a:p>
            <a:pPr>
              <a:lnSpc>
                <a:spcPts val="16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taught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IPads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(microeconomics)</a:t>
            </a:r>
          </a:p>
          <a:p>
            <a:pPr>
              <a:lnSpc>
                <a:spcPts val="16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(podcasts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useful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international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students)</a:t>
            </a:r>
          </a:p>
          <a:p>
            <a:pPr>
              <a:lnSpc>
                <a:spcPts val="16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Classroom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(primarily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microeconomics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3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experimental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economics)</a:t>
            </a:r>
          </a:p>
          <a:p>
            <a:pPr>
              <a:lnSpc>
                <a:spcPts val="16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Blended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learning/ﬂipped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classroom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(use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13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enable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3365500"/>
            <a:ext cx="469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Rodney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00300" y="3365500"/>
            <a:ext cx="2209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How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0" action="ppaction://hlinksldjump"/>
              </a:rPr>
              <a:t>I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1" action="ppaction://hlinksldjump"/>
              </a:rPr>
              <a:t>would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2" action="ppaction://hlinksldjump"/>
              </a:rPr>
              <a:t>contribute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3" action="ppaction://hlinksldjump"/>
              </a:rPr>
              <a:t>to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4" action="ppaction://hlinksldjump"/>
              </a:rPr>
              <a:t>the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5" action="ppaction://hlinksldjump"/>
              </a:rPr>
              <a:t>teaching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and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7" action="ppaction://hlinksldjump"/>
              </a:rPr>
              <a:t>enterprise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hlinkClick r:id="rId18" action="ppaction://hlinksldjump"/>
              </a:rPr>
              <a:t>dimensions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