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2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59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3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5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1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7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9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4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2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51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50" r:id="rId5"/>
    <p:sldLayoutId id="2147483744" r:id="rId6"/>
    <p:sldLayoutId id="2147483745" r:id="rId7"/>
    <p:sldLayoutId id="2147483746" r:id="rId8"/>
    <p:sldLayoutId id="2147483749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4EFF87-1695-499B-A491-1FDB6C6AAF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43" r="2004" b="-1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BD09C-C529-4890-B4A5-5854C2C1E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Where to Franchise?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D91DA-E807-4228-A753-26A2BE914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By: </a:t>
            </a:r>
            <a:r>
              <a:rPr lang="en-US" sz="1800" dirty="0" err="1">
                <a:solidFill>
                  <a:srgbClr val="FFFFFF"/>
                </a:solidFill>
              </a:rPr>
              <a:t>eric</a:t>
            </a:r>
            <a:r>
              <a:rPr lang="en-US" sz="1800" dirty="0">
                <a:solidFill>
                  <a:srgbClr val="FFFFFF"/>
                </a:solidFill>
              </a:rPr>
              <a:t> Chou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380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BEA7-F7BC-4119-9D49-A673355E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Taco Bell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D24A8-3C7E-4362-8C52-01FFB795B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Since I am an avid Taco bell, I decided that I would one day become a Taco Bell Franchisee. I wanted to use this project to see if Irvine, California would be the spot to create a new Taco Bell.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Goal: See if Irvine, California is a good spot for Taco Bell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6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09D5-53C7-471E-A0DB-B8D46149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426D0-64B0-423E-B5F2-8E4A01D90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Avoiding areas where many Taco Bells are open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Checking if Irvine, California  contains many Taco Bells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the population of teenagers and young adults from the age ranges 18 to 30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areas of real estate where Taco Bells could be created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8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901D-8F26-42BF-9403-28A63BF1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88F6D-C143-429A-A14D-5665B012C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Using the </a:t>
            </a:r>
            <a:r>
              <a:rPr lang="en-US" dirty="0" err="1"/>
              <a:t>Geomap</a:t>
            </a:r>
            <a:r>
              <a:rPr lang="en-US" dirty="0"/>
              <a:t>, to create the map with taco shop locations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map shows the location where I made the center of Irvine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shops are represented in blue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center is in red</a:t>
            </a:r>
          </a:p>
        </p:txBody>
      </p:sp>
    </p:spTree>
    <p:extLst>
      <p:ext uri="{BB962C8B-B14F-4D97-AF65-F5344CB8AC3E}">
        <p14:creationId xmlns:p14="http://schemas.microsoft.com/office/powerpoint/2010/main" val="110842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5119-D1E8-4508-94E8-AB5C1E29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EE1E9-11CE-4865-8C18-595D73E1B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Irvine, California has too many taco shops to open a new Taco Bell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There are many other areas in California where a Taco Bell would thrive better 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I would consider going up to Northern California to open a new Taco Bell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Since there are more taco shops down in Southern California, a better area to open a new Taco Bell would be in Northern California.</a:t>
            </a:r>
          </a:p>
        </p:txBody>
      </p:sp>
    </p:spTree>
    <p:extLst>
      <p:ext uri="{BB962C8B-B14F-4D97-AF65-F5344CB8AC3E}">
        <p14:creationId xmlns:p14="http://schemas.microsoft.com/office/powerpoint/2010/main" val="206406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5D22F-B3C4-43CF-B47C-0C9C0C6C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4184B-E767-48D6-8213-00F20F300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 will use the same technique to create geo maps and check the number of taco locations in  other areas of California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 believe that Northern California would have less competition making it a </a:t>
            </a:r>
            <a:r>
              <a:rPr lang="en-US"/>
              <a:t>lot easier as a new Taco Bell.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4747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2429"/>
      </a:dk2>
      <a:lt2>
        <a:srgbClr val="E3E8E2"/>
      </a:lt2>
      <a:accent1>
        <a:srgbClr val="BB96C6"/>
      </a:accent1>
      <a:accent2>
        <a:srgbClr val="BA7FAF"/>
      </a:accent2>
      <a:accent3>
        <a:srgbClr val="C696A9"/>
      </a:accent3>
      <a:accent4>
        <a:srgbClr val="BA807F"/>
      </a:accent4>
      <a:accent5>
        <a:srgbClr val="BD9E85"/>
      </a:accent5>
      <a:accent6>
        <a:srgbClr val="ACA476"/>
      </a:accent6>
      <a:hlink>
        <a:srgbClr val="638F56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279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RetrospectVTI</vt:lpstr>
      <vt:lpstr>Where to Franchise?</vt:lpstr>
      <vt:lpstr>Taco Bell</vt:lpstr>
      <vt:lpstr>Things to Check</vt:lpstr>
      <vt:lpstr>Plotting the Map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Franchise?</dc:title>
  <dc:creator>Eric Chou</dc:creator>
  <cp:lastModifiedBy>Eric Chou</cp:lastModifiedBy>
  <cp:revision>3</cp:revision>
  <dcterms:created xsi:type="dcterms:W3CDTF">2019-08-11T06:49:06Z</dcterms:created>
  <dcterms:modified xsi:type="dcterms:W3CDTF">2019-08-11T07:09:02Z</dcterms:modified>
</cp:coreProperties>
</file>