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C6F9-255C-4FE5-8D06-47E65516C585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59F0-9795-474B-9537-A8B9861DE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33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C6F9-255C-4FE5-8D06-47E65516C585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59F0-9795-474B-9537-A8B9861DE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36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C6F9-255C-4FE5-8D06-47E65516C585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59F0-9795-474B-9537-A8B9861DE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41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C6F9-255C-4FE5-8D06-47E65516C585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59F0-9795-474B-9537-A8B9861DE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82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C6F9-255C-4FE5-8D06-47E65516C585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59F0-9795-474B-9537-A8B9861DE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19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C6F9-255C-4FE5-8D06-47E65516C585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59F0-9795-474B-9537-A8B9861DE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23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C6F9-255C-4FE5-8D06-47E65516C585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59F0-9795-474B-9537-A8B9861DE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61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C6F9-255C-4FE5-8D06-47E65516C585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59F0-9795-474B-9537-A8B9861DE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C6F9-255C-4FE5-8D06-47E65516C585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59F0-9795-474B-9537-A8B9861DE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6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C6F9-255C-4FE5-8D06-47E65516C585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59F0-9795-474B-9537-A8B9861DE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C6F9-255C-4FE5-8D06-47E65516C585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59F0-9795-474B-9537-A8B9861DE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15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C6F9-255C-4FE5-8D06-47E65516C585}" type="datetimeFigureOut">
              <a:rPr lang="fr-FR" smtClean="0"/>
              <a:t>26/03/2018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59F0-9795-474B-9537-A8B9861DE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79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8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Elric Mathure</dc:creator>
  <cp:lastModifiedBy>Elric Mathure</cp:lastModifiedBy>
  <cp:revision>2</cp:revision>
  <dcterms:created xsi:type="dcterms:W3CDTF">2018-03-26T12:31:34Z</dcterms:created>
  <dcterms:modified xsi:type="dcterms:W3CDTF">2018-03-26T19:53:19Z</dcterms:modified>
</cp:coreProperties>
</file>