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85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37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7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72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4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8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00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0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76F3-966E-4AD5-BDF6-2EBD8D1BF08A}" type="datetimeFigureOut">
              <a:rPr lang="fr-FR" smtClean="0"/>
              <a:t>06/01/2018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F76B-B55A-4742-BB36-E458C279FD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5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3"/>
          <a:stretch/>
        </p:blipFill>
        <p:spPr>
          <a:xfrm>
            <a:off x="1438374" y="1325563"/>
            <a:ext cx="9069066" cy="527137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71510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Procedural Street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5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fr-FR" dirty="0" err="1" smtClean="0"/>
              <a:t>Perlin</a:t>
            </a:r>
            <a:r>
              <a:rPr lang="fr-FR" dirty="0" smtClean="0"/>
              <a:t> Noise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 b="50466"/>
          <a:stretch/>
        </p:blipFill>
        <p:spPr>
          <a:xfrm>
            <a:off x="8153217" y="2135796"/>
            <a:ext cx="3909829" cy="2866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8" y="2145478"/>
            <a:ext cx="2846934" cy="284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ultiplication 9"/>
          <p:cNvSpPr/>
          <p:nvPr/>
        </p:nvSpPr>
        <p:spPr>
          <a:xfrm>
            <a:off x="3096298" y="2955286"/>
            <a:ext cx="1232814" cy="1232814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542875" y="2637919"/>
            <a:ext cx="17936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 dirty="0" smtClean="0">
                <a:solidFill>
                  <a:srgbClr val="ED7D31"/>
                </a:solidFill>
              </a:rPr>
              <a:t>10</a:t>
            </a:r>
            <a:endParaRPr lang="fr-FR" sz="8000" b="1" dirty="0">
              <a:solidFill>
                <a:srgbClr val="ED7D31"/>
              </a:solidFill>
            </a:endParaRPr>
          </a:p>
        </p:txBody>
      </p:sp>
      <p:sp>
        <p:nvSpPr>
          <p:cNvPr id="12" name="Égal 11"/>
          <p:cNvSpPr/>
          <p:nvPr/>
        </p:nvSpPr>
        <p:spPr>
          <a:xfrm>
            <a:off x="6550269" y="2874351"/>
            <a:ext cx="1389185" cy="1389185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28" y="120730"/>
            <a:ext cx="5239481" cy="16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68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5107" y="0"/>
            <a:ext cx="10515600" cy="1325563"/>
          </a:xfrm>
        </p:spPr>
        <p:txBody>
          <a:bodyPr/>
          <a:lstStyle/>
          <a:p>
            <a:r>
              <a:rPr lang="fr-FR" dirty="0" smtClean="0"/>
              <a:t>Building </a:t>
            </a:r>
            <a:r>
              <a:rPr lang="fr-FR" dirty="0" err="1" smtClean="0"/>
              <a:t>streets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92" y="1136773"/>
            <a:ext cx="2081582" cy="20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92" y="1136773"/>
            <a:ext cx="3095926" cy="4325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lèche droite 5"/>
          <p:cNvSpPr/>
          <p:nvPr/>
        </p:nvSpPr>
        <p:spPr>
          <a:xfrm>
            <a:off x="4325814" y="1878627"/>
            <a:ext cx="1778978" cy="5978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4" y="3299680"/>
            <a:ext cx="2109670" cy="3513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lèche droite 7"/>
          <p:cNvSpPr/>
          <p:nvPr/>
        </p:nvSpPr>
        <p:spPr>
          <a:xfrm>
            <a:off x="4325814" y="4151681"/>
            <a:ext cx="1778978" cy="597874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9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Generating</a:t>
            </a:r>
            <a:r>
              <a:rPr lang="fr-FR" dirty="0" smtClean="0"/>
              <a:t> the city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825625"/>
            <a:ext cx="566613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3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Perlin Noise</vt:lpstr>
      <vt:lpstr>Building streets</vt:lpstr>
      <vt:lpstr>Generating the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Elric Mathure</dc:creator>
  <cp:lastModifiedBy>Elric Mathure</cp:lastModifiedBy>
  <cp:revision>12</cp:revision>
  <dcterms:created xsi:type="dcterms:W3CDTF">2018-01-05T14:55:22Z</dcterms:created>
  <dcterms:modified xsi:type="dcterms:W3CDTF">2018-01-06T16:01:02Z</dcterms:modified>
</cp:coreProperties>
</file>