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6F3-966E-4AD5-BDF6-2EBD8D1BF08A}" type="datetimeFigureOut">
              <a:rPr lang="fr-FR" smtClean="0"/>
              <a:t>05/01/2018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F76B-B55A-4742-BB36-E458C279FD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85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6F3-966E-4AD5-BDF6-2EBD8D1BF08A}" type="datetimeFigureOut">
              <a:rPr lang="fr-FR" smtClean="0"/>
              <a:t>05/01/2018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F76B-B55A-4742-BB36-E458C279FD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37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6F3-966E-4AD5-BDF6-2EBD8D1BF08A}" type="datetimeFigureOut">
              <a:rPr lang="fr-FR" smtClean="0"/>
              <a:t>05/01/2018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F76B-B55A-4742-BB36-E458C279FD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73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6F3-966E-4AD5-BDF6-2EBD8D1BF08A}" type="datetimeFigureOut">
              <a:rPr lang="fr-FR" smtClean="0"/>
              <a:t>05/01/2018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F76B-B55A-4742-BB36-E458C279FD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72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6F3-966E-4AD5-BDF6-2EBD8D1BF08A}" type="datetimeFigureOut">
              <a:rPr lang="fr-FR" smtClean="0"/>
              <a:t>05/01/2018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F76B-B55A-4742-BB36-E458C279FD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42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6F3-966E-4AD5-BDF6-2EBD8D1BF08A}" type="datetimeFigureOut">
              <a:rPr lang="fr-FR" smtClean="0"/>
              <a:t>05/01/2018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F76B-B55A-4742-BB36-E458C279FD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4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6F3-966E-4AD5-BDF6-2EBD8D1BF08A}" type="datetimeFigureOut">
              <a:rPr lang="fr-FR" smtClean="0"/>
              <a:t>05/01/2018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F76B-B55A-4742-BB36-E458C279FD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85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6F3-966E-4AD5-BDF6-2EBD8D1BF08A}" type="datetimeFigureOut">
              <a:rPr lang="fr-FR" smtClean="0"/>
              <a:t>05/01/2018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F76B-B55A-4742-BB36-E458C279FD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4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6F3-966E-4AD5-BDF6-2EBD8D1BF08A}" type="datetimeFigureOut">
              <a:rPr lang="fr-FR" smtClean="0"/>
              <a:t>05/01/2018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F76B-B55A-4742-BB36-E458C279FD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7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6F3-966E-4AD5-BDF6-2EBD8D1BF08A}" type="datetimeFigureOut">
              <a:rPr lang="fr-FR" smtClean="0"/>
              <a:t>05/01/2018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F76B-B55A-4742-BB36-E458C279FD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00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6F3-966E-4AD5-BDF6-2EBD8D1BF08A}" type="datetimeFigureOut">
              <a:rPr lang="fr-FR" smtClean="0"/>
              <a:t>05/01/2018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F76B-B55A-4742-BB36-E458C279FD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02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76F3-966E-4AD5-BDF6-2EBD8D1BF08A}" type="datetimeFigureOut">
              <a:rPr lang="fr-FR" smtClean="0"/>
              <a:t>05/01/2018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7F76B-B55A-4742-BB36-E458C279FD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55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3"/>
          <a:stretch/>
        </p:blipFill>
        <p:spPr>
          <a:xfrm>
            <a:off x="1438374" y="1325563"/>
            <a:ext cx="9069066" cy="5271379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71510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Procedural Street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055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5107" y="0"/>
            <a:ext cx="10515600" cy="1325563"/>
          </a:xfrm>
        </p:spPr>
        <p:txBody>
          <a:bodyPr/>
          <a:lstStyle/>
          <a:p>
            <a:r>
              <a:rPr lang="fr-FR" dirty="0" err="1" smtClean="0"/>
              <a:t>Procedural</a:t>
            </a:r>
            <a:r>
              <a:rPr lang="fr-FR" dirty="0" smtClean="0"/>
              <a:t> Street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0" b="50466"/>
          <a:stretch/>
        </p:blipFill>
        <p:spPr>
          <a:xfrm>
            <a:off x="8153217" y="2135796"/>
            <a:ext cx="3909829" cy="286629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8" y="2145478"/>
            <a:ext cx="2846934" cy="2846934"/>
          </a:xfrm>
          <a:prstGeom prst="rect">
            <a:avLst/>
          </a:prstGeom>
        </p:spPr>
      </p:pic>
      <p:sp>
        <p:nvSpPr>
          <p:cNvPr id="10" name="Multiplication 9"/>
          <p:cNvSpPr/>
          <p:nvPr/>
        </p:nvSpPr>
        <p:spPr>
          <a:xfrm>
            <a:off x="3096298" y="2955286"/>
            <a:ext cx="1232814" cy="123281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542875" y="2637919"/>
            <a:ext cx="179363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dirty="0" smtClean="0">
                <a:solidFill>
                  <a:srgbClr val="ED7D31"/>
                </a:solidFill>
              </a:rPr>
              <a:t>10</a:t>
            </a:r>
            <a:endParaRPr lang="fr-FR" sz="8000" b="1" dirty="0">
              <a:solidFill>
                <a:srgbClr val="ED7D31"/>
              </a:solidFill>
            </a:endParaRPr>
          </a:p>
        </p:txBody>
      </p:sp>
      <p:sp>
        <p:nvSpPr>
          <p:cNvPr id="12" name="Égal 11"/>
          <p:cNvSpPr/>
          <p:nvPr/>
        </p:nvSpPr>
        <p:spPr>
          <a:xfrm>
            <a:off x="6550269" y="2874351"/>
            <a:ext cx="1389185" cy="1389185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6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5107" y="0"/>
            <a:ext cx="10515600" cy="1325563"/>
          </a:xfrm>
        </p:spPr>
        <p:txBody>
          <a:bodyPr/>
          <a:lstStyle/>
          <a:p>
            <a:r>
              <a:rPr lang="fr-FR" dirty="0" err="1" smtClean="0"/>
              <a:t>Procedural</a:t>
            </a:r>
            <a:r>
              <a:rPr lang="fr-FR" dirty="0" smtClean="0"/>
              <a:t> Street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92" y="1136773"/>
            <a:ext cx="2081582" cy="20815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792" y="1136773"/>
            <a:ext cx="3095926" cy="4325815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4325814" y="1878627"/>
            <a:ext cx="1778978" cy="59787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04" y="3299680"/>
            <a:ext cx="2109670" cy="3513812"/>
          </a:xfrm>
          <a:prstGeom prst="rect">
            <a:avLst/>
          </a:prstGeom>
        </p:spPr>
      </p:pic>
      <p:sp>
        <p:nvSpPr>
          <p:cNvPr id="8" name="Flèche droite 7"/>
          <p:cNvSpPr/>
          <p:nvPr/>
        </p:nvSpPr>
        <p:spPr>
          <a:xfrm>
            <a:off x="4325814" y="4151681"/>
            <a:ext cx="1778978" cy="59787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9799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</Words>
  <Application>Microsoft Office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Procedural Street</vt:lpstr>
      <vt:lpstr>Procedural Street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Elric Mathure</dc:creator>
  <cp:lastModifiedBy>Elric Mathure</cp:lastModifiedBy>
  <cp:revision>7</cp:revision>
  <dcterms:created xsi:type="dcterms:W3CDTF">2018-01-05T14:55:22Z</dcterms:created>
  <dcterms:modified xsi:type="dcterms:W3CDTF">2018-01-05T15:24:18Z</dcterms:modified>
</cp:coreProperties>
</file>