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09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65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68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3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58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22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754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74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1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2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https://slideplayer.com/slide/4259785/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7020074" cy="50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23975"/>
            <a:ext cx="7258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9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5"/>
            <a:ext cx="4104456" cy="2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97150"/>
            <a:ext cx="3960440" cy="2212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743608"/>
            <a:ext cx="4104456" cy="2280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42" y="3754190"/>
            <a:ext cx="4175338" cy="21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48680"/>
            <a:ext cx="7326031" cy="60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006360" cy="47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04233"/>
            <a:ext cx="7840737" cy="66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300037"/>
            <a:ext cx="6143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23825"/>
            <a:ext cx="75342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533400"/>
            <a:ext cx="71532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500062"/>
            <a:ext cx="80295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6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4488" y="-985838"/>
            <a:ext cx="12372975" cy="88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26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4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Blank</vt:lpstr>
      <vt:lpstr>https://slideplayer.com/slide/4259785/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Metropolia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https://slideplayer.com/slide/4259785/</dc:title>
  <dc:creator>Heikki Valmu</dc:creator>
  <cp:lastModifiedBy>Heikki Valmu</cp:lastModifiedBy>
  <cp:revision>3</cp:revision>
  <dcterms:created xsi:type="dcterms:W3CDTF">2019-10-11T06:12:00Z</dcterms:created>
  <dcterms:modified xsi:type="dcterms:W3CDTF">2019-10-11T06:31:31Z</dcterms:modified>
</cp:coreProperties>
</file>