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12"/>
  </p:notesMasterIdLst>
  <p:sldIdLst>
    <p:sldId id="256" r:id="rId5"/>
    <p:sldId id="260" r:id="rId6"/>
    <p:sldId id="261" r:id="rId7"/>
    <p:sldId id="272" r:id="rId8"/>
    <p:sldId id="273" r:id="rId9"/>
    <p:sldId id="271" r:id="rId10"/>
    <p:sldId id="270" r:id="rId11"/>
  </p:sldIdLst>
  <p:sldSz cx="18288000" cy="10287000"/>
  <p:notesSz cx="6858000" cy="9144000"/>
  <p:embeddedFontLst>
    <p:embeddedFont>
      <p:font typeface="Montserrat" panose="00000500000000000000" pitchFamily="2" charset="0"/>
      <p:regular r:id="rId13"/>
      <p:bold r:id="rId14"/>
      <p:italic r:id="rId15"/>
      <p:boldItalic r:id="rId16"/>
    </p:embeddedFont>
    <p:embeddedFont>
      <p:font typeface="Montserrat Bold" panose="00000800000000000000" charset="0"/>
      <p:regular r:id="rId17"/>
    </p:embeddedFont>
    <p:embeddedFont>
      <p:font typeface="Montserrat Classic"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ile Mabaso" initials="SM" lastIdx="0" clrIdx="0">
    <p:extLst>
      <p:ext uri="{19B8F6BF-5375-455C-9EA6-DF929625EA0E}">
        <p15:presenceInfo xmlns:p15="http://schemas.microsoft.com/office/powerpoint/2012/main" userId="S-1-5-21-410479651-218677766-566239132-253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22" autoAdjust="0"/>
  </p:normalViewPr>
  <p:slideViewPr>
    <p:cSldViewPr>
      <p:cViewPr varScale="1">
        <p:scale>
          <a:sx n="57" d="100"/>
          <a:sy n="57" d="100"/>
        </p:scale>
        <p:origin x="547"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3" d="100"/>
          <a:sy n="83" d="100"/>
        </p:scale>
        <p:origin x="385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2.fntdata"/><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lebogile Nkotswe" userId="9b905cc53f32fe98" providerId="LiveId" clId="{F572A23C-E5FE-478A-B820-4EC64C6963A2}"/>
    <pc:docChg chg="undo custSel addSld delSld modSld">
      <pc:chgData name="Relebogile Nkotswe" userId="9b905cc53f32fe98" providerId="LiveId" clId="{F572A23C-E5FE-478A-B820-4EC64C6963A2}" dt="2024-10-10T21:23:34.917" v="436" actId="1076"/>
      <pc:docMkLst>
        <pc:docMk/>
      </pc:docMkLst>
      <pc:sldChg chg="modSp mod">
        <pc:chgData name="Relebogile Nkotswe" userId="9b905cc53f32fe98" providerId="LiveId" clId="{F572A23C-E5FE-478A-B820-4EC64C6963A2}" dt="2024-10-10T21:23:34.917" v="436" actId="1076"/>
        <pc:sldMkLst>
          <pc:docMk/>
          <pc:sldMk cId="0" sldId="256"/>
        </pc:sldMkLst>
        <pc:spChg chg="mod">
          <ac:chgData name="Relebogile Nkotswe" userId="9b905cc53f32fe98" providerId="LiveId" clId="{F572A23C-E5FE-478A-B820-4EC64C6963A2}" dt="2024-10-10T21:23:28.375" v="435" actId="14100"/>
          <ac:spMkLst>
            <pc:docMk/>
            <pc:sldMk cId="0" sldId="256"/>
            <ac:spMk id="3" creationId="{00000000-0000-0000-0000-000000000000}"/>
          </ac:spMkLst>
        </pc:spChg>
        <pc:spChg chg="mod">
          <ac:chgData name="Relebogile Nkotswe" userId="9b905cc53f32fe98" providerId="LiveId" clId="{F572A23C-E5FE-478A-B820-4EC64C6963A2}" dt="2024-10-10T21:23:34.917" v="436" actId="1076"/>
          <ac:spMkLst>
            <pc:docMk/>
            <pc:sldMk cId="0" sldId="256"/>
            <ac:spMk id="6" creationId="{00000000-0000-0000-0000-000000000000}"/>
          </ac:spMkLst>
        </pc:spChg>
      </pc:sldChg>
      <pc:sldChg chg="addSp delSp modSp mod">
        <pc:chgData name="Relebogile Nkotswe" userId="9b905cc53f32fe98" providerId="LiveId" clId="{F572A23C-E5FE-478A-B820-4EC64C6963A2}" dt="2024-10-10T20:18:39.082" v="62" actId="1076"/>
        <pc:sldMkLst>
          <pc:docMk/>
          <pc:sldMk cId="0" sldId="260"/>
        </pc:sldMkLst>
        <pc:spChg chg="add del mod">
          <ac:chgData name="Relebogile Nkotswe" userId="9b905cc53f32fe98" providerId="LiveId" clId="{F572A23C-E5FE-478A-B820-4EC64C6963A2}" dt="2024-10-10T19:59:16.635" v="16"/>
          <ac:spMkLst>
            <pc:docMk/>
            <pc:sldMk cId="0" sldId="260"/>
            <ac:spMk id="2" creationId="{8D022A8A-0F02-457A-8222-9F759C309466}"/>
          </ac:spMkLst>
        </pc:spChg>
        <pc:spChg chg="add mod">
          <ac:chgData name="Relebogile Nkotswe" userId="9b905cc53f32fe98" providerId="LiveId" clId="{F572A23C-E5FE-478A-B820-4EC64C6963A2}" dt="2024-10-10T20:04:47.785" v="39" actId="1076"/>
          <ac:spMkLst>
            <pc:docMk/>
            <pc:sldMk cId="0" sldId="260"/>
            <ac:spMk id="4" creationId="{64A586CB-8C48-D5D4-3005-66352350E422}"/>
          </ac:spMkLst>
        </pc:spChg>
        <pc:spChg chg="add del mod">
          <ac:chgData name="Relebogile Nkotswe" userId="9b905cc53f32fe98" providerId="LiveId" clId="{F572A23C-E5FE-478A-B820-4EC64C6963A2}" dt="2024-10-10T20:04:10.418" v="34"/>
          <ac:spMkLst>
            <pc:docMk/>
            <pc:sldMk cId="0" sldId="260"/>
            <ac:spMk id="6" creationId="{6E47B0E7-E7DA-DCB5-4A0F-DDF69ADC0882}"/>
          </ac:spMkLst>
        </pc:spChg>
        <pc:spChg chg="add del topLvl">
          <ac:chgData name="Relebogile Nkotswe" userId="9b905cc53f32fe98" providerId="LiveId" clId="{F572A23C-E5FE-478A-B820-4EC64C6963A2}" dt="2024-10-10T19:59:16.634" v="14" actId="478"/>
          <ac:spMkLst>
            <pc:docMk/>
            <pc:sldMk cId="0" sldId="260"/>
            <ac:spMk id="9" creationId="{00000000-0000-0000-0000-000000000000}"/>
          </ac:spMkLst>
        </pc:spChg>
        <pc:spChg chg="add mod">
          <ac:chgData name="Relebogile Nkotswe" userId="9b905cc53f32fe98" providerId="LiveId" clId="{F572A23C-E5FE-478A-B820-4EC64C6963A2}" dt="2024-10-10T20:16:20.090" v="54" actId="1076"/>
          <ac:spMkLst>
            <pc:docMk/>
            <pc:sldMk cId="0" sldId="260"/>
            <ac:spMk id="10" creationId="{605AF509-6863-F286-1067-83E45A55C335}"/>
          </ac:spMkLst>
        </pc:spChg>
        <pc:spChg chg="add del mod">
          <ac:chgData name="Relebogile Nkotswe" userId="9b905cc53f32fe98" providerId="LiveId" clId="{F572A23C-E5FE-478A-B820-4EC64C6963A2}" dt="2024-10-10T20:16:15.383" v="53"/>
          <ac:spMkLst>
            <pc:docMk/>
            <pc:sldMk cId="0" sldId="260"/>
            <ac:spMk id="12" creationId="{7DD163A9-AF6A-0E82-3AFC-FB451B2A98D9}"/>
          </ac:spMkLst>
        </pc:spChg>
        <pc:spChg chg="add del">
          <ac:chgData name="Relebogile Nkotswe" userId="9b905cc53f32fe98" providerId="LiveId" clId="{F572A23C-E5FE-478A-B820-4EC64C6963A2}" dt="2024-10-10T19:58:18.959" v="3" actId="478"/>
          <ac:spMkLst>
            <pc:docMk/>
            <pc:sldMk cId="0" sldId="260"/>
            <ac:spMk id="31" creationId="{11779070-4444-6370-E7DF-1B22A9D4B478}"/>
          </ac:spMkLst>
        </pc:spChg>
        <pc:grpChg chg="add del">
          <ac:chgData name="Relebogile Nkotswe" userId="9b905cc53f32fe98" providerId="LiveId" clId="{F572A23C-E5FE-478A-B820-4EC64C6963A2}" dt="2024-10-10T19:58:55.939" v="10" actId="478"/>
          <ac:grpSpMkLst>
            <pc:docMk/>
            <pc:sldMk cId="0" sldId="260"/>
            <ac:grpSpMk id="8" creationId="{00000000-0000-0000-0000-000000000000}"/>
          </ac:grpSpMkLst>
        </pc:grpChg>
        <pc:picChg chg="add mod">
          <ac:chgData name="Relebogile Nkotswe" userId="9b905cc53f32fe98" providerId="LiveId" clId="{F572A23C-E5FE-478A-B820-4EC64C6963A2}" dt="2024-10-10T20:07:41.593" v="47" actId="1076"/>
          <ac:picMkLst>
            <pc:docMk/>
            <pc:sldMk cId="0" sldId="260"/>
            <ac:picMk id="14" creationId="{49731DBB-EE41-0999-6665-A61947B23714}"/>
          </ac:picMkLst>
        </pc:picChg>
        <pc:picChg chg="del">
          <ac:chgData name="Relebogile Nkotswe" userId="9b905cc53f32fe98" providerId="LiveId" clId="{F572A23C-E5FE-478A-B820-4EC64C6963A2}" dt="2024-10-10T19:58:10.215" v="0" actId="478"/>
          <ac:picMkLst>
            <pc:docMk/>
            <pc:sldMk cId="0" sldId="260"/>
            <ac:picMk id="16" creationId="{5A0FF8E0-139C-40E6-80C7-7E061F56FD5B}"/>
          </ac:picMkLst>
        </pc:picChg>
        <pc:picChg chg="add mod">
          <ac:chgData name="Relebogile Nkotswe" userId="9b905cc53f32fe98" providerId="LiveId" clId="{F572A23C-E5FE-478A-B820-4EC64C6963A2}" dt="2024-10-10T20:17:15.585" v="57" actId="1076"/>
          <ac:picMkLst>
            <pc:docMk/>
            <pc:sldMk cId="0" sldId="260"/>
            <ac:picMk id="17" creationId="{F92AEE30-BE51-EA7F-533C-9B449F5A5A5D}"/>
          </ac:picMkLst>
        </pc:picChg>
        <pc:picChg chg="add mod">
          <ac:chgData name="Relebogile Nkotswe" userId="9b905cc53f32fe98" providerId="LiveId" clId="{F572A23C-E5FE-478A-B820-4EC64C6963A2}" dt="2024-10-10T20:18:39.082" v="62" actId="1076"/>
          <ac:picMkLst>
            <pc:docMk/>
            <pc:sldMk cId="0" sldId="260"/>
            <ac:picMk id="19" creationId="{BF93041A-B7AF-E0A7-5F62-15650596C515}"/>
          </ac:picMkLst>
        </pc:picChg>
      </pc:sldChg>
      <pc:sldChg chg="addSp delSp modSp add del mod">
        <pc:chgData name="Relebogile Nkotswe" userId="9b905cc53f32fe98" providerId="LiveId" clId="{F572A23C-E5FE-478A-B820-4EC64C6963A2}" dt="2024-10-10T20:37:09.963" v="164" actId="20577"/>
        <pc:sldMkLst>
          <pc:docMk/>
          <pc:sldMk cId="0" sldId="261"/>
        </pc:sldMkLst>
        <pc:spChg chg="add mod">
          <ac:chgData name="Relebogile Nkotswe" userId="9b905cc53f32fe98" providerId="LiveId" clId="{F572A23C-E5FE-478A-B820-4EC64C6963A2}" dt="2024-10-10T20:22:03.462" v="73" actId="14100"/>
          <ac:spMkLst>
            <pc:docMk/>
            <pc:sldMk cId="0" sldId="261"/>
            <ac:spMk id="3" creationId="{4D4B73CA-5FEF-E0EC-D73A-7F93648154B0}"/>
          </ac:spMkLst>
        </pc:spChg>
        <pc:spChg chg="add mod">
          <ac:chgData name="Relebogile Nkotswe" userId="9b905cc53f32fe98" providerId="LiveId" clId="{F572A23C-E5FE-478A-B820-4EC64C6963A2}" dt="2024-10-10T20:22:15.585" v="74" actId="1076"/>
          <ac:spMkLst>
            <pc:docMk/>
            <pc:sldMk cId="0" sldId="261"/>
            <ac:spMk id="5" creationId="{A0405A56-5FF7-582B-E142-C15CF703FEBD}"/>
          </ac:spMkLst>
        </pc:spChg>
        <pc:spChg chg="add mod">
          <ac:chgData name="Relebogile Nkotswe" userId="9b905cc53f32fe98" providerId="LiveId" clId="{F572A23C-E5FE-478A-B820-4EC64C6963A2}" dt="2024-10-10T20:37:09.963" v="164" actId="20577"/>
          <ac:spMkLst>
            <pc:docMk/>
            <pc:sldMk cId="0" sldId="261"/>
            <ac:spMk id="7" creationId="{2ED587B0-0B03-DBDB-EF27-3EADAEC77C0E}"/>
          </ac:spMkLst>
        </pc:spChg>
        <pc:spChg chg="del">
          <ac:chgData name="Relebogile Nkotswe" userId="9b905cc53f32fe98" providerId="LiveId" clId="{F572A23C-E5FE-478A-B820-4EC64C6963A2}" dt="2024-10-10T20:20:47.179" v="63" actId="478"/>
          <ac:spMkLst>
            <pc:docMk/>
            <pc:sldMk cId="0" sldId="261"/>
            <ac:spMk id="29" creationId="{00000000-0000-0000-0000-000000000000}"/>
          </ac:spMkLst>
        </pc:spChg>
        <pc:spChg chg="del">
          <ac:chgData name="Relebogile Nkotswe" userId="9b905cc53f32fe98" providerId="LiveId" clId="{F572A23C-E5FE-478A-B820-4EC64C6963A2}" dt="2024-10-10T20:20:47.179" v="63" actId="478"/>
          <ac:spMkLst>
            <pc:docMk/>
            <pc:sldMk cId="0" sldId="261"/>
            <ac:spMk id="41" creationId="{9FD2FEDF-F7D4-49E0-829D-D0CD6DB990EC}"/>
          </ac:spMkLst>
        </pc:spChg>
        <pc:spChg chg="del">
          <ac:chgData name="Relebogile Nkotswe" userId="9b905cc53f32fe98" providerId="LiveId" clId="{F572A23C-E5FE-478A-B820-4EC64C6963A2}" dt="2024-10-10T20:20:47.179" v="63" actId="478"/>
          <ac:spMkLst>
            <pc:docMk/>
            <pc:sldMk cId="0" sldId="261"/>
            <ac:spMk id="47" creationId="{8168AEC9-DC1D-4E47-AFF5-2B786CDE3690}"/>
          </ac:spMkLst>
        </pc:spChg>
        <pc:spChg chg="del">
          <ac:chgData name="Relebogile Nkotswe" userId="9b905cc53f32fe98" providerId="LiveId" clId="{F572A23C-E5FE-478A-B820-4EC64C6963A2}" dt="2024-10-10T20:20:47.179" v="63" actId="478"/>
          <ac:spMkLst>
            <pc:docMk/>
            <pc:sldMk cId="0" sldId="261"/>
            <ac:spMk id="48" creationId="{4780D261-3244-4E35-9A43-FA6081DAD605}"/>
          </ac:spMkLst>
        </pc:spChg>
        <pc:spChg chg="del">
          <ac:chgData name="Relebogile Nkotswe" userId="9b905cc53f32fe98" providerId="LiveId" clId="{F572A23C-E5FE-478A-B820-4EC64C6963A2}" dt="2024-10-10T20:20:47.179" v="63" actId="478"/>
          <ac:spMkLst>
            <pc:docMk/>
            <pc:sldMk cId="0" sldId="261"/>
            <ac:spMk id="49" creationId="{2EAC17DC-20A7-44B7-B431-477540139B92}"/>
          </ac:spMkLst>
        </pc:spChg>
        <pc:spChg chg="del">
          <ac:chgData name="Relebogile Nkotswe" userId="9b905cc53f32fe98" providerId="LiveId" clId="{F572A23C-E5FE-478A-B820-4EC64C6963A2}" dt="2024-10-10T20:20:47.179" v="63" actId="478"/>
          <ac:spMkLst>
            <pc:docMk/>
            <pc:sldMk cId="0" sldId="261"/>
            <ac:spMk id="50" creationId="{63D0B515-CF07-44C1-A71B-420F747958C6}"/>
          </ac:spMkLst>
        </pc:spChg>
        <pc:spChg chg="del">
          <ac:chgData name="Relebogile Nkotswe" userId="9b905cc53f32fe98" providerId="LiveId" clId="{F572A23C-E5FE-478A-B820-4EC64C6963A2}" dt="2024-10-10T20:20:47.179" v="63" actId="478"/>
          <ac:spMkLst>
            <pc:docMk/>
            <pc:sldMk cId="0" sldId="261"/>
            <ac:spMk id="54" creationId="{858AA8E6-CF84-4170-ABEF-17BD3E9B3418}"/>
          </ac:spMkLst>
        </pc:spChg>
        <pc:grpChg chg="del">
          <ac:chgData name="Relebogile Nkotswe" userId="9b905cc53f32fe98" providerId="LiveId" clId="{F572A23C-E5FE-478A-B820-4EC64C6963A2}" dt="2024-10-10T20:20:47.179" v="63" actId="478"/>
          <ac:grpSpMkLst>
            <pc:docMk/>
            <pc:sldMk cId="0" sldId="261"/>
            <ac:grpSpMk id="14" creationId="{00000000-0000-0000-0000-000000000000}"/>
          </ac:grpSpMkLst>
        </pc:grpChg>
        <pc:grpChg chg="del">
          <ac:chgData name="Relebogile Nkotswe" userId="9b905cc53f32fe98" providerId="LiveId" clId="{F572A23C-E5FE-478A-B820-4EC64C6963A2}" dt="2024-10-10T20:20:47.179" v="63" actId="478"/>
          <ac:grpSpMkLst>
            <pc:docMk/>
            <pc:sldMk cId="0" sldId="261"/>
            <ac:grpSpMk id="43" creationId="{88C9A19B-59D5-473B-8910-32935668C1B3}"/>
          </ac:grpSpMkLst>
        </pc:grpChg>
        <pc:grpChg chg="del">
          <ac:chgData name="Relebogile Nkotswe" userId="9b905cc53f32fe98" providerId="LiveId" clId="{F572A23C-E5FE-478A-B820-4EC64C6963A2}" dt="2024-10-10T20:20:47.179" v="63" actId="478"/>
          <ac:grpSpMkLst>
            <pc:docMk/>
            <pc:sldMk cId="0" sldId="261"/>
            <ac:grpSpMk id="45" creationId="{8353CEFF-7580-4BBB-9460-2FD1B04BDF24}"/>
          </ac:grpSpMkLst>
        </pc:grpChg>
        <pc:picChg chg="add del mod">
          <ac:chgData name="Relebogile Nkotswe" userId="9b905cc53f32fe98" providerId="LiveId" clId="{F572A23C-E5FE-478A-B820-4EC64C6963A2}" dt="2024-10-10T20:30:27.611" v="107" actId="478"/>
          <ac:picMkLst>
            <pc:docMk/>
            <pc:sldMk cId="0" sldId="261"/>
            <ac:picMk id="9" creationId="{66B73520-823B-FDFE-DA18-7B7AE0360E63}"/>
          </ac:picMkLst>
        </pc:picChg>
        <pc:picChg chg="del">
          <ac:chgData name="Relebogile Nkotswe" userId="9b905cc53f32fe98" providerId="LiveId" clId="{F572A23C-E5FE-478A-B820-4EC64C6963A2}" dt="2024-10-10T20:20:47.179" v="63" actId="478"/>
          <ac:picMkLst>
            <pc:docMk/>
            <pc:sldMk cId="0" sldId="261"/>
            <ac:picMk id="11" creationId="{9E2248EB-B56E-4A11-8EEA-501069A5A485}"/>
          </ac:picMkLst>
        </pc:picChg>
        <pc:picChg chg="add mod">
          <ac:chgData name="Relebogile Nkotswe" userId="9b905cc53f32fe98" providerId="LiveId" clId="{F572A23C-E5FE-478A-B820-4EC64C6963A2}" dt="2024-10-10T20:33:51.290" v="127" actId="1076"/>
          <ac:picMkLst>
            <pc:docMk/>
            <pc:sldMk cId="0" sldId="261"/>
            <ac:picMk id="12" creationId="{D595B35B-FC48-B5F0-7B7C-652E7922F398}"/>
          </ac:picMkLst>
        </pc:picChg>
        <pc:picChg chg="add mod">
          <ac:chgData name="Relebogile Nkotswe" userId="9b905cc53f32fe98" providerId="LiveId" clId="{F572A23C-E5FE-478A-B820-4EC64C6963A2}" dt="2024-10-10T20:33:53.502" v="128" actId="1076"/>
          <ac:picMkLst>
            <pc:docMk/>
            <pc:sldMk cId="0" sldId="261"/>
            <ac:picMk id="16" creationId="{3F2B3A2E-F2FB-5857-746B-78026B76284A}"/>
          </ac:picMkLst>
        </pc:picChg>
        <pc:picChg chg="add mod">
          <ac:chgData name="Relebogile Nkotswe" userId="9b905cc53f32fe98" providerId="LiveId" clId="{F572A23C-E5FE-478A-B820-4EC64C6963A2}" dt="2024-10-10T20:33:56.338" v="129" actId="1076"/>
          <ac:picMkLst>
            <pc:docMk/>
            <pc:sldMk cId="0" sldId="261"/>
            <ac:picMk id="18" creationId="{CEE793E2-AE1C-14A0-6E41-A3774E51E4D1}"/>
          </ac:picMkLst>
        </pc:picChg>
      </pc:sldChg>
      <pc:sldChg chg="del">
        <pc:chgData name="Relebogile Nkotswe" userId="9b905cc53f32fe98" providerId="LiveId" clId="{F572A23C-E5FE-478A-B820-4EC64C6963A2}" dt="2024-10-10T21:13:47.894" v="344" actId="2696"/>
        <pc:sldMkLst>
          <pc:docMk/>
          <pc:sldMk cId="0" sldId="262"/>
        </pc:sldMkLst>
      </pc:sldChg>
      <pc:sldChg chg="addSp delSp modSp mod">
        <pc:chgData name="Relebogile Nkotswe" userId="9b905cc53f32fe98" providerId="LiveId" clId="{F572A23C-E5FE-478A-B820-4EC64C6963A2}" dt="2024-10-10T21:22:25.494" v="423" actId="14100"/>
        <pc:sldMkLst>
          <pc:docMk/>
          <pc:sldMk cId="3014179155" sldId="271"/>
        </pc:sldMkLst>
        <pc:spChg chg="add mod">
          <ac:chgData name="Relebogile Nkotswe" userId="9b905cc53f32fe98" providerId="LiveId" clId="{F572A23C-E5FE-478A-B820-4EC64C6963A2}" dt="2024-10-10T21:21:32.444" v="420" actId="1076"/>
          <ac:spMkLst>
            <pc:docMk/>
            <pc:sldMk cId="3014179155" sldId="271"/>
            <ac:spMk id="9" creationId="{09C5BADD-1F6F-D92A-7F32-58DCF4C58220}"/>
          </ac:spMkLst>
        </pc:spChg>
        <pc:spChg chg="add mod">
          <ac:chgData name="Relebogile Nkotswe" userId="9b905cc53f32fe98" providerId="LiveId" clId="{F572A23C-E5FE-478A-B820-4EC64C6963A2}" dt="2024-10-10T21:19:59.642" v="406" actId="1076"/>
          <ac:spMkLst>
            <pc:docMk/>
            <pc:sldMk cId="3014179155" sldId="271"/>
            <ac:spMk id="10" creationId="{8F71E569-E80C-1BAC-7D49-4CD819E501CC}"/>
          </ac:spMkLst>
        </pc:spChg>
        <pc:spChg chg="add mod">
          <ac:chgData name="Relebogile Nkotswe" userId="9b905cc53f32fe98" providerId="LiveId" clId="{F572A23C-E5FE-478A-B820-4EC64C6963A2}" dt="2024-10-10T21:18:06.202" v="388" actId="1076"/>
          <ac:spMkLst>
            <pc:docMk/>
            <pc:sldMk cId="3014179155" sldId="271"/>
            <ac:spMk id="11" creationId="{6B1E09C1-8A34-3DFF-3B82-698340BCB2FE}"/>
          </ac:spMkLst>
        </pc:spChg>
        <pc:spChg chg="add mod">
          <ac:chgData name="Relebogile Nkotswe" userId="9b905cc53f32fe98" providerId="LiveId" clId="{F572A23C-E5FE-478A-B820-4EC64C6963A2}" dt="2024-10-10T21:20:38.954" v="416" actId="1076"/>
          <ac:spMkLst>
            <pc:docMk/>
            <pc:sldMk cId="3014179155" sldId="271"/>
            <ac:spMk id="13" creationId="{6AF73EAE-00A0-EB5F-65FA-3C62CC7BDE3B}"/>
          </ac:spMkLst>
        </pc:spChg>
        <pc:spChg chg="del">
          <ac:chgData name="Relebogile Nkotswe" userId="9b905cc53f32fe98" providerId="LiveId" clId="{F572A23C-E5FE-478A-B820-4EC64C6963A2}" dt="2024-10-10T20:34:17.995" v="130" actId="478"/>
          <ac:spMkLst>
            <pc:docMk/>
            <pc:sldMk cId="3014179155" sldId="271"/>
            <ac:spMk id="20" creationId="{00000000-0000-0000-0000-000000000000}"/>
          </ac:spMkLst>
        </pc:spChg>
        <pc:spChg chg="del">
          <ac:chgData name="Relebogile Nkotswe" userId="9b905cc53f32fe98" providerId="LiveId" clId="{F572A23C-E5FE-478A-B820-4EC64C6963A2}" dt="2024-10-10T20:34:17.995" v="130" actId="478"/>
          <ac:spMkLst>
            <pc:docMk/>
            <pc:sldMk cId="3014179155" sldId="271"/>
            <ac:spMk id="25" creationId="{00000000-0000-0000-0000-000000000000}"/>
          </ac:spMkLst>
        </pc:spChg>
        <pc:spChg chg="del">
          <ac:chgData name="Relebogile Nkotswe" userId="9b905cc53f32fe98" providerId="LiveId" clId="{F572A23C-E5FE-478A-B820-4EC64C6963A2}" dt="2024-10-10T20:34:17.995" v="130" actId="478"/>
          <ac:spMkLst>
            <pc:docMk/>
            <pc:sldMk cId="3014179155" sldId="271"/>
            <ac:spMk id="28" creationId="{00000000-0000-0000-0000-000000000000}"/>
          </ac:spMkLst>
        </pc:spChg>
        <pc:spChg chg="del">
          <ac:chgData name="Relebogile Nkotswe" userId="9b905cc53f32fe98" providerId="LiveId" clId="{F572A23C-E5FE-478A-B820-4EC64C6963A2}" dt="2024-10-10T20:34:17.995" v="130" actId="478"/>
          <ac:spMkLst>
            <pc:docMk/>
            <pc:sldMk cId="3014179155" sldId="271"/>
            <ac:spMk id="29" creationId="{00000000-0000-0000-0000-000000000000}"/>
          </ac:spMkLst>
        </pc:spChg>
        <pc:spChg chg="del">
          <ac:chgData name="Relebogile Nkotswe" userId="9b905cc53f32fe98" providerId="LiveId" clId="{F572A23C-E5FE-478A-B820-4EC64C6963A2}" dt="2024-10-10T20:34:17.995" v="130" actId="478"/>
          <ac:spMkLst>
            <pc:docMk/>
            <pc:sldMk cId="3014179155" sldId="271"/>
            <ac:spMk id="41" creationId="{9FD2FEDF-F7D4-49E0-829D-D0CD6DB990EC}"/>
          </ac:spMkLst>
        </pc:spChg>
        <pc:spChg chg="mod">
          <ac:chgData name="Relebogile Nkotswe" userId="9b905cc53f32fe98" providerId="LiveId" clId="{F572A23C-E5FE-478A-B820-4EC64C6963A2}" dt="2024-10-10T21:17:40.045" v="380" actId="1076"/>
          <ac:spMkLst>
            <pc:docMk/>
            <pc:sldMk cId="3014179155" sldId="271"/>
            <ac:spMk id="42" creationId="{19728486-A6EE-3BF2-0E79-7DCAF4A100F9}"/>
          </ac:spMkLst>
        </pc:spChg>
        <pc:spChg chg="del">
          <ac:chgData name="Relebogile Nkotswe" userId="9b905cc53f32fe98" providerId="LiveId" clId="{F572A23C-E5FE-478A-B820-4EC64C6963A2}" dt="2024-10-10T20:34:17.995" v="130" actId="478"/>
          <ac:spMkLst>
            <pc:docMk/>
            <pc:sldMk cId="3014179155" sldId="271"/>
            <ac:spMk id="47" creationId="{8168AEC9-DC1D-4E47-AFF5-2B786CDE3690}"/>
          </ac:spMkLst>
        </pc:spChg>
        <pc:spChg chg="del">
          <ac:chgData name="Relebogile Nkotswe" userId="9b905cc53f32fe98" providerId="LiveId" clId="{F572A23C-E5FE-478A-B820-4EC64C6963A2}" dt="2024-10-10T20:34:17.995" v="130" actId="478"/>
          <ac:spMkLst>
            <pc:docMk/>
            <pc:sldMk cId="3014179155" sldId="271"/>
            <ac:spMk id="48" creationId="{4780D261-3244-4E35-9A43-FA6081DAD605}"/>
          </ac:spMkLst>
        </pc:spChg>
        <pc:spChg chg="del">
          <ac:chgData name="Relebogile Nkotswe" userId="9b905cc53f32fe98" providerId="LiveId" clId="{F572A23C-E5FE-478A-B820-4EC64C6963A2}" dt="2024-10-10T20:34:17.995" v="130" actId="478"/>
          <ac:spMkLst>
            <pc:docMk/>
            <pc:sldMk cId="3014179155" sldId="271"/>
            <ac:spMk id="49" creationId="{2EAC17DC-20A7-44B7-B431-477540139B92}"/>
          </ac:spMkLst>
        </pc:spChg>
        <pc:spChg chg="del">
          <ac:chgData name="Relebogile Nkotswe" userId="9b905cc53f32fe98" providerId="LiveId" clId="{F572A23C-E5FE-478A-B820-4EC64C6963A2}" dt="2024-10-10T20:34:17.995" v="130" actId="478"/>
          <ac:spMkLst>
            <pc:docMk/>
            <pc:sldMk cId="3014179155" sldId="271"/>
            <ac:spMk id="50" creationId="{63D0B515-CF07-44C1-A71B-420F747958C6}"/>
          </ac:spMkLst>
        </pc:spChg>
        <pc:spChg chg="del">
          <ac:chgData name="Relebogile Nkotswe" userId="9b905cc53f32fe98" providerId="LiveId" clId="{F572A23C-E5FE-478A-B820-4EC64C6963A2}" dt="2024-10-10T20:34:17.995" v="130" actId="478"/>
          <ac:spMkLst>
            <pc:docMk/>
            <pc:sldMk cId="3014179155" sldId="271"/>
            <ac:spMk id="53" creationId="{D0924360-CD76-445A-8022-CB81C2771C2A}"/>
          </ac:spMkLst>
        </pc:spChg>
        <pc:spChg chg="del">
          <ac:chgData name="Relebogile Nkotswe" userId="9b905cc53f32fe98" providerId="LiveId" clId="{F572A23C-E5FE-478A-B820-4EC64C6963A2}" dt="2024-10-10T20:34:17.995" v="130" actId="478"/>
          <ac:spMkLst>
            <pc:docMk/>
            <pc:sldMk cId="3014179155" sldId="271"/>
            <ac:spMk id="54" creationId="{858AA8E6-CF84-4170-ABEF-17BD3E9B3418}"/>
          </ac:spMkLst>
        </pc:spChg>
        <pc:grpChg chg="del">
          <ac:chgData name="Relebogile Nkotswe" userId="9b905cc53f32fe98" providerId="LiveId" clId="{F572A23C-E5FE-478A-B820-4EC64C6963A2}" dt="2024-10-10T20:34:17.995" v="130" actId="478"/>
          <ac:grpSpMkLst>
            <pc:docMk/>
            <pc:sldMk cId="3014179155" sldId="271"/>
            <ac:grpSpMk id="2" creationId="{00000000-0000-0000-0000-000000000000}"/>
          </ac:grpSpMkLst>
        </pc:grpChg>
        <pc:grpChg chg="del">
          <ac:chgData name="Relebogile Nkotswe" userId="9b905cc53f32fe98" providerId="LiveId" clId="{F572A23C-E5FE-478A-B820-4EC64C6963A2}" dt="2024-10-10T20:34:17.995" v="130" actId="478"/>
          <ac:grpSpMkLst>
            <pc:docMk/>
            <pc:sldMk cId="3014179155" sldId="271"/>
            <ac:grpSpMk id="4" creationId="{00000000-0000-0000-0000-000000000000}"/>
          </ac:grpSpMkLst>
        </pc:grpChg>
        <pc:grpChg chg="del">
          <ac:chgData name="Relebogile Nkotswe" userId="9b905cc53f32fe98" providerId="LiveId" clId="{F572A23C-E5FE-478A-B820-4EC64C6963A2}" dt="2024-10-10T20:34:17.995" v="130" actId="478"/>
          <ac:grpSpMkLst>
            <pc:docMk/>
            <pc:sldMk cId="3014179155" sldId="271"/>
            <ac:grpSpMk id="6" creationId="{00000000-0000-0000-0000-000000000000}"/>
          </ac:grpSpMkLst>
        </pc:grpChg>
        <pc:grpChg chg="del">
          <ac:chgData name="Relebogile Nkotswe" userId="9b905cc53f32fe98" providerId="LiveId" clId="{F572A23C-E5FE-478A-B820-4EC64C6963A2}" dt="2024-10-10T20:34:17.995" v="130" actId="478"/>
          <ac:grpSpMkLst>
            <pc:docMk/>
            <pc:sldMk cId="3014179155" sldId="271"/>
            <ac:grpSpMk id="14" creationId="{00000000-0000-0000-0000-000000000000}"/>
          </ac:grpSpMkLst>
        </pc:grpChg>
        <pc:grpChg chg="del">
          <ac:chgData name="Relebogile Nkotswe" userId="9b905cc53f32fe98" providerId="LiveId" clId="{F572A23C-E5FE-478A-B820-4EC64C6963A2}" dt="2024-10-10T20:34:17.995" v="130" actId="478"/>
          <ac:grpSpMkLst>
            <pc:docMk/>
            <pc:sldMk cId="3014179155" sldId="271"/>
            <ac:grpSpMk id="18" creationId="{00000000-0000-0000-0000-000000000000}"/>
          </ac:grpSpMkLst>
        </pc:grpChg>
        <pc:grpChg chg="del">
          <ac:chgData name="Relebogile Nkotswe" userId="9b905cc53f32fe98" providerId="LiveId" clId="{F572A23C-E5FE-478A-B820-4EC64C6963A2}" dt="2024-10-10T20:34:17.995" v="130" actId="478"/>
          <ac:grpSpMkLst>
            <pc:docMk/>
            <pc:sldMk cId="3014179155" sldId="271"/>
            <ac:grpSpMk id="21" creationId="{00000000-0000-0000-0000-000000000000}"/>
          </ac:grpSpMkLst>
        </pc:grpChg>
        <pc:grpChg chg="del">
          <ac:chgData name="Relebogile Nkotswe" userId="9b905cc53f32fe98" providerId="LiveId" clId="{F572A23C-E5FE-478A-B820-4EC64C6963A2}" dt="2024-10-10T20:34:17.995" v="130" actId="478"/>
          <ac:grpSpMkLst>
            <pc:docMk/>
            <pc:sldMk cId="3014179155" sldId="271"/>
            <ac:grpSpMk id="23" creationId="{00000000-0000-0000-0000-000000000000}"/>
          </ac:grpSpMkLst>
        </pc:grpChg>
        <pc:grpChg chg="del">
          <ac:chgData name="Relebogile Nkotswe" userId="9b905cc53f32fe98" providerId="LiveId" clId="{F572A23C-E5FE-478A-B820-4EC64C6963A2}" dt="2024-10-10T20:34:17.995" v="130" actId="478"/>
          <ac:grpSpMkLst>
            <pc:docMk/>
            <pc:sldMk cId="3014179155" sldId="271"/>
            <ac:grpSpMk id="43" creationId="{88C9A19B-59D5-473B-8910-32935668C1B3}"/>
          </ac:grpSpMkLst>
        </pc:grpChg>
        <pc:grpChg chg="del">
          <ac:chgData name="Relebogile Nkotswe" userId="9b905cc53f32fe98" providerId="LiveId" clId="{F572A23C-E5FE-478A-B820-4EC64C6963A2}" dt="2024-10-10T20:34:17.995" v="130" actId="478"/>
          <ac:grpSpMkLst>
            <pc:docMk/>
            <pc:sldMk cId="3014179155" sldId="271"/>
            <ac:grpSpMk id="45" creationId="{8353CEFF-7580-4BBB-9460-2FD1B04BDF24}"/>
          </ac:grpSpMkLst>
        </pc:grpChg>
        <pc:grpChg chg="del">
          <ac:chgData name="Relebogile Nkotswe" userId="9b905cc53f32fe98" providerId="LiveId" clId="{F572A23C-E5FE-478A-B820-4EC64C6963A2}" dt="2024-10-10T20:34:17.995" v="130" actId="478"/>
          <ac:grpSpMkLst>
            <pc:docMk/>
            <pc:sldMk cId="3014179155" sldId="271"/>
            <ac:grpSpMk id="51" creationId="{620A50A6-A490-4E69-A06C-9CF48F9B94C1}"/>
          </ac:grpSpMkLst>
        </pc:grpChg>
        <pc:picChg chg="del">
          <ac:chgData name="Relebogile Nkotswe" userId="9b905cc53f32fe98" providerId="LiveId" clId="{F572A23C-E5FE-478A-B820-4EC64C6963A2}" dt="2024-10-10T20:34:17.995" v="130" actId="478"/>
          <ac:picMkLst>
            <pc:docMk/>
            <pc:sldMk cId="3014179155" sldId="271"/>
            <ac:picMk id="12" creationId="{340F00FA-9330-40EB-8231-F6B959865540}"/>
          </ac:picMkLst>
        </pc:picChg>
        <pc:picChg chg="add mod">
          <ac:chgData name="Relebogile Nkotswe" userId="9b905cc53f32fe98" providerId="LiveId" clId="{F572A23C-E5FE-478A-B820-4EC64C6963A2}" dt="2024-10-10T21:21:26.893" v="418" actId="1076"/>
          <ac:picMkLst>
            <pc:docMk/>
            <pc:sldMk cId="3014179155" sldId="271"/>
            <ac:picMk id="17" creationId="{FB8ED65D-B568-D83F-5373-2C84EE2A0C01}"/>
          </ac:picMkLst>
        </pc:picChg>
        <pc:picChg chg="add mod">
          <ac:chgData name="Relebogile Nkotswe" userId="9b905cc53f32fe98" providerId="LiveId" clId="{F572A23C-E5FE-478A-B820-4EC64C6963A2}" dt="2024-10-10T21:22:25.494" v="423" actId="14100"/>
          <ac:picMkLst>
            <pc:docMk/>
            <pc:sldMk cId="3014179155" sldId="271"/>
            <ac:picMk id="27" creationId="{3C16CDD7-3B1F-FDF8-6FC9-5EA35B0FE81F}"/>
          </ac:picMkLst>
        </pc:picChg>
      </pc:sldChg>
      <pc:sldChg chg="addSp delSp modSp add mod">
        <pc:chgData name="Relebogile Nkotswe" userId="9b905cc53f32fe98" providerId="LiveId" clId="{F572A23C-E5FE-478A-B820-4EC64C6963A2}" dt="2024-10-10T20:45:32.457" v="206" actId="1076"/>
        <pc:sldMkLst>
          <pc:docMk/>
          <pc:sldMk cId="2975271814" sldId="272"/>
        </pc:sldMkLst>
        <pc:spChg chg="del">
          <ac:chgData name="Relebogile Nkotswe" userId="9b905cc53f32fe98" providerId="LiveId" clId="{F572A23C-E5FE-478A-B820-4EC64C6963A2}" dt="2024-10-10T20:35:11.082" v="153" actId="478"/>
          <ac:spMkLst>
            <pc:docMk/>
            <pc:sldMk cId="2975271814" sldId="272"/>
            <ac:spMk id="3" creationId="{C0BF9E32-C416-9B74-329F-C96A66AB7791}"/>
          </ac:spMkLst>
        </pc:spChg>
        <pc:spChg chg="add mod">
          <ac:chgData name="Relebogile Nkotswe" userId="9b905cc53f32fe98" providerId="LiveId" clId="{F572A23C-E5FE-478A-B820-4EC64C6963A2}" dt="2024-10-10T20:37:57.300" v="166" actId="20577"/>
          <ac:spMkLst>
            <pc:docMk/>
            <pc:sldMk cId="2975271814" sldId="272"/>
            <ac:spMk id="4" creationId="{3141C4A5-F41A-D926-E0BE-1C5C4E1075B0}"/>
          </ac:spMkLst>
        </pc:spChg>
        <pc:spChg chg="del">
          <ac:chgData name="Relebogile Nkotswe" userId="9b905cc53f32fe98" providerId="LiveId" clId="{F572A23C-E5FE-478A-B820-4EC64C6963A2}" dt="2024-10-10T20:35:11.082" v="153" actId="478"/>
          <ac:spMkLst>
            <pc:docMk/>
            <pc:sldMk cId="2975271814" sldId="272"/>
            <ac:spMk id="5" creationId="{4FF29F32-F0FE-E45E-66F7-F983A0BAF514}"/>
          </ac:spMkLst>
        </pc:spChg>
        <pc:spChg chg="del">
          <ac:chgData name="Relebogile Nkotswe" userId="9b905cc53f32fe98" providerId="LiveId" clId="{F572A23C-E5FE-478A-B820-4EC64C6963A2}" dt="2024-10-10T20:35:11.082" v="153" actId="478"/>
          <ac:spMkLst>
            <pc:docMk/>
            <pc:sldMk cId="2975271814" sldId="272"/>
            <ac:spMk id="7" creationId="{4DC629F7-86BB-58DB-C541-F80F8A9EC75B}"/>
          </ac:spMkLst>
        </pc:spChg>
        <pc:spChg chg="add mod">
          <ac:chgData name="Relebogile Nkotswe" userId="9b905cc53f32fe98" providerId="LiveId" clId="{F572A23C-E5FE-478A-B820-4EC64C6963A2}" dt="2024-10-10T20:40:12.950" v="181" actId="1076"/>
          <ac:spMkLst>
            <pc:docMk/>
            <pc:sldMk cId="2975271814" sldId="272"/>
            <ac:spMk id="8" creationId="{EABB62E8-A851-E555-4DAC-619639263D5C}"/>
          </ac:spMkLst>
        </pc:spChg>
        <pc:spChg chg="add mod">
          <ac:chgData name="Relebogile Nkotswe" userId="9b905cc53f32fe98" providerId="LiveId" clId="{F572A23C-E5FE-478A-B820-4EC64C6963A2}" dt="2024-10-10T20:41:15.258" v="192" actId="1076"/>
          <ac:spMkLst>
            <pc:docMk/>
            <pc:sldMk cId="2975271814" sldId="272"/>
            <ac:spMk id="9" creationId="{1F9BDEB7-179C-5828-BD41-96FB50841910}"/>
          </ac:spMkLst>
        </pc:spChg>
        <pc:spChg chg="mod">
          <ac:chgData name="Relebogile Nkotswe" userId="9b905cc53f32fe98" providerId="LiveId" clId="{F572A23C-E5FE-478A-B820-4EC64C6963A2}" dt="2024-10-10T20:35:01.002" v="152" actId="20577"/>
          <ac:spMkLst>
            <pc:docMk/>
            <pc:sldMk cId="2975271814" sldId="272"/>
            <ac:spMk id="42" creationId="{DF929D98-0D07-B5F2-692C-8D5BA318CC45}"/>
          </ac:spMkLst>
        </pc:spChg>
        <pc:picChg chg="add mod">
          <ac:chgData name="Relebogile Nkotswe" userId="9b905cc53f32fe98" providerId="LiveId" clId="{F572A23C-E5FE-478A-B820-4EC64C6963A2}" dt="2024-10-10T20:45:27.130" v="204" actId="14100"/>
          <ac:picMkLst>
            <pc:docMk/>
            <pc:sldMk cId="2975271814" sldId="272"/>
            <ac:picMk id="11" creationId="{9DDD6CC0-B9FB-8E0A-0E56-7C26FEC9CA13}"/>
          </ac:picMkLst>
        </pc:picChg>
        <pc:picChg chg="del">
          <ac:chgData name="Relebogile Nkotswe" userId="9b905cc53f32fe98" providerId="LiveId" clId="{F572A23C-E5FE-478A-B820-4EC64C6963A2}" dt="2024-10-10T20:35:11.082" v="153" actId="478"/>
          <ac:picMkLst>
            <pc:docMk/>
            <pc:sldMk cId="2975271814" sldId="272"/>
            <ac:picMk id="12" creationId="{F9343B4E-2795-FD58-F16D-F6159DEE199D}"/>
          </ac:picMkLst>
        </pc:picChg>
        <pc:picChg chg="add mod">
          <ac:chgData name="Relebogile Nkotswe" userId="9b905cc53f32fe98" providerId="LiveId" clId="{F572A23C-E5FE-478A-B820-4EC64C6963A2}" dt="2024-10-10T20:45:28.573" v="205" actId="1076"/>
          <ac:picMkLst>
            <pc:docMk/>
            <pc:sldMk cId="2975271814" sldId="272"/>
            <ac:picMk id="14" creationId="{695F9BDA-1E59-CBBE-013F-145EFD3FCA1F}"/>
          </ac:picMkLst>
        </pc:picChg>
        <pc:picChg chg="del">
          <ac:chgData name="Relebogile Nkotswe" userId="9b905cc53f32fe98" providerId="LiveId" clId="{F572A23C-E5FE-478A-B820-4EC64C6963A2}" dt="2024-10-10T20:35:11.082" v="153" actId="478"/>
          <ac:picMkLst>
            <pc:docMk/>
            <pc:sldMk cId="2975271814" sldId="272"/>
            <ac:picMk id="16" creationId="{2C99C182-85EF-B179-E79A-B65F13C10B77}"/>
          </ac:picMkLst>
        </pc:picChg>
        <pc:picChg chg="add del">
          <ac:chgData name="Relebogile Nkotswe" userId="9b905cc53f32fe98" providerId="LiveId" clId="{F572A23C-E5FE-478A-B820-4EC64C6963A2}" dt="2024-10-10T20:45:08.202" v="200" actId="478"/>
          <ac:picMkLst>
            <pc:docMk/>
            <pc:sldMk cId="2975271814" sldId="272"/>
            <ac:picMk id="17" creationId="{050D09B0-60C9-FCF7-B547-A1C150A67F7B}"/>
          </ac:picMkLst>
        </pc:picChg>
        <pc:picChg chg="del">
          <ac:chgData name="Relebogile Nkotswe" userId="9b905cc53f32fe98" providerId="LiveId" clId="{F572A23C-E5FE-478A-B820-4EC64C6963A2}" dt="2024-10-10T20:35:11.082" v="153" actId="478"/>
          <ac:picMkLst>
            <pc:docMk/>
            <pc:sldMk cId="2975271814" sldId="272"/>
            <ac:picMk id="18" creationId="{1EE5D904-5596-CF98-F307-376923A429D4}"/>
          </ac:picMkLst>
        </pc:picChg>
        <pc:picChg chg="add mod">
          <ac:chgData name="Relebogile Nkotswe" userId="9b905cc53f32fe98" providerId="LiveId" clId="{F572A23C-E5FE-478A-B820-4EC64C6963A2}" dt="2024-10-10T20:45:32.457" v="206" actId="1076"/>
          <ac:picMkLst>
            <pc:docMk/>
            <pc:sldMk cId="2975271814" sldId="272"/>
            <ac:picMk id="20" creationId="{61D5E356-36E4-DB13-182F-DA9EA1890129}"/>
          </ac:picMkLst>
        </pc:picChg>
      </pc:sldChg>
      <pc:sldChg chg="addSp delSp modSp add mod">
        <pc:chgData name="Relebogile Nkotswe" userId="9b905cc53f32fe98" providerId="LiveId" clId="{F572A23C-E5FE-478A-B820-4EC64C6963A2}" dt="2024-10-10T21:06:05.053" v="343" actId="1076"/>
        <pc:sldMkLst>
          <pc:docMk/>
          <pc:sldMk cId="3023731172" sldId="273"/>
        </pc:sldMkLst>
        <pc:spChg chg="add mod">
          <ac:chgData name="Relebogile Nkotswe" userId="9b905cc53f32fe98" providerId="LiveId" clId="{F572A23C-E5FE-478A-B820-4EC64C6963A2}" dt="2024-10-10T20:47:46.809" v="214" actId="14100"/>
          <ac:spMkLst>
            <pc:docMk/>
            <pc:sldMk cId="3023731172" sldId="273"/>
            <ac:spMk id="3" creationId="{9CA2D6D0-20EE-636A-5030-B49CEBC582B6}"/>
          </ac:spMkLst>
        </pc:spChg>
        <pc:spChg chg="del">
          <ac:chgData name="Relebogile Nkotswe" userId="9b905cc53f32fe98" providerId="LiveId" clId="{F572A23C-E5FE-478A-B820-4EC64C6963A2}" dt="2024-10-10T20:46:32.802" v="208" actId="478"/>
          <ac:spMkLst>
            <pc:docMk/>
            <pc:sldMk cId="3023731172" sldId="273"/>
            <ac:spMk id="4" creationId="{E69E6D7C-50F7-437E-4A13-A0F0DF2242CD}"/>
          </ac:spMkLst>
        </pc:spChg>
        <pc:spChg chg="add del mod">
          <ac:chgData name="Relebogile Nkotswe" userId="9b905cc53f32fe98" providerId="LiveId" clId="{F572A23C-E5FE-478A-B820-4EC64C6963A2}" dt="2024-10-10T20:48:35.137" v="224"/>
          <ac:spMkLst>
            <pc:docMk/>
            <pc:sldMk cId="3023731172" sldId="273"/>
            <ac:spMk id="5" creationId="{408D95A4-F75E-8665-F8D0-1B6D520593AD}"/>
          </ac:spMkLst>
        </pc:spChg>
        <pc:spChg chg="add mod">
          <ac:chgData name="Relebogile Nkotswe" userId="9b905cc53f32fe98" providerId="LiveId" clId="{F572A23C-E5FE-478A-B820-4EC64C6963A2}" dt="2024-10-10T20:54:31.052" v="322" actId="1076"/>
          <ac:spMkLst>
            <pc:docMk/>
            <pc:sldMk cId="3023731172" sldId="273"/>
            <ac:spMk id="7" creationId="{0033F857-4521-9086-EED6-8071A07FE3DE}"/>
          </ac:spMkLst>
        </pc:spChg>
        <pc:spChg chg="del">
          <ac:chgData name="Relebogile Nkotswe" userId="9b905cc53f32fe98" providerId="LiveId" clId="{F572A23C-E5FE-478A-B820-4EC64C6963A2}" dt="2024-10-10T20:46:32.802" v="208" actId="478"/>
          <ac:spMkLst>
            <pc:docMk/>
            <pc:sldMk cId="3023731172" sldId="273"/>
            <ac:spMk id="8" creationId="{E2713DD0-90F2-C03F-1763-76131BB3D245}"/>
          </ac:spMkLst>
        </pc:spChg>
        <pc:spChg chg="del">
          <ac:chgData name="Relebogile Nkotswe" userId="9b905cc53f32fe98" providerId="LiveId" clId="{F572A23C-E5FE-478A-B820-4EC64C6963A2}" dt="2024-10-10T20:46:32.802" v="208" actId="478"/>
          <ac:spMkLst>
            <pc:docMk/>
            <pc:sldMk cId="3023731172" sldId="273"/>
            <ac:spMk id="9" creationId="{885871F7-611D-4192-1172-B98C997F880B}"/>
          </ac:spMkLst>
        </pc:spChg>
        <pc:spChg chg="add mod">
          <ac:chgData name="Relebogile Nkotswe" userId="9b905cc53f32fe98" providerId="LiveId" clId="{F572A23C-E5FE-478A-B820-4EC64C6963A2}" dt="2024-10-10T20:49:59.393" v="233" actId="1076"/>
          <ac:spMkLst>
            <pc:docMk/>
            <pc:sldMk cId="3023731172" sldId="273"/>
            <ac:spMk id="12" creationId="{397512E5-C304-BA1D-67CF-1E6247A67971}"/>
          </ac:spMkLst>
        </pc:spChg>
        <pc:spChg chg="add mod">
          <ac:chgData name="Relebogile Nkotswe" userId="9b905cc53f32fe98" providerId="LiveId" clId="{F572A23C-E5FE-478A-B820-4EC64C6963A2}" dt="2024-10-10T20:52:18.647" v="310" actId="313"/>
          <ac:spMkLst>
            <pc:docMk/>
            <pc:sldMk cId="3023731172" sldId="273"/>
            <ac:spMk id="15" creationId="{76D07365-71D6-0B89-DECE-EB7A5E2AD39A}"/>
          </ac:spMkLst>
        </pc:spChg>
        <pc:spChg chg="add del">
          <ac:chgData name="Relebogile Nkotswe" userId="9b905cc53f32fe98" providerId="LiveId" clId="{F572A23C-E5FE-478A-B820-4EC64C6963A2}" dt="2024-10-10T21:03:05.275" v="335" actId="478"/>
          <ac:spMkLst>
            <pc:docMk/>
            <pc:sldMk cId="3023731172" sldId="273"/>
            <ac:spMk id="26" creationId="{063D17AE-2DA4-4A1B-89C3-FA8D26B2D0B6}"/>
          </ac:spMkLst>
        </pc:spChg>
        <pc:picChg chg="del">
          <ac:chgData name="Relebogile Nkotswe" userId="9b905cc53f32fe98" providerId="LiveId" clId="{F572A23C-E5FE-478A-B820-4EC64C6963A2}" dt="2024-10-10T20:46:32.802" v="208" actId="478"/>
          <ac:picMkLst>
            <pc:docMk/>
            <pc:sldMk cId="3023731172" sldId="273"/>
            <ac:picMk id="11" creationId="{7ECCB3D1-B1D6-1FAA-7230-BDF31CA05F1F}"/>
          </ac:picMkLst>
        </pc:picChg>
        <pc:picChg chg="del">
          <ac:chgData name="Relebogile Nkotswe" userId="9b905cc53f32fe98" providerId="LiveId" clId="{F572A23C-E5FE-478A-B820-4EC64C6963A2}" dt="2024-10-10T20:46:32.802" v="208" actId="478"/>
          <ac:picMkLst>
            <pc:docMk/>
            <pc:sldMk cId="3023731172" sldId="273"/>
            <ac:picMk id="14" creationId="{F9443FEF-64E3-C53C-D8F4-096CB8492F91}"/>
          </ac:picMkLst>
        </pc:picChg>
        <pc:picChg chg="add mod ord">
          <ac:chgData name="Relebogile Nkotswe" userId="9b905cc53f32fe98" providerId="LiveId" clId="{F572A23C-E5FE-478A-B820-4EC64C6963A2}" dt="2024-10-10T20:55:44.349" v="330" actId="1076"/>
          <ac:picMkLst>
            <pc:docMk/>
            <pc:sldMk cId="3023731172" sldId="273"/>
            <ac:picMk id="17" creationId="{A5C093AD-AE45-BAAD-9545-8BD7ABA2BAFD}"/>
          </ac:picMkLst>
        </pc:picChg>
        <pc:picChg chg="add mod ord">
          <ac:chgData name="Relebogile Nkotswe" userId="9b905cc53f32fe98" providerId="LiveId" clId="{F572A23C-E5FE-478A-B820-4EC64C6963A2}" dt="2024-10-10T20:55:39.105" v="328" actId="1076"/>
          <ac:picMkLst>
            <pc:docMk/>
            <pc:sldMk cId="3023731172" sldId="273"/>
            <ac:picMk id="19" creationId="{675AD759-ACFB-F02A-A2E0-6DFA18F3B66A}"/>
          </ac:picMkLst>
        </pc:picChg>
        <pc:picChg chg="del">
          <ac:chgData name="Relebogile Nkotswe" userId="9b905cc53f32fe98" providerId="LiveId" clId="{F572A23C-E5FE-478A-B820-4EC64C6963A2}" dt="2024-10-10T20:46:32.802" v="208" actId="478"/>
          <ac:picMkLst>
            <pc:docMk/>
            <pc:sldMk cId="3023731172" sldId="273"/>
            <ac:picMk id="20" creationId="{1078EEF3-D4B5-8C03-92E9-878AF630AA5E}"/>
          </ac:picMkLst>
        </pc:picChg>
        <pc:picChg chg="add mod">
          <ac:chgData name="Relebogile Nkotswe" userId="9b905cc53f32fe98" providerId="LiveId" clId="{F572A23C-E5FE-478A-B820-4EC64C6963A2}" dt="2024-10-10T21:06:05.053" v="343" actId="1076"/>
          <ac:picMkLst>
            <pc:docMk/>
            <pc:sldMk cId="3023731172" sldId="273"/>
            <ac:picMk id="22" creationId="{6495E7D1-BFCD-497A-5B59-1F6EC51550FD}"/>
          </ac:picMkLst>
        </pc:picChg>
        <pc:picChg chg="add del">
          <ac:chgData name="Relebogile Nkotswe" userId="9b905cc53f32fe98" providerId="LiveId" clId="{F572A23C-E5FE-478A-B820-4EC64C6963A2}" dt="2024-10-10T20:56:36.194" v="333" actId="478"/>
          <ac:picMkLst>
            <pc:docMk/>
            <pc:sldMk cId="3023731172" sldId="273"/>
            <ac:picMk id="24" creationId="{0CE5C719-96C3-0BCB-DF0C-BC0348F8D77B}"/>
          </ac:picMkLst>
        </pc:picChg>
        <pc:picChg chg="add del mod">
          <ac:chgData name="Relebogile Nkotswe" userId="9b905cc53f32fe98" providerId="LiveId" clId="{F572A23C-E5FE-478A-B820-4EC64C6963A2}" dt="2024-10-10T21:04:52.658" v="338" actId="478"/>
          <ac:picMkLst>
            <pc:docMk/>
            <pc:sldMk cId="3023731172" sldId="273"/>
            <ac:picMk id="28" creationId="{FC95A2DE-04BD-7B30-6E29-0335C90FB51F}"/>
          </ac:picMkLst>
        </pc:picChg>
        <pc:picChg chg="add mod">
          <ac:chgData name="Relebogile Nkotswe" userId="9b905cc53f32fe98" providerId="LiveId" clId="{F572A23C-E5FE-478A-B820-4EC64C6963A2}" dt="2024-10-10T21:05:52.353" v="342" actId="1076"/>
          <ac:picMkLst>
            <pc:docMk/>
            <pc:sldMk cId="3023731172" sldId="273"/>
            <ac:picMk id="30" creationId="{79DDEDEB-A0C2-25C6-2B35-B2961B97981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BE789-16DD-410B-9F06-C6095E2E9F13}" type="datetimeFigureOut">
              <a:rPr lang="en-ZA" smtClean="0"/>
              <a:t>2024/10/10</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0B95EC-1B8E-4397-A23B-B645442EA7F1}" type="slidenum">
              <a:rPr lang="en-ZA" smtClean="0"/>
              <a:t>‹#›</a:t>
            </a:fld>
            <a:endParaRPr lang="en-ZA"/>
          </a:p>
        </p:txBody>
      </p:sp>
    </p:spTree>
    <p:extLst>
      <p:ext uri="{BB962C8B-B14F-4D97-AF65-F5344CB8AC3E}">
        <p14:creationId xmlns:p14="http://schemas.microsoft.com/office/powerpoint/2010/main" val="2729620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Freeform 2">
            <a:extLst>
              <a:ext uri="{FF2B5EF4-FFF2-40B4-BE49-F238E27FC236}">
                <a16:creationId xmlns:a16="http://schemas.microsoft.com/office/drawing/2014/main" id="{153F9FE1-96A6-4FFC-86CB-19EDEC3D9C23}"/>
              </a:ext>
            </a:extLst>
          </p:cNvPr>
          <p:cNvSpPr/>
          <p:nvPr userDrawn="1"/>
        </p:nvSpPr>
        <p:spPr>
          <a:xfrm>
            <a:off x="1010628" y="1028700"/>
            <a:ext cx="5550251" cy="808588"/>
          </a:xfrm>
          <a:custGeom>
            <a:avLst/>
            <a:gdLst/>
            <a:ahLst/>
            <a:cxnLst/>
            <a:rect l="l" t="t" r="r" b="b"/>
            <a:pathLst>
              <a:path w="5550251" h="808588">
                <a:moveTo>
                  <a:pt x="0" y="0"/>
                </a:moveTo>
                <a:lnTo>
                  <a:pt x="5550252" y="0"/>
                </a:lnTo>
                <a:lnTo>
                  <a:pt x="5550252" y="808588"/>
                </a:lnTo>
                <a:lnTo>
                  <a:pt x="0" y="808588"/>
                </a:lnTo>
                <a:lnTo>
                  <a:pt x="0" y="0"/>
                </a:lnTo>
                <a:close/>
              </a:path>
            </a:pathLst>
          </a:custGeom>
          <a:blipFill>
            <a:blip r:embed="rId2" cstate="email">
              <a:extLst>
                <a:ext uri="{28A0092B-C50C-407E-A947-70E740481C1C}">
                  <a14:useLocalDpi xmlns:a14="http://schemas.microsoft.com/office/drawing/2010/main" val="0"/>
                </a:ext>
              </a:extLst>
            </a:blip>
            <a:stretch>
              <a:fillRect/>
            </a:stretch>
          </a:blipFill>
        </p:spPr>
        <p:txBody>
          <a:bodyPr/>
          <a:lstStyle/>
          <a:p>
            <a:endParaRPr lang="en-ZA"/>
          </a:p>
        </p:txBody>
      </p:sp>
      <p:sp>
        <p:nvSpPr>
          <p:cNvPr id="8" name="Freeform 5">
            <a:extLst>
              <a:ext uri="{FF2B5EF4-FFF2-40B4-BE49-F238E27FC236}">
                <a16:creationId xmlns:a16="http://schemas.microsoft.com/office/drawing/2014/main" id="{AE76D895-EFBE-4FFE-8849-525F884C0BF7}"/>
              </a:ext>
            </a:extLst>
          </p:cNvPr>
          <p:cNvSpPr/>
          <p:nvPr userDrawn="1"/>
        </p:nvSpPr>
        <p:spPr>
          <a:xfrm>
            <a:off x="5586099" y="1"/>
            <a:ext cx="12701901" cy="10287000"/>
          </a:xfrm>
          <a:custGeom>
            <a:avLst/>
            <a:gdLst/>
            <a:ahLst/>
            <a:cxnLst/>
            <a:rect l="l" t="t" r="r" b="b"/>
            <a:pathLst>
              <a:path w="15482571" h="15482571">
                <a:moveTo>
                  <a:pt x="0" y="0"/>
                </a:moveTo>
                <a:lnTo>
                  <a:pt x="15482570" y="0"/>
                </a:lnTo>
                <a:lnTo>
                  <a:pt x="15482570" y="15482571"/>
                </a:lnTo>
                <a:lnTo>
                  <a:pt x="0" y="15482571"/>
                </a:lnTo>
                <a:lnTo>
                  <a:pt x="0" y="0"/>
                </a:lnTo>
                <a:close/>
              </a:path>
            </a:pathLst>
          </a:custGeom>
          <a: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r="-21892" b="-50506"/>
            </a:stretch>
          </a:blipFill>
        </p:spPr>
        <p:txBody>
          <a:bodyPr/>
          <a:lstStyle/>
          <a:p>
            <a:endParaRPr lang="en-ZA"/>
          </a:p>
        </p:txBody>
      </p:sp>
      <p:grpSp>
        <p:nvGrpSpPr>
          <p:cNvPr id="9" name="Group 5">
            <a:extLst>
              <a:ext uri="{FF2B5EF4-FFF2-40B4-BE49-F238E27FC236}">
                <a16:creationId xmlns:a16="http://schemas.microsoft.com/office/drawing/2014/main" id="{2690673C-7B67-419D-9083-92A4BC0EF821}"/>
              </a:ext>
            </a:extLst>
          </p:cNvPr>
          <p:cNvGrpSpPr/>
          <p:nvPr userDrawn="1"/>
        </p:nvGrpSpPr>
        <p:grpSpPr>
          <a:xfrm>
            <a:off x="10489266" y="1720733"/>
            <a:ext cx="1483776" cy="1483776"/>
            <a:chOff x="0" y="0"/>
            <a:chExt cx="812800" cy="812800"/>
          </a:xfrm>
        </p:grpSpPr>
        <p:sp>
          <p:nvSpPr>
            <p:cNvPr id="10" name="Freeform 6">
              <a:extLst>
                <a:ext uri="{FF2B5EF4-FFF2-40B4-BE49-F238E27FC236}">
                  <a16:creationId xmlns:a16="http://schemas.microsoft.com/office/drawing/2014/main" id="{3A971C38-088C-4F05-AA1A-4A67F603A0C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F0F1"/>
            </a:solidFill>
            <a:ln w="104775" cap="sq">
              <a:solidFill>
                <a:srgbClr val="EDF0F1"/>
              </a:solidFill>
              <a:prstDash val="solid"/>
              <a:miter/>
            </a:ln>
          </p:spPr>
          <p:txBody>
            <a:bodyPr/>
            <a:lstStyle/>
            <a:p>
              <a:endParaRPr lang="en-ZA"/>
            </a:p>
          </p:txBody>
        </p:sp>
        <p:sp>
          <p:nvSpPr>
            <p:cNvPr id="11" name="TextBox 7">
              <a:extLst>
                <a:ext uri="{FF2B5EF4-FFF2-40B4-BE49-F238E27FC236}">
                  <a16:creationId xmlns:a16="http://schemas.microsoft.com/office/drawing/2014/main" id="{C5DA8EF7-8B7B-4B18-8C7A-42526AEAE865}"/>
                </a:ext>
              </a:extLst>
            </p:cNvPr>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2" name="Group 8">
            <a:extLst>
              <a:ext uri="{FF2B5EF4-FFF2-40B4-BE49-F238E27FC236}">
                <a16:creationId xmlns:a16="http://schemas.microsoft.com/office/drawing/2014/main" id="{636165DF-4349-4942-AF4A-69196AE872BC}"/>
              </a:ext>
            </a:extLst>
          </p:cNvPr>
          <p:cNvGrpSpPr>
            <a:grpSpLocks noChangeAspect="1"/>
          </p:cNvGrpSpPr>
          <p:nvPr userDrawn="1"/>
        </p:nvGrpSpPr>
        <p:grpSpPr>
          <a:xfrm>
            <a:off x="10617158" y="1848627"/>
            <a:ext cx="1227992" cy="1227987"/>
            <a:chOff x="0" y="0"/>
            <a:chExt cx="6350000" cy="6349975"/>
          </a:xfrm>
        </p:grpSpPr>
        <p:sp>
          <p:nvSpPr>
            <p:cNvPr id="13" name="Freeform 9">
              <a:extLst>
                <a:ext uri="{FF2B5EF4-FFF2-40B4-BE49-F238E27FC236}">
                  <a16:creationId xmlns:a16="http://schemas.microsoft.com/office/drawing/2014/main" id="{DE30AB36-DD56-4D53-BAAC-3757B12DC7F8}"/>
                </a:ext>
              </a:extLst>
            </p:cNvPr>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5" cstate="email">
                <a:extLst>
                  <a:ext uri="{28A0092B-C50C-407E-A947-70E740481C1C}">
                    <a14:useLocalDpi xmlns:a14="http://schemas.microsoft.com/office/drawing/2010/main" val="0"/>
                  </a:ext>
                </a:extLst>
              </a:blip>
              <a:stretch>
                <a:fillRect/>
              </a:stretch>
            </a:blipFill>
          </p:spPr>
          <p:txBody>
            <a:bodyPr/>
            <a:lstStyle/>
            <a:p>
              <a:endParaRPr lang="en-ZA"/>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63130908-198B-4359-A556-7F8202A3AFAD}"/>
              </a:ext>
            </a:extLst>
          </p:cNvPr>
          <p:cNvSpPr/>
          <p:nvPr userDrawn="1"/>
        </p:nvSpPr>
        <p:spPr>
          <a:xfrm>
            <a:off x="14631871" y="9258300"/>
            <a:ext cx="2627429" cy="382777"/>
          </a:xfrm>
          <a:custGeom>
            <a:avLst/>
            <a:gdLst/>
            <a:ahLst/>
            <a:cxnLst/>
            <a:rect l="l" t="t" r="r" b="b"/>
            <a:pathLst>
              <a:path w="2627429" h="382777">
                <a:moveTo>
                  <a:pt x="0" y="0"/>
                </a:moveTo>
                <a:lnTo>
                  <a:pt x="2627429" y="0"/>
                </a:lnTo>
                <a:lnTo>
                  <a:pt x="2627429" y="382777"/>
                </a:lnTo>
                <a:lnTo>
                  <a:pt x="0" y="382777"/>
                </a:lnTo>
                <a:lnTo>
                  <a:pt x="0" y="0"/>
                </a:lnTo>
                <a:close/>
              </a:path>
            </a:pathLst>
          </a:custGeom>
          <a:blipFill>
            <a:blip r:embed="rId2" cstate="email">
              <a:extLst>
                <a:ext uri="{28A0092B-C50C-407E-A947-70E740481C1C}">
                  <a14:useLocalDpi xmlns:a14="http://schemas.microsoft.com/office/drawing/2010/main" val="0"/>
                </a:ext>
              </a:extLst>
            </a:blip>
            <a:stretch>
              <a:fillRect/>
            </a:stretch>
          </a:blipFill>
        </p:spPr>
        <p:txBody>
          <a:bodyPr/>
          <a:lstStyle/>
          <a:p>
            <a:endParaRPr lang="en-ZA"/>
          </a:p>
        </p:txBody>
      </p:sp>
      <p:sp>
        <p:nvSpPr>
          <p:cNvPr id="8" name="AutoShape 27">
            <a:extLst>
              <a:ext uri="{FF2B5EF4-FFF2-40B4-BE49-F238E27FC236}">
                <a16:creationId xmlns:a16="http://schemas.microsoft.com/office/drawing/2014/main" id="{8352733A-940D-48C9-8B9C-7D7249B1F137}"/>
              </a:ext>
            </a:extLst>
          </p:cNvPr>
          <p:cNvSpPr/>
          <p:nvPr userDrawn="1"/>
        </p:nvSpPr>
        <p:spPr>
          <a:xfrm>
            <a:off x="0" y="0"/>
            <a:ext cx="18288000" cy="1457325"/>
          </a:xfrm>
          <a:prstGeom prst="rect">
            <a:avLst/>
          </a:prstGeom>
          <a:solidFill>
            <a:srgbClr val="EDF0F1"/>
          </a:solidFill>
        </p:spPr>
        <p:txBody>
          <a:bodyPr/>
          <a:lstStyle/>
          <a:p>
            <a:endParaRPr lang="en-ZA"/>
          </a:p>
        </p:txBody>
      </p:sp>
      <p:sp>
        <p:nvSpPr>
          <p:cNvPr id="9" name="Freeform 29">
            <a:extLst>
              <a:ext uri="{FF2B5EF4-FFF2-40B4-BE49-F238E27FC236}">
                <a16:creationId xmlns:a16="http://schemas.microsoft.com/office/drawing/2014/main" id="{0D1DBB79-A7C8-4445-94F6-B27C619C9868}"/>
              </a:ext>
            </a:extLst>
          </p:cNvPr>
          <p:cNvSpPr/>
          <p:nvPr userDrawn="1"/>
        </p:nvSpPr>
        <p:spPr>
          <a:xfrm rot="10800000">
            <a:off x="-1" y="-3"/>
            <a:ext cx="1888431" cy="1457327"/>
          </a:xfrm>
          <a:custGeom>
            <a:avLst/>
            <a:gdLst/>
            <a:ahLst/>
            <a:cxnLst/>
            <a:rect l="l" t="t" r="r" b="b"/>
            <a:pathLst>
              <a:path w="1888431" h="1888431">
                <a:moveTo>
                  <a:pt x="0" y="0"/>
                </a:moveTo>
                <a:lnTo>
                  <a:pt x="1888431" y="0"/>
                </a:lnTo>
                <a:lnTo>
                  <a:pt x="1888431" y="1888431"/>
                </a:lnTo>
                <a:lnTo>
                  <a:pt x="0" y="1888431"/>
                </a:lnTo>
                <a:lnTo>
                  <a:pt x="0" y="0"/>
                </a:lnTo>
                <a:close/>
              </a:path>
            </a:pathLst>
          </a:custGeom>
          <a: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b="-29582"/>
            </a:stretch>
          </a:blipFill>
        </p:spPr>
        <p:txBody>
          <a:bodyPr/>
          <a:lstStyle/>
          <a:p>
            <a:endParaRPr lang="en-ZA"/>
          </a:p>
        </p:txBody>
      </p:sp>
      <p:grpSp>
        <p:nvGrpSpPr>
          <p:cNvPr id="10" name="Group 30">
            <a:extLst>
              <a:ext uri="{FF2B5EF4-FFF2-40B4-BE49-F238E27FC236}">
                <a16:creationId xmlns:a16="http://schemas.microsoft.com/office/drawing/2014/main" id="{19752B9B-B74F-4A51-9D5C-BBF4020388B2}"/>
              </a:ext>
            </a:extLst>
          </p:cNvPr>
          <p:cNvGrpSpPr/>
          <p:nvPr userDrawn="1"/>
        </p:nvGrpSpPr>
        <p:grpSpPr>
          <a:xfrm>
            <a:off x="1" y="1457324"/>
            <a:ext cx="18288000" cy="45719"/>
            <a:chOff x="0" y="0"/>
            <a:chExt cx="4868359" cy="12545"/>
          </a:xfrm>
        </p:grpSpPr>
        <p:sp>
          <p:nvSpPr>
            <p:cNvPr id="11" name="Freeform 31">
              <a:extLst>
                <a:ext uri="{FF2B5EF4-FFF2-40B4-BE49-F238E27FC236}">
                  <a16:creationId xmlns:a16="http://schemas.microsoft.com/office/drawing/2014/main" id="{725B03A1-1FA1-4FEA-AD64-09FDB5A18E60}"/>
                </a:ext>
              </a:extLst>
            </p:cNvPr>
            <p:cNvSpPr/>
            <p:nvPr/>
          </p:nvSpPr>
          <p:spPr>
            <a:xfrm>
              <a:off x="0" y="0"/>
              <a:ext cx="4868359" cy="12545"/>
            </a:xfrm>
            <a:custGeom>
              <a:avLst/>
              <a:gdLst/>
              <a:ahLst/>
              <a:cxnLst/>
              <a:rect l="l" t="t" r="r" b="b"/>
              <a:pathLst>
                <a:path w="4868359" h="12545">
                  <a:moveTo>
                    <a:pt x="0" y="0"/>
                  </a:moveTo>
                  <a:lnTo>
                    <a:pt x="4868359" y="0"/>
                  </a:lnTo>
                  <a:lnTo>
                    <a:pt x="4868359" y="12545"/>
                  </a:lnTo>
                  <a:lnTo>
                    <a:pt x="0" y="12545"/>
                  </a:lnTo>
                  <a:close/>
                </a:path>
              </a:pathLst>
            </a:custGeom>
            <a:solidFill>
              <a:srgbClr val="81C5BD"/>
            </a:solidFill>
          </p:spPr>
          <p:txBody>
            <a:bodyPr/>
            <a:lstStyle/>
            <a:p>
              <a:endParaRPr lang="en-ZA"/>
            </a:p>
          </p:txBody>
        </p:sp>
        <p:sp>
          <p:nvSpPr>
            <p:cNvPr id="12" name="TextBox 32">
              <a:extLst>
                <a:ext uri="{FF2B5EF4-FFF2-40B4-BE49-F238E27FC236}">
                  <a16:creationId xmlns:a16="http://schemas.microsoft.com/office/drawing/2014/main" id="{D01BEAB7-8403-48A7-8A4B-CB7EA4910D38}"/>
                </a:ext>
              </a:extLst>
            </p:cNvPr>
            <p:cNvSpPr txBox="1"/>
            <p:nvPr/>
          </p:nvSpPr>
          <p:spPr>
            <a:xfrm>
              <a:off x="0" y="-38100"/>
              <a:ext cx="4868359" cy="50645"/>
            </a:xfrm>
            <a:prstGeom prst="rect">
              <a:avLst/>
            </a:prstGeom>
          </p:spPr>
          <p:txBody>
            <a:bodyPr lIns="50800" tIns="50800" rIns="50800" bIns="50800" rtlCol="0" anchor="ctr"/>
            <a:lstStyle/>
            <a:p>
              <a:pPr algn="ctr">
                <a:lnSpc>
                  <a:spcPts val="2940"/>
                </a:lnSpc>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4414447"/>
            <a:ext cx="12219756" cy="2043380"/>
          </a:xfrm>
          <a:prstGeom prst="rect">
            <a:avLst/>
          </a:prstGeom>
        </p:spPr>
        <p:txBody>
          <a:bodyPr wrap="square" lIns="0" tIns="0" rIns="0" bIns="0" rtlCol="0" anchor="t">
            <a:spAutoFit/>
          </a:bodyPr>
          <a:lstStyle/>
          <a:p>
            <a:pPr>
              <a:lnSpc>
                <a:spcPts val="8208"/>
              </a:lnSpc>
            </a:pPr>
            <a:r>
              <a:rPr lang="en-ZA" sz="6000" dirty="0">
                <a:solidFill>
                  <a:schemeClr val="accent5">
                    <a:lumMod val="75000"/>
                  </a:schemeClr>
                </a:solidFill>
              </a:rPr>
              <a:t>Web-Based Product Display Application.</a:t>
            </a:r>
          </a:p>
        </p:txBody>
      </p:sp>
      <p:sp>
        <p:nvSpPr>
          <p:cNvPr id="6" name="TextBox 6"/>
          <p:cNvSpPr txBox="1"/>
          <p:nvPr/>
        </p:nvSpPr>
        <p:spPr>
          <a:xfrm>
            <a:off x="1028700" y="6583660"/>
            <a:ext cx="8411441" cy="261366"/>
          </a:xfrm>
          <a:prstGeom prst="rect">
            <a:avLst/>
          </a:prstGeom>
        </p:spPr>
        <p:txBody>
          <a:bodyPr lIns="0" tIns="0" rIns="0" bIns="0" rtlCol="0" anchor="t">
            <a:spAutoFit/>
          </a:bodyPr>
          <a:lstStyle/>
          <a:p>
            <a:pPr>
              <a:lnSpc>
                <a:spcPts val="2051"/>
              </a:lnSpc>
            </a:pPr>
            <a:r>
              <a:rPr lang="en-US" sz="1799" spc="77">
                <a:solidFill>
                  <a:srgbClr val="414058"/>
                </a:solidFill>
                <a:latin typeface="Montserrat"/>
              </a:rPr>
              <a:t>Fairness </a:t>
            </a:r>
            <a:r>
              <a:rPr lang="en-US" sz="1799" spc="77">
                <a:solidFill>
                  <a:srgbClr val="00A69B"/>
                </a:solidFill>
                <a:ea typeface="Montserrat"/>
              </a:rPr>
              <a:t>■</a:t>
            </a:r>
            <a:r>
              <a:rPr lang="en-US" sz="1799" spc="77">
                <a:solidFill>
                  <a:srgbClr val="000000"/>
                </a:solidFill>
                <a:latin typeface="Montserrat"/>
              </a:rPr>
              <a:t> </a:t>
            </a:r>
            <a:r>
              <a:rPr lang="en-US" sz="1799" spc="77">
                <a:solidFill>
                  <a:srgbClr val="414058"/>
                </a:solidFill>
                <a:latin typeface="Montserrat"/>
              </a:rPr>
              <a:t>Care </a:t>
            </a:r>
            <a:r>
              <a:rPr lang="en-US" sz="1799" spc="77">
                <a:solidFill>
                  <a:srgbClr val="00A69B"/>
                </a:solidFill>
                <a:ea typeface="Montserrat"/>
              </a:rPr>
              <a:t>■ </a:t>
            </a:r>
            <a:r>
              <a:rPr lang="en-US" sz="1799" spc="77">
                <a:solidFill>
                  <a:srgbClr val="414058"/>
                </a:solidFill>
                <a:latin typeface="Montserrat"/>
              </a:rPr>
              <a:t>Collaboration </a:t>
            </a:r>
            <a:r>
              <a:rPr lang="en-US" sz="1799" spc="77">
                <a:solidFill>
                  <a:srgbClr val="00A69B"/>
                </a:solidFill>
                <a:ea typeface="Montserrat"/>
              </a:rPr>
              <a:t>■ </a:t>
            </a:r>
            <a:r>
              <a:rPr lang="en-US" sz="1799" spc="77">
                <a:solidFill>
                  <a:srgbClr val="414058"/>
                </a:solidFill>
                <a:latin typeface="Montserrat"/>
              </a:rPr>
              <a:t>Integrity </a:t>
            </a:r>
            <a:r>
              <a:rPr lang="en-US" sz="1799" spc="77">
                <a:solidFill>
                  <a:srgbClr val="00A69B"/>
                </a:solidFill>
                <a:ea typeface="Montserrat"/>
              </a:rPr>
              <a:t>■ </a:t>
            </a:r>
            <a:r>
              <a:rPr lang="en-US" sz="1799" spc="77">
                <a:solidFill>
                  <a:srgbClr val="414058"/>
                </a:solidFill>
                <a:latin typeface="Montserrat"/>
              </a:rPr>
              <a:t>Gratitude </a:t>
            </a:r>
            <a:r>
              <a:rPr lang="en-US" sz="1799" spc="77">
                <a:solidFill>
                  <a:srgbClr val="00A69B"/>
                </a:solidFill>
                <a:ea typeface="Montserrat"/>
              </a:rPr>
              <a:t>■ </a:t>
            </a:r>
            <a:r>
              <a:rPr lang="en-US" sz="1799" spc="77">
                <a:solidFill>
                  <a:srgbClr val="414058"/>
                </a:solidFill>
                <a:latin typeface="Montserrat"/>
              </a:rPr>
              <a:t>Excellence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28">
            <a:extLst>
              <a:ext uri="{FF2B5EF4-FFF2-40B4-BE49-F238E27FC236}">
                <a16:creationId xmlns:a16="http://schemas.microsoft.com/office/drawing/2014/main" id="{11779070-4444-6370-E7DF-1B22A9D4B478}"/>
              </a:ext>
            </a:extLst>
          </p:cNvPr>
          <p:cNvSpPr txBox="1"/>
          <p:nvPr/>
        </p:nvSpPr>
        <p:spPr>
          <a:xfrm>
            <a:off x="1623329" y="318132"/>
            <a:ext cx="11333492" cy="797911"/>
          </a:xfrm>
          <a:prstGeom prst="rect">
            <a:avLst/>
          </a:prstGeom>
        </p:spPr>
        <p:txBody>
          <a:bodyPr lIns="0" tIns="0" rIns="0" bIns="0" rtlCol="0" anchor="t">
            <a:spAutoFit/>
          </a:bodyPr>
          <a:lstStyle/>
          <a:p>
            <a:pPr>
              <a:lnSpc>
                <a:spcPts val="6719"/>
              </a:lnSpc>
            </a:pPr>
            <a:r>
              <a:rPr lang="en-ZA" sz="4800" b="1" dirty="0">
                <a:solidFill>
                  <a:schemeClr val="accent5">
                    <a:lumMod val="75000"/>
                  </a:schemeClr>
                </a:solidFill>
              </a:rPr>
              <a:t>Introduction</a:t>
            </a:r>
            <a:endParaRPr lang="en-US" sz="4800" spc="72" dirty="0">
              <a:solidFill>
                <a:schemeClr val="accent5">
                  <a:lumMod val="75000"/>
                </a:schemeClr>
              </a:solidFill>
              <a:latin typeface="Montserrat Classic"/>
            </a:endParaRPr>
          </a:p>
        </p:txBody>
      </p:sp>
      <p:sp>
        <p:nvSpPr>
          <p:cNvPr id="4" name="TextBox 3">
            <a:extLst>
              <a:ext uri="{FF2B5EF4-FFF2-40B4-BE49-F238E27FC236}">
                <a16:creationId xmlns:a16="http://schemas.microsoft.com/office/drawing/2014/main" id="{64A586CB-8C48-D5D4-3005-66352350E422}"/>
              </a:ext>
            </a:extLst>
          </p:cNvPr>
          <p:cNvSpPr txBox="1"/>
          <p:nvPr/>
        </p:nvSpPr>
        <p:spPr>
          <a:xfrm>
            <a:off x="647056" y="1831132"/>
            <a:ext cx="9144000" cy="707886"/>
          </a:xfrm>
          <a:prstGeom prst="rect">
            <a:avLst/>
          </a:prstGeom>
          <a:noFill/>
        </p:spPr>
        <p:txBody>
          <a:bodyPr wrap="square">
            <a:spAutoFit/>
          </a:bodyPr>
          <a:lstStyle/>
          <a:p>
            <a:r>
              <a:rPr lang="en-ZA" sz="4000" b="1" dirty="0"/>
              <a:t>Web-Based Product Display Application</a:t>
            </a:r>
            <a:r>
              <a:rPr lang="en-ZA" sz="4000" dirty="0"/>
              <a:t>.</a:t>
            </a:r>
          </a:p>
        </p:txBody>
      </p:sp>
      <p:sp>
        <p:nvSpPr>
          <p:cNvPr id="10" name="TextBox 9">
            <a:extLst>
              <a:ext uri="{FF2B5EF4-FFF2-40B4-BE49-F238E27FC236}">
                <a16:creationId xmlns:a16="http://schemas.microsoft.com/office/drawing/2014/main" id="{605AF509-6863-F286-1067-83E45A55C335}"/>
              </a:ext>
            </a:extLst>
          </p:cNvPr>
          <p:cNvSpPr txBox="1"/>
          <p:nvPr/>
        </p:nvSpPr>
        <p:spPr>
          <a:xfrm>
            <a:off x="647056" y="2911252"/>
            <a:ext cx="11333492" cy="2554545"/>
          </a:xfrm>
          <a:prstGeom prst="rect">
            <a:avLst/>
          </a:prstGeom>
          <a:noFill/>
        </p:spPr>
        <p:txBody>
          <a:bodyPr wrap="square">
            <a:spAutoFit/>
          </a:bodyPr>
          <a:lstStyle/>
          <a:p>
            <a:r>
              <a:rPr lang="en-GB" sz="3200" dirty="0"/>
              <a:t>The Web-Based Product Display Application is designed for seamless product browsing and detailed sales analysis. Built to cater to both regular users and administrators, it blends ease of use with powerful data insights, offering a secure and engaging platform for users.</a:t>
            </a:r>
            <a:endParaRPr lang="en-ZA" sz="3200" dirty="0"/>
          </a:p>
        </p:txBody>
      </p:sp>
      <p:pic>
        <p:nvPicPr>
          <p:cNvPr id="14" name="Picture 13">
            <a:extLst>
              <a:ext uri="{FF2B5EF4-FFF2-40B4-BE49-F238E27FC236}">
                <a16:creationId xmlns:a16="http://schemas.microsoft.com/office/drawing/2014/main" id="{49731DBB-EE41-0999-6665-A61947B23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4754" y="2539018"/>
            <a:ext cx="4876190" cy="4876190"/>
          </a:xfrm>
          <a:prstGeom prst="rect">
            <a:avLst/>
          </a:prstGeom>
        </p:spPr>
      </p:pic>
      <p:pic>
        <p:nvPicPr>
          <p:cNvPr id="17" name="Picture 16">
            <a:extLst>
              <a:ext uri="{FF2B5EF4-FFF2-40B4-BE49-F238E27FC236}">
                <a16:creationId xmlns:a16="http://schemas.microsoft.com/office/drawing/2014/main" id="{F92AEE30-BE51-EA7F-533C-9B449F5A5A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640" y="6007596"/>
            <a:ext cx="3518861" cy="3518861"/>
          </a:xfrm>
          <a:prstGeom prst="rect">
            <a:avLst/>
          </a:prstGeom>
        </p:spPr>
      </p:pic>
      <p:pic>
        <p:nvPicPr>
          <p:cNvPr id="19" name="Picture 18">
            <a:extLst>
              <a:ext uri="{FF2B5EF4-FFF2-40B4-BE49-F238E27FC236}">
                <a16:creationId xmlns:a16="http://schemas.microsoft.com/office/drawing/2014/main" id="{BF93041A-B7AF-E0A7-5F62-15650596C5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1752" y="6003522"/>
            <a:ext cx="3168352" cy="31683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28">
            <a:extLst>
              <a:ext uri="{FF2B5EF4-FFF2-40B4-BE49-F238E27FC236}">
                <a16:creationId xmlns:a16="http://schemas.microsoft.com/office/drawing/2014/main" id="{19728486-A6EE-3BF2-0E79-7DCAF4A100F9}"/>
              </a:ext>
            </a:extLst>
          </p:cNvPr>
          <p:cNvSpPr txBox="1"/>
          <p:nvPr/>
        </p:nvSpPr>
        <p:spPr>
          <a:xfrm>
            <a:off x="1623329" y="318132"/>
            <a:ext cx="11333492" cy="763799"/>
          </a:xfrm>
          <a:prstGeom prst="rect">
            <a:avLst/>
          </a:prstGeom>
        </p:spPr>
        <p:txBody>
          <a:bodyPr lIns="0" tIns="0" rIns="0" bIns="0" rtlCol="0" anchor="t">
            <a:spAutoFit/>
          </a:bodyPr>
          <a:lstStyle/>
          <a:p>
            <a:pPr>
              <a:lnSpc>
                <a:spcPts val="6719"/>
              </a:lnSpc>
            </a:pPr>
            <a:r>
              <a:rPr lang="en-ZA" sz="4800" spc="72" dirty="0">
                <a:solidFill>
                  <a:schemeClr val="accent5">
                    <a:lumMod val="75000"/>
                  </a:schemeClr>
                </a:solidFill>
                <a:latin typeface="Montserrat Classic"/>
              </a:rPr>
              <a:t>Project Overview </a:t>
            </a:r>
            <a:endParaRPr lang="en-US" sz="4800" spc="72" dirty="0">
              <a:solidFill>
                <a:schemeClr val="accent5">
                  <a:lumMod val="75000"/>
                </a:schemeClr>
              </a:solidFill>
              <a:latin typeface="Montserrat Classic"/>
            </a:endParaRPr>
          </a:p>
        </p:txBody>
      </p:sp>
      <p:sp>
        <p:nvSpPr>
          <p:cNvPr id="3" name="TextBox 2">
            <a:extLst>
              <a:ext uri="{FF2B5EF4-FFF2-40B4-BE49-F238E27FC236}">
                <a16:creationId xmlns:a16="http://schemas.microsoft.com/office/drawing/2014/main" id="{4D4B73CA-5FEF-E0EC-D73A-7F93648154B0}"/>
              </a:ext>
            </a:extLst>
          </p:cNvPr>
          <p:cNvSpPr txBox="1"/>
          <p:nvPr/>
        </p:nvSpPr>
        <p:spPr>
          <a:xfrm>
            <a:off x="751973" y="2047156"/>
            <a:ext cx="10768290" cy="1569660"/>
          </a:xfrm>
          <a:prstGeom prst="rect">
            <a:avLst/>
          </a:prstGeom>
          <a:noFill/>
        </p:spPr>
        <p:txBody>
          <a:bodyPr wrap="square">
            <a:spAutoFit/>
          </a:bodyPr>
          <a:lstStyle/>
          <a:p>
            <a:r>
              <a:rPr lang="en-GB" sz="3200" dirty="0"/>
              <a:t>The Web-Based Product Display Application combines a React.js frontend, ASP.NET Core backend, and SQL Server database to deliver a complete shopping and sales analysis solution. </a:t>
            </a:r>
            <a:endParaRPr lang="en-ZA" sz="3200" dirty="0"/>
          </a:p>
        </p:txBody>
      </p:sp>
      <p:sp>
        <p:nvSpPr>
          <p:cNvPr id="5" name="TextBox 4">
            <a:extLst>
              <a:ext uri="{FF2B5EF4-FFF2-40B4-BE49-F238E27FC236}">
                <a16:creationId xmlns:a16="http://schemas.microsoft.com/office/drawing/2014/main" id="{A0405A56-5FF7-582B-E142-C15CF703FEBD}"/>
              </a:ext>
            </a:extLst>
          </p:cNvPr>
          <p:cNvSpPr txBox="1"/>
          <p:nvPr/>
        </p:nvSpPr>
        <p:spPr>
          <a:xfrm>
            <a:off x="751972" y="3797211"/>
            <a:ext cx="10768291" cy="1569660"/>
          </a:xfrm>
          <a:prstGeom prst="rect">
            <a:avLst/>
          </a:prstGeom>
          <a:noFill/>
        </p:spPr>
        <p:txBody>
          <a:bodyPr wrap="square">
            <a:spAutoFit/>
          </a:bodyPr>
          <a:lstStyle/>
          <a:p>
            <a:r>
              <a:rPr lang="en-GB" sz="3200" dirty="0"/>
              <a:t>It offers dynamic product browsing, secure user authentication, and a robust data management system, ensuring a seamless experience for all users.</a:t>
            </a:r>
            <a:endParaRPr lang="en-ZA" sz="3200" dirty="0"/>
          </a:p>
        </p:txBody>
      </p:sp>
      <p:sp>
        <p:nvSpPr>
          <p:cNvPr id="7" name="TextBox 6">
            <a:extLst>
              <a:ext uri="{FF2B5EF4-FFF2-40B4-BE49-F238E27FC236}">
                <a16:creationId xmlns:a16="http://schemas.microsoft.com/office/drawing/2014/main" id="{2ED587B0-0B03-DBDB-EF27-3EADAEC77C0E}"/>
              </a:ext>
            </a:extLst>
          </p:cNvPr>
          <p:cNvSpPr txBox="1"/>
          <p:nvPr/>
        </p:nvSpPr>
        <p:spPr>
          <a:xfrm>
            <a:off x="751972" y="5747237"/>
            <a:ext cx="11056324" cy="1569660"/>
          </a:xfrm>
          <a:prstGeom prst="rect">
            <a:avLst/>
          </a:prstGeom>
          <a:noFill/>
        </p:spPr>
        <p:txBody>
          <a:bodyPr wrap="square">
            <a:spAutoFit/>
          </a:bodyPr>
          <a:lstStyle/>
          <a:p>
            <a:r>
              <a:rPr lang="en-GB" sz="3200" dirty="0"/>
              <a:t>The application consists of three core layers: the frontend, backend, and database. Each layer plays a vital role in delivering a cohesive user experience.</a:t>
            </a:r>
            <a:endParaRPr lang="en-ZA" sz="3200" dirty="0"/>
          </a:p>
        </p:txBody>
      </p:sp>
      <p:pic>
        <p:nvPicPr>
          <p:cNvPr id="12" name="Picture 11">
            <a:extLst>
              <a:ext uri="{FF2B5EF4-FFF2-40B4-BE49-F238E27FC236}">
                <a16:creationId xmlns:a16="http://schemas.microsoft.com/office/drawing/2014/main" id="{D595B35B-FC48-B5F0-7B7C-652E7922F398}"/>
              </a:ext>
            </a:extLst>
          </p:cNvPr>
          <p:cNvPicPr>
            <a:picLocks noChangeAspect="1"/>
          </p:cNvPicPr>
          <p:nvPr/>
        </p:nvPicPr>
        <p:blipFill>
          <a:blip r:embed="rId2"/>
          <a:stretch>
            <a:fillRect/>
          </a:stretch>
        </p:blipFill>
        <p:spPr>
          <a:xfrm>
            <a:off x="7703840" y="7316897"/>
            <a:ext cx="2554807" cy="2554807"/>
          </a:xfrm>
          <a:prstGeom prst="rect">
            <a:avLst/>
          </a:prstGeom>
        </p:spPr>
      </p:pic>
      <p:pic>
        <p:nvPicPr>
          <p:cNvPr id="16" name="Picture 15">
            <a:extLst>
              <a:ext uri="{FF2B5EF4-FFF2-40B4-BE49-F238E27FC236}">
                <a16:creationId xmlns:a16="http://schemas.microsoft.com/office/drawing/2014/main" id="{3F2B3A2E-F2FB-5857-746B-78026B76284A}"/>
              </a:ext>
            </a:extLst>
          </p:cNvPr>
          <p:cNvPicPr>
            <a:picLocks noChangeAspect="1"/>
          </p:cNvPicPr>
          <p:nvPr/>
        </p:nvPicPr>
        <p:blipFill>
          <a:blip r:embed="rId3"/>
          <a:stretch>
            <a:fillRect/>
          </a:stretch>
        </p:blipFill>
        <p:spPr>
          <a:xfrm>
            <a:off x="11837876" y="5863580"/>
            <a:ext cx="3583270" cy="3583270"/>
          </a:xfrm>
          <a:prstGeom prst="rect">
            <a:avLst/>
          </a:prstGeom>
        </p:spPr>
      </p:pic>
      <p:pic>
        <p:nvPicPr>
          <p:cNvPr id="18" name="Picture 17">
            <a:extLst>
              <a:ext uri="{FF2B5EF4-FFF2-40B4-BE49-F238E27FC236}">
                <a16:creationId xmlns:a16="http://schemas.microsoft.com/office/drawing/2014/main" id="{CEE793E2-AE1C-14A0-6E41-A3774E51E4D1}"/>
              </a:ext>
            </a:extLst>
          </p:cNvPr>
          <p:cNvPicPr>
            <a:picLocks noChangeAspect="1"/>
          </p:cNvPicPr>
          <p:nvPr/>
        </p:nvPicPr>
        <p:blipFill>
          <a:blip r:embed="rId4"/>
          <a:stretch>
            <a:fillRect/>
          </a:stretch>
        </p:blipFill>
        <p:spPr>
          <a:xfrm>
            <a:off x="14093934" y="2289604"/>
            <a:ext cx="2654424" cy="265442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577DCE-A520-EF06-2EE7-FE7D7FEC2D05}"/>
            </a:ext>
          </a:extLst>
        </p:cNvPr>
        <p:cNvGrpSpPr/>
        <p:nvPr/>
      </p:nvGrpSpPr>
      <p:grpSpPr>
        <a:xfrm>
          <a:off x="0" y="0"/>
          <a:ext cx="0" cy="0"/>
          <a:chOff x="0" y="0"/>
          <a:chExt cx="0" cy="0"/>
        </a:xfrm>
      </p:grpSpPr>
      <p:sp>
        <p:nvSpPr>
          <p:cNvPr id="42" name="TextBox 28">
            <a:extLst>
              <a:ext uri="{FF2B5EF4-FFF2-40B4-BE49-F238E27FC236}">
                <a16:creationId xmlns:a16="http://schemas.microsoft.com/office/drawing/2014/main" id="{DF929D98-0D07-B5F2-692C-8D5BA318CC45}"/>
              </a:ext>
            </a:extLst>
          </p:cNvPr>
          <p:cNvSpPr txBox="1"/>
          <p:nvPr/>
        </p:nvSpPr>
        <p:spPr>
          <a:xfrm>
            <a:off x="1623329" y="318132"/>
            <a:ext cx="11333492" cy="763799"/>
          </a:xfrm>
          <a:prstGeom prst="rect">
            <a:avLst/>
          </a:prstGeom>
        </p:spPr>
        <p:txBody>
          <a:bodyPr lIns="0" tIns="0" rIns="0" bIns="0" rtlCol="0" anchor="t">
            <a:spAutoFit/>
          </a:bodyPr>
          <a:lstStyle/>
          <a:p>
            <a:pPr>
              <a:lnSpc>
                <a:spcPts val="6719"/>
              </a:lnSpc>
            </a:pPr>
            <a:r>
              <a:rPr lang="en-ZA" sz="4800" spc="72" dirty="0">
                <a:solidFill>
                  <a:schemeClr val="accent5">
                    <a:lumMod val="75000"/>
                  </a:schemeClr>
                </a:solidFill>
                <a:latin typeface="Montserrat Classic"/>
              </a:rPr>
              <a:t>Technologies Used</a:t>
            </a:r>
            <a:endParaRPr lang="en-US" sz="4800" spc="72" dirty="0">
              <a:solidFill>
                <a:schemeClr val="accent5">
                  <a:lumMod val="75000"/>
                </a:schemeClr>
              </a:solidFill>
              <a:latin typeface="Montserrat Classic"/>
            </a:endParaRPr>
          </a:p>
        </p:txBody>
      </p:sp>
      <p:sp>
        <p:nvSpPr>
          <p:cNvPr id="4" name="TextBox 3">
            <a:extLst>
              <a:ext uri="{FF2B5EF4-FFF2-40B4-BE49-F238E27FC236}">
                <a16:creationId xmlns:a16="http://schemas.microsoft.com/office/drawing/2014/main" id="{3141C4A5-F41A-D926-E0BE-1C5C4E1075B0}"/>
              </a:ext>
            </a:extLst>
          </p:cNvPr>
          <p:cNvSpPr txBox="1"/>
          <p:nvPr/>
        </p:nvSpPr>
        <p:spPr>
          <a:xfrm>
            <a:off x="4572000" y="4127838"/>
            <a:ext cx="9144000" cy="369332"/>
          </a:xfrm>
          <a:prstGeom prst="rect">
            <a:avLst/>
          </a:prstGeom>
          <a:noFill/>
        </p:spPr>
        <p:txBody>
          <a:bodyPr wrap="square">
            <a:spAutoFit/>
          </a:bodyPr>
          <a:lstStyle/>
          <a:p>
            <a:pPr>
              <a:buFont typeface="Arial" panose="020B0604020202020204" pitchFamily="34" charset="0"/>
              <a:buChar char="•"/>
            </a:pPr>
            <a:endParaRPr lang="en-GB" b="1" dirty="0"/>
          </a:p>
        </p:txBody>
      </p:sp>
      <p:sp>
        <p:nvSpPr>
          <p:cNvPr id="8" name="TextBox 7">
            <a:extLst>
              <a:ext uri="{FF2B5EF4-FFF2-40B4-BE49-F238E27FC236}">
                <a16:creationId xmlns:a16="http://schemas.microsoft.com/office/drawing/2014/main" id="{EABB62E8-A851-E555-4DAC-619639263D5C}"/>
              </a:ext>
            </a:extLst>
          </p:cNvPr>
          <p:cNvSpPr txBox="1"/>
          <p:nvPr/>
        </p:nvSpPr>
        <p:spPr>
          <a:xfrm>
            <a:off x="737629" y="1687116"/>
            <a:ext cx="4968552" cy="707886"/>
          </a:xfrm>
          <a:prstGeom prst="rect">
            <a:avLst/>
          </a:prstGeom>
          <a:noFill/>
        </p:spPr>
        <p:txBody>
          <a:bodyPr wrap="square">
            <a:spAutoFit/>
          </a:bodyPr>
          <a:lstStyle/>
          <a:p>
            <a:r>
              <a:rPr lang="en-ZA" sz="4000" b="1" dirty="0"/>
              <a:t>Frontend Technologies</a:t>
            </a:r>
          </a:p>
        </p:txBody>
      </p:sp>
      <p:sp>
        <p:nvSpPr>
          <p:cNvPr id="9" name="Rectangle 1">
            <a:extLst>
              <a:ext uri="{FF2B5EF4-FFF2-40B4-BE49-F238E27FC236}">
                <a16:creationId xmlns:a16="http://schemas.microsoft.com/office/drawing/2014/main" id="{1F9BDEB7-179C-5828-BD41-96FB50841910}"/>
              </a:ext>
            </a:extLst>
          </p:cNvPr>
          <p:cNvSpPr>
            <a:spLocks noChangeArrowheads="1"/>
          </p:cNvSpPr>
          <p:nvPr/>
        </p:nvSpPr>
        <p:spPr bwMode="auto">
          <a:xfrm>
            <a:off x="612890" y="2623220"/>
            <a:ext cx="10186582"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800" b="0" i="1" u="none" strike="noStrike" cap="none" normalizeH="0" baseline="0" dirty="0">
                <a:ln>
                  <a:noFill/>
                </a:ln>
                <a:solidFill>
                  <a:schemeClr val="tx1"/>
                </a:solidFill>
                <a:effectLst/>
                <a:latin typeface="Arial" panose="020B0604020202020204" pitchFamily="34" charset="0"/>
              </a:rPr>
              <a:t>React.js</a:t>
            </a:r>
            <a:r>
              <a:rPr kumimoji="0" lang="en-US" altLang="en-US" sz="2800" b="0" i="0" u="none" strike="noStrike" cap="none" normalizeH="0" baseline="0" dirty="0">
                <a:ln>
                  <a:noFill/>
                </a:ln>
                <a:solidFill>
                  <a:schemeClr val="tx1"/>
                </a:solidFill>
                <a:effectLst/>
                <a:latin typeface="Arial" panose="020B0604020202020204" pitchFamily="34" charset="0"/>
              </a:rPr>
              <a:t>: A powerful JavaScript library for building interactive UIs.</a:t>
            </a: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800" b="0" i="1" u="none" strike="noStrike" cap="none" normalizeH="0" baseline="0" dirty="0">
                <a:ln>
                  <a:noFill/>
                </a:ln>
                <a:solidFill>
                  <a:schemeClr val="tx1"/>
                </a:solidFill>
                <a:effectLst/>
                <a:latin typeface="Arial" panose="020B0604020202020204" pitchFamily="34" charset="0"/>
              </a:rPr>
              <a:t>React Router</a:t>
            </a:r>
            <a:r>
              <a:rPr kumimoji="0" lang="en-US" altLang="en-US" sz="2800" b="0" i="0" u="none" strike="noStrike" cap="none" normalizeH="0" baseline="0" dirty="0">
                <a:ln>
                  <a:noFill/>
                </a:ln>
                <a:solidFill>
                  <a:schemeClr val="tx1"/>
                </a:solidFill>
                <a:effectLst/>
                <a:latin typeface="Arial" panose="020B0604020202020204" pitchFamily="34" charset="0"/>
              </a:rPr>
              <a:t>: Facilitates smooth navigation between pages, including product listings and detailed views.</a:t>
            </a: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800" b="0" i="1" u="none" strike="noStrike" cap="none" normalizeH="0" baseline="0" dirty="0">
                <a:ln>
                  <a:noFill/>
                </a:ln>
                <a:solidFill>
                  <a:schemeClr val="tx1"/>
                </a:solidFill>
                <a:effectLst/>
                <a:latin typeface="Arial" panose="020B0604020202020204" pitchFamily="34" charset="0"/>
              </a:rPr>
              <a:t>React </a:t>
            </a:r>
            <a:r>
              <a:rPr kumimoji="0" lang="en-US" altLang="en-US" sz="2800" b="0" i="1" u="none" strike="noStrike" cap="none" normalizeH="0" baseline="0" dirty="0" err="1">
                <a:ln>
                  <a:noFill/>
                </a:ln>
                <a:solidFill>
                  <a:schemeClr val="tx1"/>
                </a:solidFill>
                <a:effectLst/>
                <a:latin typeface="Arial" panose="020B0604020202020204" pitchFamily="34" charset="0"/>
              </a:rPr>
              <a:t>Toastify</a:t>
            </a:r>
            <a:r>
              <a:rPr kumimoji="0" lang="en-US" altLang="en-US" sz="2800" b="0" i="0" u="none" strike="noStrike" cap="none" normalizeH="0" baseline="0" dirty="0">
                <a:ln>
                  <a:noFill/>
                </a:ln>
                <a:solidFill>
                  <a:schemeClr val="tx1"/>
                </a:solidFill>
                <a:effectLst/>
                <a:latin typeface="Arial" panose="020B0604020202020204" pitchFamily="34" charset="0"/>
              </a:rPr>
              <a:t>: Provides user feedback with toast notifications for actions like adding items to the cart.</a:t>
            </a: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800" b="0" i="1" u="none" strike="noStrike" cap="none" normalizeH="0" baseline="0" dirty="0" err="1">
                <a:ln>
                  <a:noFill/>
                </a:ln>
                <a:solidFill>
                  <a:schemeClr val="tx1"/>
                </a:solidFill>
                <a:effectLst/>
                <a:latin typeface="Arial" panose="020B0604020202020204" pitchFamily="34" charset="0"/>
              </a:rPr>
              <a:t>Axios</a:t>
            </a:r>
            <a:r>
              <a:rPr kumimoji="0" lang="en-US" altLang="en-US" sz="2800" b="0" i="0" u="none" strike="noStrike" cap="none" normalizeH="0" baseline="0" dirty="0">
                <a:ln>
                  <a:noFill/>
                </a:ln>
                <a:solidFill>
                  <a:schemeClr val="tx1"/>
                </a:solidFill>
                <a:effectLst/>
                <a:latin typeface="Arial" panose="020B0604020202020204" pitchFamily="34" charset="0"/>
              </a:rPr>
              <a:t>: Used for making API calls, </a:t>
            </a:r>
            <a:r>
              <a:rPr kumimoji="0" lang="en-US" altLang="en-US" sz="2800" b="0" i="0" u="none" strike="noStrike" cap="none" normalizeH="0" baseline="0" dirty="0" err="1">
                <a:ln>
                  <a:noFill/>
                </a:ln>
                <a:solidFill>
                  <a:schemeClr val="tx1"/>
                </a:solidFill>
                <a:effectLst/>
                <a:latin typeface="Arial" panose="020B0604020202020204" pitchFamily="34" charset="0"/>
              </a:rPr>
              <a:t>alloawing</a:t>
            </a:r>
            <a:r>
              <a:rPr kumimoji="0" lang="en-US" altLang="en-US" sz="2800" b="0" i="0" u="none" strike="noStrike" cap="none" normalizeH="0" baseline="0" dirty="0">
                <a:ln>
                  <a:noFill/>
                </a:ln>
                <a:solidFill>
                  <a:schemeClr val="tx1"/>
                </a:solidFill>
                <a:effectLst/>
                <a:latin typeface="Arial" panose="020B0604020202020204" pitchFamily="34" charset="0"/>
              </a:rPr>
              <a:t> seamless communication between the frontend and backend. </a:t>
            </a:r>
          </a:p>
        </p:txBody>
      </p:sp>
      <p:pic>
        <p:nvPicPr>
          <p:cNvPr id="11" name="Picture 10">
            <a:extLst>
              <a:ext uri="{FF2B5EF4-FFF2-40B4-BE49-F238E27FC236}">
                <a16:creationId xmlns:a16="http://schemas.microsoft.com/office/drawing/2014/main" id="{9DDD6CC0-B9FB-8E0A-0E56-7C26FEC9CA13}"/>
              </a:ext>
            </a:extLst>
          </p:cNvPr>
          <p:cNvPicPr>
            <a:picLocks noChangeAspect="1"/>
          </p:cNvPicPr>
          <p:nvPr/>
        </p:nvPicPr>
        <p:blipFill>
          <a:blip r:embed="rId2"/>
          <a:stretch>
            <a:fillRect/>
          </a:stretch>
        </p:blipFill>
        <p:spPr>
          <a:xfrm>
            <a:off x="15264680" y="1593068"/>
            <a:ext cx="2410430" cy="2410430"/>
          </a:xfrm>
          <a:prstGeom prst="rect">
            <a:avLst/>
          </a:prstGeom>
        </p:spPr>
      </p:pic>
      <p:pic>
        <p:nvPicPr>
          <p:cNvPr id="14" name="Picture 13">
            <a:extLst>
              <a:ext uri="{FF2B5EF4-FFF2-40B4-BE49-F238E27FC236}">
                <a16:creationId xmlns:a16="http://schemas.microsoft.com/office/drawing/2014/main" id="{695F9BDA-1E59-CBBE-013F-145EFD3FCA1F}"/>
              </a:ext>
            </a:extLst>
          </p:cNvPr>
          <p:cNvPicPr>
            <a:picLocks noChangeAspect="1"/>
          </p:cNvPicPr>
          <p:nvPr/>
        </p:nvPicPr>
        <p:blipFill>
          <a:blip r:embed="rId3"/>
          <a:stretch>
            <a:fillRect/>
          </a:stretch>
        </p:blipFill>
        <p:spPr>
          <a:xfrm>
            <a:off x="12726302" y="3487316"/>
            <a:ext cx="2510408" cy="2510408"/>
          </a:xfrm>
          <a:prstGeom prst="rect">
            <a:avLst/>
          </a:prstGeom>
        </p:spPr>
      </p:pic>
      <p:pic>
        <p:nvPicPr>
          <p:cNvPr id="20" name="Picture 19">
            <a:extLst>
              <a:ext uri="{FF2B5EF4-FFF2-40B4-BE49-F238E27FC236}">
                <a16:creationId xmlns:a16="http://schemas.microsoft.com/office/drawing/2014/main" id="{61D5E356-36E4-DB13-182F-DA9EA1890129}"/>
              </a:ext>
            </a:extLst>
          </p:cNvPr>
          <p:cNvPicPr>
            <a:picLocks noChangeAspect="1"/>
          </p:cNvPicPr>
          <p:nvPr/>
        </p:nvPicPr>
        <p:blipFill>
          <a:blip r:embed="rId4"/>
          <a:stretch>
            <a:fillRect/>
          </a:stretch>
        </p:blipFill>
        <p:spPr>
          <a:xfrm>
            <a:off x="10287902" y="6323877"/>
            <a:ext cx="2438400" cy="2438400"/>
          </a:xfrm>
          <a:prstGeom prst="rect">
            <a:avLst/>
          </a:prstGeom>
        </p:spPr>
      </p:pic>
    </p:spTree>
    <p:extLst>
      <p:ext uri="{BB962C8B-B14F-4D97-AF65-F5344CB8AC3E}">
        <p14:creationId xmlns:p14="http://schemas.microsoft.com/office/powerpoint/2010/main" val="2975271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0131F-7C9C-0A58-19F5-94FF1C6D1F18}"/>
            </a:ext>
          </a:extLst>
        </p:cNvPr>
        <p:cNvGrpSpPr/>
        <p:nvPr/>
      </p:nvGrpSpPr>
      <p:grpSpPr>
        <a:xfrm>
          <a:off x="0" y="0"/>
          <a:ext cx="0" cy="0"/>
          <a:chOff x="0" y="0"/>
          <a:chExt cx="0" cy="0"/>
        </a:xfrm>
      </p:grpSpPr>
      <p:pic>
        <p:nvPicPr>
          <p:cNvPr id="19" name="Picture 18">
            <a:extLst>
              <a:ext uri="{FF2B5EF4-FFF2-40B4-BE49-F238E27FC236}">
                <a16:creationId xmlns:a16="http://schemas.microsoft.com/office/drawing/2014/main" id="{675AD759-ACFB-F02A-A2E0-6DFA18F3B66A}"/>
              </a:ext>
            </a:extLst>
          </p:cNvPr>
          <p:cNvPicPr>
            <a:picLocks noChangeAspect="1"/>
          </p:cNvPicPr>
          <p:nvPr/>
        </p:nvPicPr>
        <p:blipFill>
          <a:blip r:embed="rId2"/>
          <a:stretch>
            <a:fillRect/>
          </a:stretch>
        </p:blipFill>
        <p:spPr>
          <a:xfrm>
            <a:off x="7991872" y="4565114"/>
            <a:ext cx="2862809" cy="2862809"/>
          </a:xfrm>
          <a:prstGeom prst="rect">
            <a:avLst/>
          </a:prstGeom>
        </p:spPr>
      </p:pic>
      <p:pic>
        <p:nvPicPr>
          <p:cNvPr id="17" name="Picture 16">
            <a:extLst>
              <a:ext uri="{FF2B5EF4-FFF2-40B4-BE49-F238E27FC236}">
                <a16:creationId xmlns:a16="http://schemas.microsoft.com/office/drawing/2014/main" id="{A5C093AD-AE45-BAAD-9545-8BD7ABA2BAFD}"/>
              </a:ext>
            </a:extLst>
          </p:cNvPr>
          <p:cNvPicPr>
            <a:picLocks noChangeAspect="1"/>
          </p:cNvPicPr>
          <p:nvPr/>
        </p:nvPicPr>
        <p:blipFill>
          <a:blip r:embed="rId3"/>
          <a:stretch>
            <a:fillRect/>
          </a:stretch>
        </p:blipFill>
        <p:spPr>
          <a:xfrm>
            <a:off x="7114714" y="1946701"/>
            <a:ext cx="2618413" cy="2618413"/>
          </a:xfrm>
          <a:prstGeom prst="rect">
            <a:avLst/>
          </a:prstGeom>
        </p:spPr>
      </p:pic>
      <p:sp>
        <p:nvSpPr>
          <p:cNvPr id="42" name="TextBox 28">
            <a:extLst>
              <a:ext uri="{FF2B5EF4-FFF2-40B4-BE49-F238E27FC236}">
                <a16:creationId xmlns:a16="http://schemas.microsoft.com/office/drawing/2014/main" id="{1FC70CCA-FAFA-76E3-DFED-467BB4FC1003}"/>
              </a:ext>
            </a:extLst>
          </p:cNvPr>
          <p:cNvSpPr txBox="1"/>
          <p:nvPr/>
        </p:nvSpPr>
        <p:spPr>
          <a:xfrm>
            <a:off x="1623329" y="318132"/>
            <a:ext cx="11333492" cy="763799"/>
          </a:xfrm>
          <a:prstGeom prst="rect">
            <a:avLst/>
          </a:prstGeom>
        </p:spPr>
        <p:txBody>
          <a:bodyPr lIns="0" tIns="0" rIns="0" bIns="0" rtlCol="0" anchor="t">
            <a:spAutoFit/>
          </a:bodyPr>
          <a:lstStyle/>
          <a:p>
            <a:pPr>
              <a:lnSpc>
                <a:spcPts val="6719"/>
              </a:lnSpc>
            </a:pPr>
            <a:r>
              <a:rPr lang="en-ZA" sz="4800" spc="72" dirty="0">
                <a:solidFill>
                  <a:schemeClr val="accent5">
                    <a:lumMod val="75000"/>
                  </a:schemeClr>
                </a:solidFill>
                <a:latin typeface="Montserrat Classic"/>
              </a:rPr>
              <a:t>Technologies Used</a:t>
            </a:r>
            <a:endParaRPr lang="en-US" sz="4800" spc="72" dirty="0">
              <a:solidFill>
                <a:schemeClr val="accent5">
                  <a:lumMod val="75000"/>
                </a:schemeClr>
              </a:solidFill>
              <a:latin typeface="Montserrat Classic"/>
            </a:endParaRPr>
          </a:p>
        </p:txBody>
      </p:sp>
      <p:sp>
        <p:nvSpPr>
          <p:cNvPr id="3" name="TextBox 2">
            <a:extLst>
              <a:ext uri="{FF2B5EF4-FFF2-40B4-BE49-F238E27FC236}">
                <a16:creationId xmlns:a16="http://schemas.microsoft.com/office/drawing/2014/main" id="{9CA2D6D0-20EE-636A-5030-B49CEBC582B6}"/>
              </a:ext>
            </a:extLst>
          </p:cNvPr>
          <p:cNvSpPr txBox="1"/>
          <p:nvPr/>
        </p:nvSpPr>
        <p:spPr>
          <a:xfrm>
            <a:off x="719064" y="1975148"/>
            <a:ext cx="4896544" cy="707886"/>
          </a:xfrm>
          <a:prstGeom prst="rect">
            <a:avLst/>
          </a:prstGeom>
          <a:noFill/>
        </p:spPr>
        <p:txBody>
          <a:bodyPr wrap="square">
            <a:spAutoFit/>
          </a:bodyPr>
          <a:lstStyle/>
          <a:p>
            <a:r>
              <a:rPr lang="en-ZA" sz="4000" b="1" dirty="0"/>
              <a:t>Backend Technologies</a:t>
            </a:r>
          </a:p>
        </p:txBody>
      </p:sp>
      <p:sp>
        <p:nvSpPr>
          <p:cNvPr id="7" name="TextBox 6">
            <a:extLst>
              <a:ext uri="{FF2B5EF4-FFF2-40B4-BE49-F238E27FC236}">
                <a16:creationId xmlns:a16="http://schemas.microsoft.com/office/drawing/2014/main" id="{0033F857-4521-9086-EED6-8071A07FE3DE}"/>
              </a:ext>
            </a:extLst>
          </p:cNvPr>
          <p:cNvSpPr txBox="1"/>
          <p:nvPr/>
        </p:nvSpPr>
        <p:spPr>
          <a:xfrm>
            <a:off x="716832" y="2839244"/>
            <a:ext cx="6987008" cy="526297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1" u="none" strike="noStrike" cap="none" normalizeH="0" baseline="0" dirty="0">
                <a:ln>
                  <a:noFill/>
                </a:ln>
                <a:solidFill>
                  <a:schemeClr val="tx1"/>
                </a:solidFill>
                <a:effectLst/>
                <a:latin typeface="Arial" panose="020B0604020202020204" pitchFamily="34" charset="0"/>
              </a:rPr>
              <a:t>ASP.NET Core API</a:t>
            </a:r>
            <a:r>
              <a:rPr kumimoji="0" lang="en-US" altLang="en-US" sz="2800" b="0" i="0" u="none" strike="noStrike" cap="none" normalizeH="0" baseline="0" dirty="0">
                <a:ln>
                  <a:noFill/>
                </a:ln>
                <a:solidFill>
                  <a:schemeClr val="tx1"/>
                </a:solidFill>
                <a:effectLst/>
                <a:latin typeface="Arial" panose="020B0604020202020204" pitchFamily="34" charset="0"/>
              </a:rPr>
              <a:t>: Handles business logic, data processing, and API routes, ensuring secure and efficient backend operations.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1" u="none" strike="noStrike" cap="none" normalizeH="0" baseline="0" dirty="0">
                <a:ln>
                  <a:noFill/>
                </a:ln>
                <a:solidFill>
                  <a:schemeClr val="tx1"/>
                </a:solidFill>
                <a:effectLst/>
                <a:latin typeface="Arial" panose="020B0604020202020204" pitchFamily="34" charset="0"/>
              </a:rPr>
              <a:t>JWT Authentication</a:t>
            </a:r>
            <a:r>
              <a:rPr kumimoji="0" lang="en-US" altLang="en-US" sz="2800" b="0" i="0" u="none" strike="noStrike" cap="none" normalizeH="0" baseline="0" dirty="0">
                <a:ln>
                  <a:noFill/>
                </a:ln>
                <a:solidFill>
                  <a:schemeClr val="tx1"/>
                </a:solidFill>
                <a:effectLst/>
                <a:latin typeface="Arial" panose="020B0604020202020204" pitchFamily="34" charset="0"/>
              </a:rPr>
              <a:t>: Provides secure user authentication and role-based access control.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1" u="none" strike="noStrike" cap="none" normalizeH="0" baseline="0" dirty="0" err="1">
                <a:ln>
                  <a:noFill/>
                </a:ln>
                <a:solidFill>
                  <a:schemeClr val="tx1"/>
                </a:solidFill>
                <a:effectLst/>
                <a:latin typeface="Arial" panose="020B0604020202020204" pitchFamily="34" charset="0"/>
              </a:rPr>
              <a:t>Mailhog</a:t>
            </a:r>
            <a:r>
              <a:rPr kumimoji="0" lang="en-US" altLang="en-US" sz="2800" b="0" i="0" u="none" strike="noStrike" cap="none" normalizeH="0" baseline="0" dirty="0">
                <a:ln>
                  <a:noFill/>
                </a:ln>
                <a:solidFill>
                  <a:schemeClr val="tx1"/>
                </a:solidFill>
                <a:effectLst/>
                <a:latin typeface="Arial" panose="020B0604020202020204" pitchFamily="34" charset="0"/>
              </a:rPr>
              <a:t>: A local SMTP server used for email testing during registration and password recovery. </a:t>
            </a:r>
          </a:p>
        </p:txBody>
      </p:sp>
      <p:sp>
        <p:nvSpPr>
          <p:cNvPr id="12" name="TextBox 11">
            <a:extLst>
              <a:ext uri="{FF2B5EF4-FFF2-40B4-BE49-F238E27FC236}">
                <a16:creationId xmlns:a16="http://schemas.microsoft.com/office/drawing/2014/main" id="{397512E5-C304-BA1D-67CF-1E6247A67971}"/>
              </a:ext>
            </a:extLst>
          </p:cNvPr>
          <p:cNvSpPr txBox="1"/>
          <p:nvPr/>
        </p:nvSpPr>
        <p:spPr>
          <a:xfrm>
            <a:off x="10008096" y="1975148"/>
            <a:ext cx="2232248" cy="707886"/>
          </a:xfrm>
          <a:prstGeom prst="rect">
            <a:avLst/>
          </a:prstGeom>
          <a:noFill/>
        </p:spPr>
        <p:txBody>
          <a:bodyPr wrap="square">
            <a:spAutoFit/>
          </a:bodyPr>
          <a:lstStyle/>
          <a:p>
            <a:r>
              <a:rPr lang="en-ZA" sz="4000" b="1" dirty="0"/>
              <a:t>Database</a:t>
            </a:r>
          </a:p>
        </p:txBody>
      </p:sp>
      <p:sp>
        <p:nvSpPr>
          <p:cNvPr id="15" name="TextBox 14">
            <a:extLst>
              <a:ext uri="{FF2B5EF4-FFF2-40B4-BE49-F238E27FC236}">
                <a16:creationId xmlns:a16="http://schemas.microsoft.com/office/drawing/2014/main" id="{76D07365-71D6-0B89-DECE-EB7A5E2AD39A}"/>
              </a:ext>
            </a:extLst>
          </p:cNvPr>
          <p:cNvSpPr txBox="1"/>
          <p:nvPr/>
        </p:nvSpPr>
        <p:spPr>
          <a:xfrm>
            <a:off x="9864080" y="2839244"/>
            <a:ext cx="7200800" cy="1569660"/>
          </a:xfrm>
          <a:prstGeom prst="rect">
            <a:avLst/>
          </a:prstGeom>
          <a:noFill/>
        </p:spPr>
        <p:txBody>
          <a:bodyPr wrap="square">
            <a:spAutoFit/>
          </a:bodyPr>
          <a:lstStyle/>
          <a:p>
            <a:r>
              <a:rPr lang="en-GB" sz="3200" i="1" dirty="0"/>
              <a:t>SQL Server</a:t>
            </a:r>
            <a:r>
              <a:rPr lang="en-GB" sz="3200" dirty="0"/>
              <a:t>: Manages and user data ensuring data integrity while the product data comes from an external Api</a:t>
            </a:r>
          </a:p>
        </p:txBody>
      </p:sp>
      <p:pic>
        <p:nvPicPr>
          <p:cNvPr id="22" name="Picture 21">
            <a:extLst>
              <a:ext uri="{FF2B5EF4-FFF2-40B4-BE49-F238E27FC236}">
                <a16:creationId xmlns:a16="http://schemas.microsoft.com/office/drawing/2014/main" id="{6495E7D1-BFCD-497A-5B59-1F6EC51550FD}"/>
              </a:ext>
            </a:extLst>
          </p:cNvPr>
          <p:cNvPicPr>
            <a:picLocks noChangeAspect="1"/>
          </p:cNvPicPr>
          <p:nvPr/>
        </p:nvPicPr>
        <p:blipFill>
          <a:blip r:embed="rId4"/>
          <a:stretch>
            <a:fillRect/>
          </a:stretch>
        </p:blipFill>
        <p:spPr>
          <a:xfrm>
            <a:off x="4843264" y="7015708"/>
            <a:ext cx="3580656" cy="3580656"/>
          </a:xfrm>
          <a:prstGeom prst="rect">
            <a:avLst/>
          </a:prstGeom>
        </p:spPr>
      </p:pic>
      <p:pic>
        <p:nvPicPr>
          <p:cNvPr id="30" name="Picture 29">
            <a:extLst>
              <a:ext uri="{FF2B5EF4-FFF2-40B4-BE49-F238E27FC236}">
                <a16:creationId xmlns:a16="http://schemas.microsoft.com/office/drawing/2014/main" id="{79DDEDEB-A0C2-25C6-2B35-B2961B979819}"/>
              </a:ext>
            </a:extLst>
          </p:cNvPr>
          <p:cNvPicPr>
            <a:picLocks noChangeAspect="1"/>
          </p:cNvPicPr>
          <p:nvPr/>
        </p:nvPicPr>
        <p:blipFill>
          <a:blip r:embed="rId5"/>
          <a:stretch>
            <a:fillRect/>
          </a:stretch>
        </p:blipFill>
        <p:spPr>
          <a:xfrm>
            <a:off x="12956821" y="4389641"/>
            <a:ext cx="3813607" cy="3813607"/>
          </a:xfrm>
          <a:prstGeom prst="rect">
            <a:avLst/>
          </a:prstGeom>
        </p:spPr>
      </p:pic>
    </p:spTree>
    <p:extLst>
      <p:ext uri="{BB962C8B-B14F-4D97-AF65-F5344CB8AC3E}">
        <p14:creationId xmlns:p14="http://schemas.microsoft.com/office/powerpoint/2010/main" val="3023731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28">
            <a:extLst>
              <a:ext uri="{FF2B5EF4-FFF2-40B4-BE49-F238E27FC236}">
                <a16:creationId xmlns:a16="http://schemas.microsoft.com/office/drawing/2014/main" id="{19728486-A6EE-3BF2-0E79-7DCAF4A100F9}"/>
              </a:ext>
            </a:extLst>
          </p:cNvPr>
          <p:cNvSpPr txBox="1"/>
          <p:nvPr/>
        </p:nvSpPr>
        <p:spPr>
          <a:xfrm>
            <a:off x="1623329" y="318132"/>
            <a:ext cx="11333492" cy="797911"/>
          </a:xfrm>
          <a:prstGeom prst="rect">
            <a:avLst/>
          </a:prstGeom>
        </p:spPr>
        <p:txBody>
          <a:bodyPr lIns="0" tIns="0" rIns="0" bIns="0" rtlCol="0" anchor="t">
            <a:spAutoFit/>
          </a:bodyPr>
          <a:lstStyle/>
          <a:p>
            <a:pPr>
              <a:lnSpc>
                <a:spcPts val="6719"/>
              </a:lnSpc>
            </a:pPr>
            <a:r>
              <a:rPr lang="en-ZA" sz="4800" dirty="0">
                <a:solidFill>
                  <a:schemeClr val="accent5">
                    <a:lumMod val="75000"/>
                  </a:schemeClr>
                </a:solidFill>
              </a:rPr>
              <a:t>Core Features &amp; Target Audience</a:t>
            </a:r>
            <a:endParaRPr lang="en-US" sz="4800" spc="72" dirty="0">
              <a:solidFill>
                <a:schemeClr val="accent5">
                  <a:lumMod val="75000"/>
                </a:schemeClr>
              </a:solidFill>
              <a:latin typeface="Montserrat Classic"/>
            </a:endParaRPr>
          </a:p>
        </p:txBody>
      </p:sp>
      <p:sp>
        <p:nvSpPr>
          <p:cNvPr id="9" name="TextBox 8">
            <a:extLst>
              <a:ext uri="{FF2B5EF4-FFF2-40B4-BE49-F238E27FC236}">
                <a16:creationId xmlns:a16="http://schemas.microsoft.com/office/drawing/2014/main" id="{09C5BADD-1F6F-D92A-7F32-58DCF4C58220}"/>
              </a:ext>
            </a:extLst>
          </p:cNvPr>
          <p:cNvSpPr txBox="1"/>
          <p:nvPr/>
        </p:nvSpPr>
        <p:spPr>
          <a:xfrm>
            <a:off x="935088" y="2119164"/>
            <a:ext cx="8208912" cy="769441"/>
          </a:xfrm>
          <a:prstGeom prst="rect">
            <a:avLst/>
          </a:prstGeom>
          <a:noFill/>
        </p:spPr>
        <p:txBody>
          <a:bodyPr wrap="square">
            <a:spAutoFit/>
          </a:bodyPr>
          <a:lstStyle/>
          <a:p>
            <a:r>
              <a:rPr lang="en-ZA" sz="4400" b="1" dirty="0"/>
              <a:t>Regular Users</a:t>
            </a:r>
            <a:r>
              <a:rPr lang="en-ZA" sz="4400" dirty="0"/>
              <a:t>:</a:t>
            </a:r>
          </a:p>
        </p:txBody>
      </p:sp>
      <p:sp>
        <p:nvSpPr>
          <p:cNvPr id="10" name="TextBox 9">
            <a:extLst>
              <a:ext uri="{FF2B5EF4-FFF2-40B4-BE49-F238E27FC236}">
                <a16:creationId xmlns:a16="http://schemas.microsoft.com/office/drawing/2014/main" id="{8F71E569-E80C-1BAC-7D49-4CD819E501CC}"/>
              </a:ext>
            </a:extLst>
          </p:cNvPr>
          <p:cNvSpPr txBox="1"/>
          <p:nvPr/>
        </p:nvSpPr>
        <p:spPr>
          <a:xfrm>
            <a:off x="9144000" y="2154034"/>
            <a:ext cx="8208912" cy="769441"/>
          </a:xfrm>
          <a:prstGeom prst="rect">
            <a:avLst/>
          </a:prstGeom>
          <a:noFill/>
        </p:spPr>
        <p:txBody>
          <a:bodyPr wrap="square">
            <a:spAutoFit/>
          </a:bodyPr>
          <a:lstStyle/>
          <a:p>
            <a:r>
              <a:rPr lang="en-ZA" sz="4400" b="1" dirty="0"/>
              <a:t>Administrators/Managers:</a:t>
            </a:r>
          </a:p>
        </p:txBody>
      </p:sp>
      <p:sp>
        <p:nvSpPr>
          <p:cNvPr id="11" name="Rectangle 1">
            <a:extLst>
              <a:ext uri="{FF2B5EF4-FFF2-40B4-BE49-F238E27FC236}">
                <a16:creationId xmlns:a16="http://schemas.microsoft.com/office/drawing/2014/main" id="{6B1E09C1-8A34-3DFF-3B82-698340BCB2FE}"/>
              </a:ext>
            </a:extLst>
          </p:cNvPr>
          <p:cNvSpPr>
            <a:spLocks noChangeArrowheads="1"/>
          </p:cNvSpPr>
          <p:nvPr/>
        </p:nvSpPr>
        <p:spPr bwMode="auto">
          <a:xfrm>
            <a:off x="935088" y="3415308"/>
            <a:ext cx="7632849"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1" u="none" strike="noStrike" cap="none" normalizeH="0" baseline="0" dirty="0">
                <a:ln>
                  <a:noFill/>
                </a:ln>
                <a:solidFill>
                  <a:schemeClr val="tx1"/>
                </a:solidFill>
                <a:effectLst/>
                <a:latin typeface="Arial" panose="020B0604020202020204" pitchFamily="34" charset="0"/>
              </a:rPr>
              <a:t>Product Listing</a:t>
            </a:r>
            <a:r>
              <a:rPr kumimoji="0" lang="en-US" altLang="en-US" sz="3200" b="0" i="0" u="none" strike="noStrike" cap="none" normalizeH="0" baseline="0" dirty="0">
                <a:ln>
                  <a:noFill/>
                </a:ln>
                <a:solidFill>
                  <a:schemeClr val="tx1"/>
                </a:solidFill>
                <a:effectLst/>
                <a:latin typeface="Arial" panose="020B0604020202020204" pitchFamily="34" charset="0"/>
              </a:rPr>
              <a:t>: A clean and visually appealing list of products with images and descriptions.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1" u="none" strike="noStrike" cap="none" normalizeH="0" baseline="0" dirty="0">
                <a:ln>
                  <a:noFill/>
                </a:ln>
                <a:solidFill>
                  <a:schemeClr val="tx1"/>
                </a:solidFill>
                <a:effectLst/>
                <a:latin typeface="Arial" panose="020B0604020202020204" pitchFamily="34" charset="0"/>
              </a:rPr>
              <a:t>Filtering &amp; Search</a:t>
            </a:r>
            <a:r>
              <a:rPr kumimoji="0" lang="en-US" altLang="en-US" sz="3200" b="0" i="0" u="none" strike="noStrike" cap="none" normalizeH="0" baseline="0" dirty="0">
                <a:ln>
                  <a:noFill/>
                </a:ln>
                <a:solidFill>
                  <a:schemeClr val="tx1"/>
                </a:solidFill>
                <a:effectLst/>
                <a:latin typeface="Arial" panose="020B0604020202020204" pitchFamily="34" charset="0"/>
              </a:rPr>
              <a:t>: Easily find products using category filters or the search bar.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1" u="none" strike="noStrike" cap="none" normalizeH="0" baseline="0" dirty="0">
                <a:ln>
                  <a:noFill/>
                </a:ln>
                <a:solidFill>
                  <a:schemeClr val="tx1"/>
                </a:solidFill>
                <a:effectLst/>
                <a:latin typeface="Arial" panose="020B0604020202020204" pitchFamily="34" charset="0"/>
              </a:rPr>
              <a:t>Cart Management</a:t>
            </a:r>
            <a:r>
              <a:rPr kumimoji="0" lang="en-US" altLang="en-US" sz="3200" b="0" i="0" u="none" strike="noStrike" cap="none" normalizeH="0" baseline="0" dirty="0">
                <a:ln>
                  <a:noFill/>
                </a:ln>
                <a:solidFill>
                  <a:schemeClr val="tx1"/>
                </a:solidFill>
                <a:effectLst/>
                <a:latin typeface="Arial" panose="020B0604020202020204" pitchFamily="34" charset="0"/>
              </a:rPr>
              <a:t>: Add products to a cart with real-time updates to item count and total price. </a:t>
            </a:r>
          </a:p>
        </p:txBody>
      </p:sp>
      <p:sp>
        <p:nvSpPr>
          <p:cNvPr id="13" name="Rectangle 2">
            <a:extLst>
              <a:ext uri="{FF2B5EF4-FFF2-40B4-BE49-F238E27FC236}">
                <a16:creationId xmlns:a16="http://schemas.microsoft.com/office/drawing/2014/main" id="{6AF73EAE-00A0-EB5F-65FA-3C62CC7BDE3B}"/>
              </a:ext>
            </a:extLst>
          </p:cNvPr>
          <p:cNvSpPr>
            <a:spLocks noChangeArrowheads="1"/>
          </p:cNvSpPr>
          <p:nvPr/>
        </p:nvSpPr>
        <p:spPr bwMode="auto">
          <a:xfrm>
            <a:off x="9154525" y="3415308"/>
            <a:ext cx="8496944"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1" u="none" strike="noStrike" cap="none" normalizeH="0" baseline="0" dirty="0">
                <a:ln>
                  <a:noFill/>
                </a:ln>
                <a:solidFill>
                  <a:schemeClr val="tx1"/>
                </a:solidFill>
                <a:effectLst/>
                <a:latin typeface="Arial" panose="020B0604020202020204" pitchFamily="34" charset="0"/>
              </a:rPr>
              <a:t>Sales Data Visualization</a:t>
            </a:r>
            <a:r>
              <a:rPr kumimoji="0" lang="en-US" altLang="en-US" sz="3200" b="0" i="0" u="none" strike="noStrike" cap="none" normalizeH="0" baseline="0" dirty="0">
                <a:ln>
                  <a:noFill/>
                </a:ln>
                <a:solidFill>
                  <a:schemeClr val="tx1"/>
                </a:solidFill>
                <a:effectLst/>
                <a:latin typeface="Arial" panose="020B0604020202020204" pitchFamily="34" charset="0"/>
              </a:rPr>
              <a:t>: Line charts and tables display sales trends over time.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1" u="none" strike="noStrike" cap="none" normalizeH="0" baseline="0" dirty="0">
                <a:ln>
                  <a:noFill/>
                </a:ln>
                <a:solidFill>
                  <a:schemeClr val="tx1"/>
                </a:solidFill>
                <a:effectLst/>
                <a:latin typeface="Arial" panose="020B0604020202020204" pitchFamily="34" charset="0"/>
              </a:rPr>
              <a:t>Role-Based Access</a:t>
            </a:r>
            <a:r>
              <a:rPr kumimoji="0" lang="en-US" altLang="en-US" sz="3200" b="0" i="0" u="none" strike="noStrike" cap="none" normalizeH="0" baseline="0" dirty="0">
                <a:ln>
                  <a:noFill/>
                </a:ln>
                <a:solidFill>
                  <a:schemeClr val="tx1"/>
                </a:solidFill>
                <a:effectLst/>
                <a:latin typeface="Arial" panose="020B0604020202020204" pitchFamily="34" charset="0"/>
              </a:rPr>
              <a:t>: Securely access and manage product data, ensuring that only authorized users can view sensitive information.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1" u="none" strike="noStrike" cap="none" normalizeH="0" baseline="0" dirty="0">
                <a:ln>
                  <a:noFill/>
                </a:ln>
                <a:solidFill>
                  <a:schemeClr val="tx1"/>
                </a:solidFill>
                <a:effectLst/>
                <a:latin typeface="Arial" panose="020B0604020202020204" pitchFamily="34" charset="0"/>
              </a:rPr>
              <a:t>User Management</a:t>
            </a:r>
            <a:r>
              <a:rPr kumimoji="0" lang="en-US" altLang="en-US" sz="3200" b="0" i="0" u="none" strike="noStrike" cap="none" normalizeH="0" baseline="0" dirty="0">
                <a:ln>
                  <a:noFill/>
                </a:ln>
                <a:solidFill>
                  <a:schemeClr val="tx1"/>
                </a:solidFill>
                <a:effectLst/>
                <a:latin typeface="Arial" panose="020B0604020202020204" pitchFamily="34" charset="0"/>
              </a:rPr>
              <a:t>: Update profile information and manage access levels for other users.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17" name="Picture 16">
            <a:extLst>
              <a:ext uri="{FF2B5EF4-FFF2-40B4-BE49-F238E27FC236}">
                <a16:creationId xmlns:a16="http://schemas.microsoft.com/office/drawing/2014/main" id="{FB8ED65D-B568-D83F-5373-2C84EE2A0C01}"/>
              </a:ext>
            </a:extLst>
          </p:cNvPr>
          <p:cNvPicPr>
            <a:picLocks noChangeAspect="1"/>
          </p:cNvPicPr>
          <p:nvPr/>
        </p:nvPicPr>
        <p:blipFill>
          <a:blip r:embed="rId2"/>
          <a:stretch>
            <a:fillRect/>
          </a:stretch>
        </p:blipFill>
        <p:spPr>
          <a:xfrm>
            <a:off x="15849600" y="934834"/>
            <a:ext cx="2438400" cy="2438400"/>
          </a:xfrm>
          <a:prstGeom prst="rect">
            <a:avLst/>
          </a:prstGeom>
        </p:spPr>
      </p:pic>
      <p:pic>
        <p:nvPicPr>
          <p:cNvPr id="27" name="Picture 26">
            <a:extLst>
              <a:ext uri="{FF2B5EF4-FFF2-40B4-BE49-F238E27FC236}">
                <a16:creationId xmlns:a16="http://schemas.microsoft.com/office/drawing/2014/main" id="{3C16CDD7-3B1F-FDF8-6FC9-5EA35B0FE81F}"/>
              </a:ext>
            </a:extLst>
          </p:cNvPr>
          <p:cNvPicPr>
            <a:picLocks noChangeAspect="1"/>
          </p:cNvPicPr>
          <p:nvPr/>
        </p:nvPicPr>
        <p:blipFill>
          <a:blip r:embed="rId3"/>
          <a:stretch>
            <a:fillRect/>
          </a:stretch>
        </p:blipFill>
        <p:spPr>
          <a:xfrm>
            <a:off x="5016552" y="1515172"/>
            <a:ext cx="1823192" cy="1823192"/>
          </a:xfrm>
          <a:prstGeom prst="rect">
            <a:avLst/>
          </a:prstGeom>
        </p:spPr>
      </p:pic>
    </p:spTree>
    <p:extLst>
      <p:ext uri="{BB962C8B-B14F-4D97-AF65-F5344CB8AC3E}">
        <p14:creationId xmlns:p14="http://schemas.microsoft.com/office/powerpoint/2010/main" val="3014179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4635056"/>
            <a:ext cx="8319433" cy="1054989"/>
          </a:xfrm>
          <a:prstGeom prst="rect">
            <a:avLst/>
          </a:prstGeom>
        </p:spPr>
        <p:txBody>
          <a:bodyPr lIns="0" tIns="0" rIns="0" bIns="0" rtlCol="0" anchor="t">
            <a:spAutoFit/>
          </a:bodyPr>
          <a:lstStyle/>
          <a:p>
            <a:pPr>
              <a:lnSpc>
                <a:spcPts val="8208"/>
              </a:lnSpc>
            </a:pPr>
            <a:r>
              <a:rPr lang="en-US" sz="7200">
                <a:solidFill>
                  <a:srgbClr val="414058"/>
                </a:solidFill>
                <a:latin typeface="Montserrat Bold"/>
              </a:rPr>
              <a:t>Thank you</a:t>
            </a:r>
          </a:p>
        </p:txBody>
      </p:sp>
      <p:sp>
        <p:nvSpPr>
          <p:cNvPr id="10" name="Freeform 10"/>
          <p:cNvSpPr/>
          <p:nvPr/>
        </p:nvSpPr>
        <p:spPr>
          <a:xfrm>
            <a:off x="1028700" y="6357279"/>
            <a:ext cx="332632" cy="332632"/>
          </a:xfrm>
          <a:custGeom>
            <a:avLst/>
            <a:gdLst/>
            <a:ahLst/>
            <a:cxnLst/>
            <a:rect l="l" t="t" r="r" b="b"/>
            <a:pathLst>
              <a:path w="332632" h="332632">
                <a:moveTo>
                  <a:pt x="0" y="0"/>
                </a:moveTo>
                <a:lnTo>
                  <a:pt x="332632" y="0"/>
                </a:lnTo>
                <a:lnTo>
                  <a:pt x="332632" y="332633"/>
                </a:lnTo>
                <a:lnTo>
                  <a:pt x="0" y="332633"/>
                </a:lnTo>
                <a:lnTo>
                  <a:pt x="0" y="0"/>
                </a:lnTo>
                <a:close/>
              </a:path>
            </a:pathLst>
          </a:custGeom>
          <a: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txBody>
          <a:bodyPr/>
          <a:lstStyle/>
          <a:p>
            <a:endParaRPr lang="en-ZA"/>
          </a:p>
        </p:txBody>
      </p:sp>
      <p:sp>
        <p:nvSpPr>
          <p:cNvPr id="11" name="Freeform 11"/>
          <p:cNvSpPr/>
          <p:nvPr/>
        </p:nvSpPr>
        <p:spPr>
          <a:xfrm>
            <a:off x="1028700" y="7679016"/>
            <a:ext cx="332632" cy="333466"/>
          </a:xfrm>
          <a:custGeom>
            <a:avLst/>
            <a:gdLst/>
            <a:ahLst/>
            <a:cxnLst/>
            <a:rect l="l" t="t" r="r" b="b"/>
            <a:pathLst>
              <a:path w="332632" h="333466">
                <a:moveTo>
                  <a:pt x="0" y="0"/>
                </a:moveTo>
                <a:lnTo>
                  <a:pt x="332632" y="0"/>
                </a:lnTo>
                <a:lnTo>
                  <a:pt x="332632" y="333466"/>
                </a:lnTo>
                <a:lnTo>
                  <a:pt x="0" y="333466"/>
                </a:lnTo>
                <a:lnTo>
                  <a:pt x="0" y="0"/>
                </a:lnTo>
                <a:close/>
              </a:path>
            </a:pathLst>
          </a:custGeom>
          <a:blipFill>
            <a:blip r:embed="rId4" cstate="email">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txBody>
          <a:bodyPr/>
          <a:lstStyle/>
          <a:p>
            <a:endParaRPr lang="en-ZA"/>
          </a:p>
        </p:txBody>
      </p:sp>
      <p:sp>
        <p:nvSpPr>
          <p:cNvPr id="12" name="Freeform 12"/>
          <p:cNvSpPr/>
          <p:nvPr/>
        </p:nvSpPr>
        <p:spPr>
          <a:xfrm>
            <a:off x="1028700" y="7018147"/>
            <a:ext cx="332632" cy="332632"/>
          </a:xfrm>
          <a:custGeom>
            <a:avLst/>
            <a:gdLst/>
            <a:ahLst/>
            <a:cxnLst/>
            <a:rect l="l" t="t" r="r" b="b"/>
            <a:pathLst>
              <a:path w="332632" h="332632">
                <a:moveTo>
                  <a:pt x="0" y="0"/>
                </a:moveTo>
                <a:lnTo>
                  <a:pt x="332632" y="0"/>
                </a:lnTo>
                <a:lnTo>
                  <a:pt x="332632" y="332633"/>
                </a:lnTo>
                <a:lnTo>
                  <a:pt x="0" y="332633"/>
                </a:lnTo>
                <a:lnTo>
                  <a:pt x="0" y="0"/>
                </a:lnTo>
                <a:close/>
              </a:path>
            </a:pathLst>
          </a:custGeom>
          <a:blipFill>
            <a:blip r:embed="rId6" cstate="email">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txBody>
          <a:bodyPr/>
          <a:lstStyle/>
          <a:p>
            <a:endParaRPr lang="en-ZA"/>
          </a:p>
        </p:txBody>
      </p:sp>
      <p:sp>
        <p:nvSpPr>
          <p:cNvPr id="13" name="Freeform 13"/>
          <p:cNvSpPr/>
          <p:nvPr/>
        </p:nvSpPr>
        <p:spPr>
          <a:xfrm>
            <a:off x="4484814" y="6303038"/>
            <a:ext cx="228269" cy="332632"/>
          </a:xfrm>
          <a:custGeom>
            <a:avLst/>
            <a:gdLst/>
            <a:ahLst/>
            <a:cxnLst/>
            <a:rect l="l" t="t" r="r" b="b"/>
            <a:pathLst>
              <a:path w="228269" h="332632">
                <a:moveTo>
                  <a:pt x="0" y="0"/>
                </a:moveTo>
                <a:lnTo>
                  <a:pt x="228269" y="0"/>
                </a:lnTo>
                <a:lnTo>
                  <a:pt x="228269" y="332632"/>
                </a:lnTo>
                <a:lnTo>
                  <a:pt x="0" y="332632"/>
                </a:lnTo>
                <a:lnTo>
                  <a:pt x="0" y="0"/>
                </a:lnTo>
                <a:close/>
              </a:path>
            </a:pathLst>
          </a:custGeom>
          <a:blipFill>
            <a:blip r:embed="rId8" cstate="email">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txBody>
          <a:bodyPr/>
          <a:lstStyle/>
          <a:p>
            <a:endParaRPr lang="en-ZA"/>
          </a:p>
        </p:txBody>
      </p:sp>
      <p:sp>
        <p:nvSpPr>
          <p:cNvPr id="14" name="TextBox 14"/>
          <p:cNvSpPr txBox="1"/>
          <p:nvPr/>
        </p:nvSpPr>
        <p:spPr>
          <a:xfrm>
            <a:off x="1534877" y="6383446"/>
            <a:ext cx="2673871" cy="228981"/>
          </a:xfrm>
          <a:prstGeom prst="rect">
            <a:avLst/>
          </a:prstGeom>
        </p:spPr>
        <p:txBody>
          <a:bodyPr lIns="0" tIns="0" rIns="0" bIns="0" rtlCol="0" anchor="t">
            <a:spAutoFit/>
          </a:bodyPr>
          <a:lstStyle/>
          <a:p>
            <a:pPr>
              <a:lnSpc>
                <a:spcPts val="1782"/>
              </a:lnSpc>
            </a:pPr>
            <a:r>
              <a:rPr lang="en-US" sz="1800" dirty="0">
                <a:solidFill>
                  <a:srgbClr val="414058"/>
                </a:solidFill>
                <a:latin typeface="Montserrat"/>
              </a:rPr>
              <a:t>www.singular.co.za</a:t>
            </a:r>
          </a:p>
        </p:txBody>
      </p:sp>
      <p:sp>
        <p:nvSpPr>
          <p:cNvPr id="15" name="TextBox 15"/>
          <p:cNvSpPr txBox="1"/>
          <p:nvPr/>
        </p:nvSpPr>
        <p:spPr>
          <a:xfrm>
            <a:off x="1534877" y="7083473"/>
            <a:ext cx="2673871" cy="228981"/>
          </a:xfrm>
          <a:prstGeom prst="rect">
            <a:avLst/>
          </a:prstGeom>
        </p:spPr>
        <p:txBody>
          <a:bodyPr lIns="0" tIns="0" rIns="0" bIns="0" rtlCol="0" anchor="t">
            <a:spAutoFit/>
          </a:bodyPr>
          <a:lstStyle/>
          <a:p>
            <a:pPr>
              <a:lnSpc>
                <a:spcPts val="1782"/>
              </a:lnSpc>
            </a:pPr>
            <a:r>
              <a:rPr lang="en-US" sz="1800">
                <a:solidFill>
                  <a:srgbClr val="414058"/>
                </a:solidFill>
                <a:latin typeface="Montserrat"/>
              </a:rPr>
              <a:t>hello@singular.co.za</a:t>
            </a:r>
          </a:p>
        </p:txBody>
      </p:sp>
      <p:sp>
        <p:nvSpPr>
          <p:cNvPr id="16" name="TextBox 16"/>
          <p:cNvSpPr txBox="1"/>
          <p:nvPr/>
        </p:nvSpPr>
        <p:spPr>
          <a:xfrm>
            <a:off x="1534877" y="7783501"/>
            <a:ext cx="2673871" cy="228981"/>
          </a:xfrm>
          <a:prstGeom prst="rect">
            <a:avLst/>
          </a:prstGeom>
        </p:spPr>
        <p:txBody>
          <a:bodyPr lIns="0" tIns="0" rIns="0" bIns="0" rtlCol="0" anchor="t">
            <a:spAutoFit/>
          </a:bodyPr>
          <a:lstStyle/>
          <a:p>
            <a:pPr>
              <a:lnSpc>
                <a:spcPts val="1782"/>
              </a:lnSpc>
            </a:pPr>
            <a:r>
              <a:rPr lang="en-US" sz="1800">
                <a:solidFill>
                  <a:srgbClr val="414058"/>
                </a:solidFill>
                <a:latin typeface="Montserrat"/>
              </a:rPr>
              <a:t>+27(0) 10 003 0700</a:t>
            </a:r>
          </a:p>
        </p:txBody>
      </p:sp>
      <p:sp>
        <p:nvSpPr>
          <p:cNvPr id="17" name="TextBox 17"/>
          <p:cNvSpPr txBox="1"/>
          <p:nvPr/>
        </p:nvSpPr>
        <p:spPr>
          <a:xfrm>
            <a:off x="4932345" y="6574327"/>
            <a:ext cx="3525798" cy="306705"/>
          </a:xfrm>
          <a:prstGeom prst="rect">
            <a:avLst/>
          </a:prstGeom>
        </p:spPr>
        <p:txBody>
          <a:bodyPr lIns="0" tIns="0" rIns="0" bIns="0" rtlCol="0" anchor="t">
            <a:spAutoFit/>
          </a:bodyPr>
          <a:lstStyle/>
          <a:p>
            <a:pPr>
              <a:lnSpc>
                <a:spcPts val="2520"/>
              </a:lnSpc>
              <a:spcBef>
                <a:spcPct val="0"/>
              </a:spcBef>
            </a:pPr>
            <a:r>
              <a:rPr lang="en-US" sz="1800">
                <a:solidFill>
                  <a:srgbClr val="414058"/>
                </a:solidFill>
                <a:latin typeface="Montserrat"/>
              </a:rPr>
              <a:t>25 Scott Street, Waverley, 2090</a:t>
            </a:r>
          </a:p>
        </p:txBody>
      </p:sp>
      <p:sp>
        <p:nvSpPr>
          <p:cNvPr id="18" name="TextBox 18"/>
          <p:cNvSpPr txBox="1"/>
          <p:nvPr/>
        </p:nvSpPr>
        <p:spPr>
          <a:xfrm>
            <a:off x="4935705" y="7391452"/>
            <a:ext cx="3565150" cy="621030"/>
          </a:xfrm>
          <a:prstGeom prst="rect">
            <a:avLst/>
          </a:prstGeom>
        </p:spPr>
        <p:txBody>
          <a:bodyPr lIns="0" tIns="0" rIns="0" bIns="0" rtlCol="0" anchor="t">
            <a:spAutoFit/>
          </a:bodyPr>
          <a:lstStyle/>
          <a:p>
            <a:pPr>
              <a:lnSpc>
                <a:spcPts val="2520"/>
              </a:lnSpc>
              <a:spcBef>
                <a:spcPct val="0"/>
              </a:spcBef>
            </a:pPr>
            <a:r>
              <a:rPr lang="en-US" sz="1800">
                <a:solidFill>
                  <a:srgbClr val="414058"/>
                </a:solidFill>
                <a:latin typeface="Montserrat"/>
              </a:rPr>
              <a:t>Brookside Office Park, 11 Imam Haron Road, Claremont, 7708</a:t>
            </a:r>
          </a:p>
        </p:txBody>
      </p:sp>
      <p:sp>
        <p:nvSpPr>
          <p:cNvPr id="19" name="TextBox 19"/>
          <p:cNvSpPr txBox="1"/>
          <p:nvPr/>
        </p:nvSpPr>
        <p:spPr>
          <a:xfrm>
            <a:off x="4935705" y="6296952"/>
            <a:ext cx="1664256" cy="306705"/>
          </a:xfrm>
          <a:prstGeom prst="rect">
            <a:avLst/>
          </a:prstGeom>
        </p:spPr>
        <p:txBody>
          <a:bodyPr lIns="0" tIns="0" rIns="0" bIns="0" rtlCol="0" anchor="t">
            <a:spAutoFit/>
          </a:bodyPr>
          <a:lstStyle/>
          <a:p>
            <a:pPr>
              <a:lnSpc>
                <a:spcPts val="2520"/>
              </a:lnSpc>
              <a:spcBef>
                <a:spcPct val="0"/>
              </a:spcBef>
            </a:pPr>
            <a:r>
              <a:rPr lang="en-US" sz="1800">
                <a:solidFill>
                  <a:srgbClr val="00A69B"/>
                </a:solidFill>
                <a:latin typeface="Montserrat"/>
              </a:rPr>
              <a:t>Johannesburg</a:t>
            </a:r>
          </a:p>
        </p:txBody>
      </p:sp>
      <p:sp>
        <p:nvSpPr>
          <p:cNvPr id="20" name="TextBox 20"/>
          <p:cNvSpPr txBox="1"/>
          <p:nvPr/>
        </p:nvSpPr>
        <p:spPr>
          <a:xfrm>
            <a:off x="4935705" y="7114077"/>
            <a:ext cx="1282541" cy="306705"/>
          </a:xfrm>
          <a:prstGeom prst="rect">
            <a:avLst/>
          </a:prstGeom>
        </p:spPr>
        <p:txBody>
          <a:bodyPr lIns="0" tIns="0" rIns="0" bIns="0" rtlCol="0" anchor="t">
            <a:spAutoFit/>
          </a:bodyPr>
          <a:lstStyle/>
          <a:p>
            <a:pPr>
              <a:lnSpc>
                <a:spcPts val="2520"/>
              </a:lnSpc>
              <a:spcBef>
                <a:spcPct val="0"/>
              </a:spcBef>
            </a:pPr>
            <a:r>
              <a:rPr lang="en-US" sz="1800">
                <a:solidFill>
                  <a:srgbClr val="00A69B"/>
                </a:solidFill>
                <a:latin typeface="Montserrat"/>
              </a:rPr>
              <a:t>Cape Town</a:t>
            </a:r>
          </a:p>
        </p:txBody>
      </p:sp>
      <p:sp>
        <p:nvSpPr>
          <p:cNvPr id="21" name="TextBox 21"/>
          <p:cNvSpPr txBox="1"/>
          <p:nvPr/>
        </p:nvSpPr>
        <p:spPr>
          <a:xfrm>
            <a:off x="4932345" y="8605992"/>
            <a:ext cx="3565150" cy="621030"/>
          </a:xfrm>
          <a:prstGeom prst="rect">
            <a:avLst/>
          </a:prstGeom>
        </p:spPr>
        <p:txBody>
          <a:bodyPr lIns="0" tIns="0" rIns="0" bIns="0" rtlCol="0" anchor="t">
            <a:spAutoFit/>
          </a:bodyPr>
          <a:lstStyle/>
          <a:p>
            <a:pPr>
              <a:lnSpc>
                <a:spcPts val="2520"/>
              </a:lnSpc>
              <a:spcBef>
                <a:spcPct val="0"/>
              </a:spcBef>
            </a:pPr>
            <a:r>
              <a:rPr lang="en-US" sz="1800">
                <a:solidFill>
                  <a:srgbClr val="414058"/>
                </a:solidFill>
                <a:latin typeface="Montserrat"/>
              </a:rPr>
              <a:t>58 Wood Lane, White City, W12 7RZ</a:t>
            </a:r>
          </a:p>
        </p:txBody>
      </p:sp>
      <p:sp>
        <p:nvSpPr>
          <p:cNvPr id="22" name="TextBox 22"/>
          <p:cNvSpPr txBox="1"/>
          <p:nvPr/>
        </p:nvSpPr>
        <p:spPr>
          <a:xfrm>
            <a:off x="4935705" y="8328617"/>
            <a:ext cx="885825" cy="306705"/>
          </a:xfrm>
          <a:prstGeom prst="rect">
            <a:avLst/>
          </a:prstGeom>
        </p:spPr>
        <p:txBody>
          <a:bodyPr lIns="0" tIns="0" rIns="0" bIns="0" rtlCol="0" anchor="t">
            <a:spAutoFit/>
          </a:bodyPr>
          <a:lstStyle/>
          <a:p>
            <a:pPr>
              <a:lnSpc>
                <a:spcPts val="2520"/>
              </a:lnSpc>
              <a:spcBef>
                <a:spcPct val="0"/>
              </a:spcBef>
            </a:pPr>
            <a:r>
              <a:rPr lang="en-US" sz="1800">
                <a:solidFill>
                  <a:srgbClr val="00A69B"/>
                </a:solidFill>
                <a:latin typeface="Montserrat"/>
              </a:rPr>
              <a:t>London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ingular Systems Presentation Template 2023 11 29 1.pptx" id="{27E99B5F-67E3-4735-99E3-F1DD9CFD6003}" vid="{99E053E7-C754-4132-94BC-13F784C1C4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ab2c5502-b652-4edb-9f92-c0b76621bd4b" xsi:nil="true"/>
    <lcf76f155ced4ddcb4097134ff3c332f xmlns="bdf2b32c-b5d6-4181-8351-8c0d0c46cf3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412FA0B3AE5984ABFFA9464899E7768" ma:contentTypeVersion="12" ma:contentTypeDescription="Create a new document." ma:contentTypeScope="" ma:versionID="58e1f43ade040784397b28ed5ae46adf">
  <xsd:schema xmlns:xsd="http://www.w3.org/2001/XMLSchema" xmlns:xs="http://www.w3.org/2001/XMLSchema" xmlns:p="http://schemas.microsoft.com/office/2006/metadata/properties" xmlns:ns2="bdf2b32c-b5d6-4181-8351-8c0d0c46cf34" xmlns:ns3="ab2c5502-b652-4edb-9f92-c0b76621bd4b" targetNamespace="http://schemas.microsoft.com/office/2006/metadata/properties" ma:root="true" ma:fieldsID="c840aea874b85f8b8212c237a53fc4fd" ns2:_="" ns3:_="">
    <xsd:import namespace="bdf2b32c-b5d6-4181-8351-8c0d0c46cf34"/>
    <xsd:import namespace="ab2c5502-b652-4edb-9f92-c0b76621bd4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f2b32c-b5d6-4181-8351-8c0d0c46cf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6882abb0-3c74-4ec6-a994-58b4449157df"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b2c5502-b652-4edb-9f92-c0b76621bd4b"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e2b8e578-a5fe-45aa-9277-4fcdcea6f581}" ma:internalName="TaxCatchAll" ma:showField="CatchAllData" ma:web="ab2c5502-b652-4edb-9f92-c0b76621bd4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AC8ACC-8954-4774-92A4-5FCE5649CDB3}">
  <ds:schemaRefs>
    <ds:schemaRef ds:uri="http://schemas.microsoft.com/sharepoint/v3/contenttype/forms"/>
  </ds:schemaRefs>
</ds:datastoreItem>
</file>

<file path=customXml/itemProps2.xml><?xml version="1.0" encoding="utf-8"?>
<ds:datastoreItem xmlns:ds="http://schemas.openxmlformats.org/officeDocument/2006/customXml" ds:itemID="{0B9D6979-3702-4A51-8B2F-6698DBDC7B6B}">
  <ds:schemaRefs>
    <ds:schemaRef ds:uri="http://schemas.microsoft.com/office/2006/documentManagement/types"/>
    <ds:schemaRef ds:uri="bdf2b32c-b5d6-4181-8351-8c0d0c46cf34"/>
    <ds:schemaRef ds:uri="http://purl.org/dc/elements/1.1/"/>
    <ds:schemaRef ds:uri="http://schemas.microsoft.com/office/2006/metadata/properties"/>
    <ds:schemaRef ds:uri="http://purl.org/dc/terms/"/>
    <ds:schemaRef ds:uri="http://purl.org/dc/dcmitype/"/>
    <ds:schemaRef ds:uri="ab2c5502-b652-4edb-9f92-c0b76621bd4b"/>
    <ds:schemaRef ds:uri="http://www.w3.org/XML/1998/namespace"/>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0CBCEA8B-6DAA-4000-ADA9-A5A6173201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f2b32c-b5d6-4181-8351-8c0d0c46cf34"/>
    <ds:schemaRef ds:uri="ab2c5502-b652-4edb-9f92-c0b76621bd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PowerPint Presentation Template 2024</Template>
  <TotalTime>455</TotalTime>
  <Words>462</Words>
  <Application>Microsoft Office PowerPoint</Application>
  <PresentationFormat>Custom</PresentationFormat>
  <Paragraphs>50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Montserrat Classic</vt:lpstr>
      <vt:lpstr>Montserrat Bold</vt:lpstr>
      <vt:lpstr>Wingdings</vt:lpstr>
      <vt:lpstr>Montserrat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Sandile Mabaso</dc:creator>
  <cp:lastModifiedBy>Relebogile Nkotswe</cp:lastModifiedBy>
  <cp:revision>25</cp:revision>
  <dcterms:created xsi:type="dcterms:W3CDTF">2024-09-05T09:56:23Z</dcterms:created>
  <dcterms:modified xsi:type="dcterms:W3CDTF">2024-10-10T21:24:10Z</dcterms:modified>
  <dc:identifier>DAF0ybWvNlQ</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0x0101009A21766BB67A8549B64AFD7FE1D109D1</vt:lpwstr>
  </property>
</Properties>
</file>