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0" r:id="rId2"/>
    <p:sldId id="266" r:id="rId3"/>
    <p:sldId id="267" r:id="rId4"/>
    <p:sldId id="264" r:id="rId5"/>
    <p:sldId id="271" r:id="rId6"/>
    <p:sldId id="269" r:id="rId7"/>
    <p:sldId id="268" r:id="rId8"/>
    <p:sldId id="265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8D8C5-1BEB-4530-BDB7-0F5487F750D2}" v="270" dt="2019-01-22T17:04:29.706"/>
    <p1510:client id="{A3E14E3B-6088-4393-9604-C81A0D42550F}" v="1" dt="2019-01-22T08:59:00.06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2160" autoAdjust="0"/>
  </p:normalViewPr>
  <p:slideViewPr>
    <p:cSldViewPr snapToGrid="0">
      <p:cViewPr varScale="1">
        <p:scale>
          <a:sx n="115" d="100"/>
          <a:sy n="115" d="100"/>
        </p:scale>
        <p:origin x="512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Kock" userId="456e4e15-2d07-4f15-bc47-5009d409d873" providerId="ADAL" clId="{A3E14E3B-6088-4393-9604-C81A0D42550F}"/>
    <pc:docChg chg="custSel mod addSld modSld">
      <pc:chgData name="Marius Kock" userId="456e4e15-2d07-4f15-bc47-5009d409d873" providerId="ADAL" clId="{A3E14E3B-6088-4393-9604-C81A0D42550F}" dt="2019-01-22T08:59:29.104" v="5" actId="26606"/>
      <pc:docMkLst>
        <pc:docMk/>
      </pc:docMkLst>
      <pc:sldChg chg="modSp">
        <pc:chgData name="Marius Kock" userId="456e4e15-2d07-4f15-bc47-5009d409d873" providerId="ADAL" clId="{A3E14E3B-6088-4393-9604-C81A0D42550F}" dt="2019-01-22T08:57:58.174" v="3" actId="27636"/>
        <pc:sldMkLst>
          <pc:docMk/>
          <pc:sldMk cId="1420781873" sldId="256"/>
        </pc:sldMkLst>
        <pc:spChg chg="mod">
          <ac:chgData name="Marius Kock" userId="456e4e15-2d07-4f15-bc47-5009d409d873" providerId="ADAL" clId="{A3E14E3B-6088-4393-9604-C81A0D42550F}" dt="2019-01-22T08:57:58.174" v="3" actId="27636"/>
          <ac:spMkLst>
            <pc:docMk/>
            <pc:sldMk cId="1420781873" sldId="256"/>
            <ac:spMk id="2" creationId="{00000000-0000-0000-0000-000000000000}"/>
          </ac:spMkLst>
        </pc:spChg>
      </pc:sldChg>
      <pc:sldChg chg="delSp modSp mod setBg">
        <pc:chgData name="Marius Kock" userId="456e4e15-2d07-4f15-bc47-5009d409d873" providerId="ADAL" clId="{A3E14E3B-6088-4393-9604-C81A0D42550F}" dt="2019-01-22T08:59:29.104" v="5" actId="26606"/>
        <pc:sldMkLst>
          <pc:docMk/>
          <pc:sldMk cId="2429261940" sldId="258"/>
        </pc:sldMkLst>
        <pc:spChg chg="mod">
          <ac:chgData name="Marius Kock" userId="456e4e15-2d07-4f15-bc47-5009d409d873" providerId="ADAL" clId="{A3E14E3B-6088-4393-9604-C81A0D42550F}" dt="2019-01-22T08:59:29.104" v="5" actId="26606"/>
          <ac:spMkLst>
            <pc:docMk/>
            <pc:sldMk cId="2429261940" sldId="258"/>
            <ac:spMk id="2" creationId="{7447712E-62C7-413D-AAE9-B0A3A8FAC840}"/>
          </ac:spMkLst>
        </pc:spChg>
        <pc:spChg chg="del">
          <ac:chgData name="Marius Kock" userId="456e4e15-2d07-4f15-bc47-5009d409d873" providerId="ADAL" clId="{A3E14E3B-6088-4393-9604-C81A0D42550F}" dt="2019-01-22T08:59:29.104" v="5" actId="26606"/>
          <ac:spMkLst>
            <pc:docMk/>
            <pc:sldMk cId="2429261940" sldId="258"/>
            <ac:spMk id="10" creationId="{93F0ADB5-A0B4-4B01-A8C4-FDC34CE22BD4}"/>
          </ac:spMkLst>
        </pc:spChg>
        <pc:spChg chg="del">
          <ac:chgData name="Marius Kock" userId="456e4e15-2d07-4f15-bc47-5009d409d873" providerId="ADAL" clId="{A3E14E3B-6088-4393-9604-C81A0D42550F}" dt="2019-01-22T08:59:29.104" v="5" actId="26606"/>
          <ac:spMkLst>
            <pc:docMk/>
            <pc:sldMk cId="2429261940" sldId="258"/>
            <ac:spMk id="12" creationId="{AA6D0FDE-0241-4C21-A720-A69475358235}"/>
          </ac:spMkLst>
        </pc:spChg>
        <pc:graphicFrameChg chg="mod modGraphic">
          <ac:chgData name="Marius Kock" userId="456e4e15-2d07-4f15-bc47-5009d409d873" providerId="ADAL" clId="{A3E14E3B-6088-4393-9604-C81A0D42550F}" dt="2019-01-22T08:59:29.104" v="5" actId="26606"/>
          <ac:graphicFrameMkLst>
            <pc:docMk/>
            <pc:sldMk cId="2429261940" sldId="258"/>
            <ac:graphicFrameMk id="5" creationId="{CC937859-53A2-49DC-A087-D866F924813B}"/>
          </ac:graphicFrameMkLst>
        </pc:graphicFrameChg>
      </pc:sldChg>
      <pc:sldChg chg="add">
        <pc:chgData name="Marius Kock" userId="456e4e15-2d07-4f15-bc47-5009d409d873" providerId="ADAL" clId="{A3E14E3B-6088-4393-9604-C81A0D42550F}" dt="2019-01-22T08:59:00.059" v="4"/>
        <pc:sldMkLst>
          <pc:docMk/>
          <pc:sldMk cId="3329272563" sldId="259"/>
        </pc:sldMkLst>
      </pc:sldChg>
    </pc:docChg>
  </pc:docChgLst>
  <pc:docChgLst>
    <pc:chgData name="Marius Kock" userId="456e4e15-2d07-4f15-bc47-5009d409d873" providerId="ADAL" clId="{BCC8D8C5-1BEB-4530-BDB7-0F5487F750D2}"/>
    <pc:docChg chg="undo redo custSel mod addSld delSld modSld sldOrd">
      <pc:chgData name="Marius Kock" userId="456e4e15-2d07-4f15-bc47-5009d409d873" providerId="ADAL" clId="{BCC8D8C5-1BEB-4530-BDB7-0F5487F750D2}" dt="2019-01-22T17:11:34.026" v="1590" actId="14100"/>
      <pc:docMkLst>
        <pc:docMk/>
      </pc:docMkLst>
      <pc:sldChg chg="addSp delSp modSp del">
        <pc:chgData name="Marius Kock" userId="456e4e15-2d07-4f15-bc47-5009d409d873" providerId="ADAL" clId="{BCC8D8C5-1BEB-4530-BDB7-0F5487F750D2}" dt="2019-01-22T17:04:35.658" v="1577" actId="2696"/>
        <pc:sldMkLst>
          <pc:docMk/>
          <pc:sldMk cId="1420781873" sldId="256"/>
        </pc:sldMkLst>
        <pc:spChg chg="mod">
          <ac:chgData name="Marius Kock" userId="456e4e15-2d07-4f15-bc47-5009d409d873" providerId="ADAL" clId="{BCC8D8C5-1BEB-4530-BDB7-0F5487F750D2}" dt="2019-01-22T13:52:39.154" v="27" actId="20577"/>
          <ac:spMkLst>
            <pc:docMk/>
            <pc:sldMk cId="1420781873" sldId="256"/>
            <ac:spMk id="2" creationId="{00000000-0000-0000-0000-000000000000}"/>
          </ac:spMkLst>
        </pc:spChg>
        <pc:spChg chg="mod">
          <ac:chgData name="Marius Kock" userId="456e4e15-2d07-4f15-bc47-5009d409d873" providerId="ADAL" clId="{BCC8D8C5-1BEB-4530-BDB7-0F5487F750D2}" dt="2019-01-22T13:53:43.138" v="88" actId="6549"/>
          <ac:spMkLst>
            <pc:docMk/>
            <pc:sldMk cId="1420781873" sldId="256"/>
            <ac:spMk id="3" creationId="{00000000-0000-0000-0000-000000000000}"/>
          </ac:spMkLst>
        </pc:spChg>
        <pc:spChg chg="add del">
          <ac:chgData name="Marius Kock" userId="456e4e15-2d07-4f15-bc47-5009d409d873" providerId="ADAL" clId="{BCC8D8C5-1BEB-4530-BDB7-0F5487F750D2}" dt="2019-01-22T16:27:35.754" v="1167"/>
          <ac:spMkLst>
            <pc:docMk/>
            <pc:sldMk cId="1420781873" sldId="256"/>
            <ac:spMk id="4" creationId="{0E5C701F-211D-41A2-8A4C-D2CF6A8227E1}"/>
          </ac:spMkLst>
        </pc:spChg>
        <pc:spChg chg="add del">
          <ac:chgData name="Marius Kock" userId="456e4e15-2d07-4f15-bc47-5009d409d873" providerId="ADAL" clId="{BCC8D8C5-1BEB-4530-BDB7-0F5487F750D2}" dt="2019-01-22T16:27:35.389" v="1166"/>
          <ac:spMkLst>
            <pc:docMk/>
            <pc:sldMk cId="1420781873" sldId="256"/>
            <ac:spMk id="5" creationId="{3504E397-8B4A-4F9C-B940-15DA8BC766B4}"/>
          </ac:spMkLst>
        </pc:spChg>
      </pc:sldChg>
      <pc:sldChg chg="del">
        <pc:chgData name="Marius Kock" userId="456e4e15-2d07-4f15-bc47-5009d409d873" providerId="ADAL" clId="{BCC8D8C5-1BEB-4530-BDB7-0F5487F750D2}" dt="2019-01-22T14:15:44.467" v="188" actId="2696"/>
        <pc:sldMkLst>
          <pc:docMk/>
          <pc:sldMk cId="2301054955" sldId="257"/>
        </pc:sldMkLst>
      </pc:sldChg>
      <pc:sldChg chg="del">
        <pc:chgData name="Marius Kock" userId="456e4e15-2d07-4f15-bc47-5009d409d873" providerId="ADAL" clId="{BCC8D8C5-1BEB-4530-BDB7-0F5487F750D2}" dt="2019-01-22T14:15:53.128" v="189" actId="2696"/>
        <pc:sldMkLst>
          <pc:docMk/>
          <pc:sldMk cId="2429261940" sldId="258"/>
        </pc:sldMkLst>
      </pc:sldChg>
      <pc:sldChg chg="addSp delSp modSp mod setBg">
        <pc:chgData name="Marius Kock" userId="456e4e15-2d07-4f15-bc47-5009d409d873" providerId="ADAL" clId="{BCC8D8C5-1BEB-4530-BDB7-0F5487F750D2}" dt="2019-01-22T17:02:54.114" v="1573" actId="27918"/>
        <pc:sldMkLst>
          <pc:docMk/>
          <pc:sldMk cId="3329272563" sldId="259"/>
        </pc:sldMkLst>
        <pc:spChg chg="mod">
          <ac:chgData name="Marius Kock" userId="456e4e15-2d07-4f15-bc47-5009d409d873" providerId="ADAL" clId="{BCC8D8C5-1BEB-4530-BDB7-0F5487F750D2}" dt="2019-01-22T14:34:15.462" v="384" actId="20577"/>
          <ac:spMkLst>
            <pc:docMk/>
            <pc:sldMk cId="3329272563" sldId="259"/>
            <ac:spMk id="2" creationId="{3674A9DF-C9CE-4C92-9BEE-1559E5ABBEE1}"/>
          </ac:spMkLst>
        </pc:spChg>
        <pc:spChg chg="del">
          <ac:chgData name="Marius Kock" userId="456e4e15-2d07-4f15-bc47-5009d409d873" providerId="ADAL" clId="{BCC8D8C5-1BEB-4530-BDB7-0F5487F750D2}" dt="2019-01-22T13:54:38.457" v="90" actId="1957"/>
          <ac:spMkLst>
            <pc:docMk/>
            <pc:sldMk cId="3329272563" sldId="259"/>
            <ac:spMk id="3" creationId="{A30D6532-118A-491E-9C96-4D69AE488E3B}"/>
          </ac:spMkLst>
        </pc:spChg>
        <pc:spChg chg="add">
          <ac:chgData name="Marius Kock" userId="456e4e15-2d07-4f15-bc47-5009d409d873" providerId="ADAL" clId="{BCC8D8C5-1BEB-4530-BDB7-0F5487F750D2}" dt="2019-01-22T14:32:58.424" v="303" actId="26606"/>
          <ac:spMkLst>
            <pc:docMk/>
            <pc:sldMk cId="3329272563" sldId="259"/>
            <ac:spMk id="8" creationId="{93F0ADB5-A0B4-4B01-A8C4-FDC34CE22BD4}"/>
          </ac:spMkLst>
        </pc:spChg>
        <pc:spChg chg="add">
          <ac:chgData name="Marius Kock" userId="456e4e15-2d07-4f15-bc47-5009d409d873" providerId="ADAL" clId="{BCC8D8C5-1BEB-4530-BDB7-0F5487F750D2}" dt="2019-01-22T14:32:58.424" v="303" actId="26606"/>
          <ac:spMkLst>
            <pc:docMk/>
            <pc:sldMk cId="3329272563" sldId="259"/>
            <ac:spMk id="9" creationId="{AA6D0FDE-0241-4C21-A720-A69475358235}"/>
          </ac:spMkLst>
        </pc:spChg>
        <pc:spChg chg="add del">
          <ac:chgData name="Marius Kock" userId="456e4e15-2d07-4f15-bc47-5009d409d873" providerId="ADAL" clId="{BCC8D8C5-1BEB-4530-BDB7-0F5487F750D2}" dt="2019-01-22T14:32:47.629" v="300" actId="26606"/>
          <ac:spMkLst>
            <pc:docMk/>
            <pc:sldMk cId="3329272563" sldId="259"/>
            <ac:spMk id="11" creationId="{93F0ADB5-A0B4-4B01-A8C4-FDC34CE22BD4}"/>
          </ac:spMkLst>
        </pc:spChg>
        <pc:spChg chg="add del">
          <ac:chgData name="Marius Kock" userId="456e4e15-2d07-4f15-bc47-5009d409d873" providerId="ADAL" clId="{BCC8D8C5-1BEB-4530-BDB7-0F5487F750D2}" dt="2019-01-22T14:32:47.629" v="300" actId="26606"/>
          <ac:spMkLst>
            <pc:docMk/>
            <pc:sldMk cId="3329272563" sldId="259"/>
            <ac:spMk id="13" creationId="{AA6D0FDE-0241-4C21-A720-A69475358235}"/>
          </ac:spMkLst>
        </pc:spChg>
        <pc:graphicFrameChg chg="add mod">
          <ac:chgData name="Marius Kock" userId="456e4e15-2d07-4f15-bc47-5009d409d873" providerId="ADAL" clId="{BCC8D8C5-1BEB-4530-BDB7-0F5487F750D2}" dt="2019-01-22T15:59:02.757" v="777" actId="1957"/>
          <ac:graphicFrameMkLst>
            <pc:docMk/>
            <pc:sldMk cId="3329272563" sldId="259"/>
            <ac:graphicFrameMk id="6" creationId="{375154F2-019C-484D-B427-A1FEDEDE925F}"/>
          </ac:graphicFrameMkLst>
        </pc:graphicFrameChg>
      </pc:sldChg>
      <pc:sldChg chg="modSp add del">
        <pc:chgData name="Marius Kock" userId="456e4e15-2d07-4f15-bc47-5009d409d873" providerId="ADAL" clId="{BCC8D8C5-1BEB-4530-BDB7-0F5487F750D2}" dt="2019-01-22T14:15:07.057" v="187" actId="2696"/>
        <pc:sldMkLst>
          <pc:docMk/>
          <pc:sldMk cId="3858371572" sldId="260"/>
        </pc:sldMkLst>
        <pc:spChg chg="mod">
          <ac:chgData name="Marius Kock" userId="456e4e15-2d07-4f15-bc47-5009d409d873" providerId="ADAL" clId="{BCC8D8C5-1BEB-4530-BDB7-0F5487F750D2}" dt="2019-01-22T14:00:51.881" v="172" actId="20577"/>
          <ac:spMkLst>
            <pc:docMk/>
            <pc:sldMk cId="3858371572" sldId="260"/>
            <ac:spMk id="3" creationId="{A3DEDEB3-60D9-4BEF-807B-AF9826A62029}"/>
          </ac:spMkLst>
        </pc:spChg>
      </pc:sldChg>
      <pc:sldChg chg="addSp delSp modSp add del mod setBg">
        <pc:chgData name="Marius Kock" userId="456e4e15-2d07-4f15-bc47-5009d409d873" providerId="ADAL" clId="{BCC8D8C5-1BEB-4530-BDB7-0F5487F750D2}" dt="2019-01-22T15:30:42.776" v="747" actId="2696"/>
        <pc:sldMkLst>
          <pc:docMk/>
          <pc:sldMk cId="2361865404" sldId="261"/>
        </pc:sldMkLst>
        <pc:spChg chg="mod">
          <ac:chgData name="Marius Kock" userId="456e4e15-2d07-4f15-bc47-5009d409d873" providerId="ADAL" clId="{BCC8D8C5-1BEB-4530-BDB7-0F5487F750D2}" dt="2019-01-22T14:39:27.655" v="414" actId="20577"/>
          <ac:spMkLst>
            <pc:docMk/>
            <pc:sldMk cId="2361865404" sldId="261"/>
            <ac:spMk id="2" creationId="{82CA3311-BECF-4BF3-B241-EAC1359FF4A1}"/>
          </ac:spMkLst>
        </pc:spChg>
        <pc:spChg chg="del">
          <ac:chgData name="Marius Kock" userId="456e4e15-2d07-4f15-bc47-5009d409d873" providerId="ADAL" clId="{BCC8D8C5-1BEB-4530-BDB7-0F5487F750D2}" dt="2019-01-22T14:01:56.504" v="175" actId="1957"/>
          <ac:spMkLst>
            <pc:docMk/>
            <pc:sldMk cId="2361865404" sldId="261"/>
            <ac:spMk id="3" creationId="{02BE4182-405E-4993-97AD-E96D54DC9633}"/>
          </ac:spMkLst>
        </pc:spChg>
        <pc:spChg chg="add">
          <ac:chgData name="Marius Kock" userId="456e4e15-2d07-4f15-bc47-5009d409d873" providerId="ADAL" clId="{BCC8D8C5-1BEB-4530-BDB7-0F5487F750D2}" dt="2019-01-22T14:16:48.926" v="191" actId="26606"/>
          <ac:spMkLst>
            <pc:docMk/>
            <pc:sldMk cId="2361865404" sldId="261"/>
            <ac:spMk id="11" creationId="{93F0ADB5-A0B4-4B01-A8C4-FDC34CE22BD4}"/>
          </ac:spMkLst>
        </pc:spChg>
        <pc:spChg chg="add">
          <ac:chgData name="Marius Kock" userId="456e4e15-2d07-4f15-bc47-5009d409d873" providerId="ADAL" clId="{BCC8D8C5-1BEB-4530-BDB7-0F5487F750D2}" dt="2019-01-22T14:16:48.926" v="191" actId="26606"/>
          <ac:spMkLst>
            <pc:docMk/>
            <pc:sldMk cId="2361865404" sldId="261"/>
            <ac:spMk id="13" creationId="{AA6D0FDE-0241-4C21-A720-A69475358235}"/>
          </ac:spMkLst>
        </pc:spChg>
        <pc:graphicFrameChg chg="add mod">
          <ac:chgData name="Marius Kock" userId="456e4e15-2d07-4f15-bc47-5009d409d873" providerId="ADAL" clId="{BCC8D8C5-1BEB-4530-BDB7-0F5487F750D2}" dt="2019-01-22T14:38:04.129" v="398" actId="1957"/>
          <ac:graphicFrameMkLst>
            <pc:docMk/>
            <pc:sldMk cId="2361865404" sldId="261"/>
            <ac:graphicFrameMk id="6" creationId="{6A1F8137-8414-4A2D-8CA0-8DFB08A450BC}"/>
          </ac:graphicFrameMkLst>
        </pc:graphicFrameChg>
      </pc:sldChg>
      <pc:sldChg chg="modSp add mod setBg">
        <pc:chgData name="Marius Kock" userId="456e4e15-2d07-4f15-bc47-5009d409d873" providerId="ADAL" clId="{BCC8D8C5-1BEB-4530-BDB7-0F5487F750D2}" dt="2019-01-22T17:11:34.026" v="1590" actId="14100"/>
        <pc:sldMkLst>
          <pc:docMk/>
          <pc:sldMk cId="1597967898" sldId="262"/>
        </pc:sldMkLst>
        <pc:spChg chg="mod">
          <ac:chgData name="Marius Kock" userId="456e4e15-2d07-4f15-bc47-5009d409d873" providerId="ADAL" clId="{BCC8D8C5-1BEB-4530-BDB7-0F5487F750D2}" dt="2019-01-22T15:31:20.196" v="750" actId="26606"/>
          <ac:spMkLst>
            <pc:docMk/>
            <pc:sldMk cId="1597967898" sldId="262"/>
            <ac:spMk id="2" creationId="{B3854B9D-EDAD-4170-9514-FB3650D7F561}"/>
          </ac:spMkLst>
        </pc:spChg>
        <pc:graphicFrameChg chg="add mod modGraphic">
          <ac:chgData name="Marius Kock" userId="456e4e15-2d07-4f15-bc47-5009d409d873" providerId="ADAL" clId="{BCC8D8C5-1BEB-4530-BDB7-0F5487F750D2}" dt="2019-01-22T17:11:34.026" v="1590" actId="14100"/>
          <ac:graphicFrameMkLst>
            <pc:docMk/>
            <pc:sldMk cId="1597967898" sldId="262"/>
            <ac:graphicFrameMk id="4" creationId="{118F42FA-8458-462D-B025-CD49096558D8}"/>
          </ac:graphicFrameMkLst>
        </pc:graphicFrameChg>
      </pc:sldChg>
      <pc:sldChg chg="addSp delSp modSp add del">
        <pc:chgData name="Marius Kock" userId="456e4e15-2d07-4f15-bc47-5009d409d873" providerId="ADAL" clId="{BCC8D8C5-1BEB-4530-BDB7-0F5487F750D2}" dt="2019-01-22T16:39:52.758" v="1414" actId="2696"/>
        <pc:sldMkLst>
          <pc:docMk/>
          <pc:sldMk cId="143757860" sldId="263"/>
        </pc:sldMkLst>
        <pc:spChg chg="mod">
          <ac:chgData name="Marius Kock" userId="456e4e15-2d07-4f15-bc47-5009d409d873" providerId="ADAL" clId="{BCC8D8C5-1BEB-4530-BDB7-0F5487F750D2}" dt="2019-01-22T16:00:51.698" v="789" actId="20577"/>
          <ac:spMkLst>
            <pc:docMk/>
            <pc:sldMk cId="143757860" sldId="263"/>
            <ac:spMk id="2" creationId="{F226453E-0964-4707-96A1-1F745D5FE97D}"/>
          </ac:spMkLst>
        </pc:spChg>
        <pc:spChg chg="del">
          <ac:chgData name="Marius Kock" userId="456e4e15-2d07-4f15-bc47-5009d409d873" providerId="ADAL" clId="{BCC8D8C5-1BEB-4530-BDB7-0F5487F750D2}" dt="2019-01-22T16:02:58.468" v="790" actId="1032"/>
          <ac:spMkLst>
            <pc:docMk/>
            <pc:sldMk cId="143757860" sldId="263"/>
            <ac:spMk id="3" creationId="{B20C98D6-CE0E-4AC6-A8C0-24483EA6E317}"/>
          </ac:spMkLst>
        </pc:spChg>
        <pc:graphicFrameChg chg="add mod">
          <ac:chgData name="Marius Kock" userId="456e4e15-2d07-4f15-bc47-5009d409d873" providerId="ADAL" clId="{BCC8D8C5-1BEB-4530-BDB7-0F5487F750D2}" dt="2019-01-22T16:10:04.175" v="920" actId="20577"/>
          <ac:graphicFrameMkLst>
            <pc:docMk/>
            <pc:sldMk cId="143757860" sldId="263"/>
            <ac:graphicFrameMk id="4" creationId="{EA65167A-8730-465A-BF39-4B049A5A70A7}"/>
          </ac:graphicFrameMkLst>
        </pc:graphicFrameChg>
      </pc:sldChg>
      <pc:sldChg chg="delSp add del setBg delDesignElem">
        <pc:chgData name="Marius Kock" userId="456e4e15-2d07-4f15-bc47-5009d409d873" providerId="ADAL" clId="{BCC8D8C5-1BEB-4530-BDB7-0F5487F750D2}" dt="2019-01-22T15:27:23.536" v="694" actId="2696"/>
        <pc:sldMkLst>
          <pc:docMk/>
          <pc:sldMk cId="3058275182" sldId="263"/>
        </pc:sldMkLst>
        <pc:spChg chg="del">
          <ac:chgData name="Marius Kock" userId="456e4e15-2d07-4f15-bc47-5009d409d873" providerId="ADAL" clId="{BCC8D8C5-1BEB-4530-BDB7-0F5487F750D2}" dt="2019-01-22T15:27:18.155" v="693"/>
          <ac:spMkLst>
            <pc:docMk/>
            <pc:sldMk cId="3058275182" sldId="263"/>
            <ac:spMk id="8" creationId="{93F0ADB5-A0B4-4B01-A8C4-FDC34CE22BD4}"/>
          </ac:spMkLst>
        </pc:spChg>
        <pc:spChg chg="del">
          <ac:chgData name="Marius Kock" userId="456e4e15-2d07-4f15-bc47-5009d409d873" providerId="ADAL" clId="{BCC8D8C5-1BEB-4530-BDB7-0F5487F750D2}" dt="2019-01-22T15:27:18.155" v="693"/>
          <ac:spMkLst>
            <pc:docMk/>
            <pc:sldMk cId="3058275182" sldId="263"/>
            <ac:spMk id="9" creationId="{AA6D0FDE-0241-4C21-A720-A69475358235}"/>
          </ac:spMkLst>
        </pc:spChg>
      </pc:sldChg>
      <pc:sldChg chg="addSp delSp modSp add ord">
        <pc:chgData name="Marius Kock" userId="456e4e15-2d07-4f15-bc47-5009d409d873" providerId="ADAL" clId="{BCC8D8C5-1BEB-4530-BDB7-0F5487F750D2}" dt="2019-01-22T16:55:37.199" v="1424" actId="478"/>
        <pc:sldMkLst>
          <pc:docMk/>
          <pc:sldMk cId="1525085031" sldId="264"/>
        </pc:sldMkLst>
        <pc:spChg chg="mod">
          <ac:chgData name="Marius Kock" userId="456e4e15-2d07-4f15-bc47-5009d409d873" providerId="ADAL" clId="{BCC8D8C5-1BEB-4530-BDB7-0F5487F750D2}" dt="2019-01-22T16:39:43.503" v="1412" actId="20577"/>
          <ac:spMkLst>
            <pc:docMk/>
            <pc:sldMk cId="1525085031" sldId="264"/>
            <ac:spMk id="2" creationId="{F789A3DA-F501-40B6-B265-553784A6CECF}"/>
          </ac:spMkLst>
        </pc:spChg>
        <pc:spChg chg="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3" creationId="{93811CCA-8440-4AF1-918A-50F8557ECE06}"/>
          </ac:spMkLst>
        </pc:spChg>
        <pc:spChg chg="add del mod">
          <ac:chgData name="Marius Kock" userId="456e4e15-2d07-4f15-bc47-5009d409d873" providerId="ADAL" clId="{BCC8D8C5-1BEB-4530-BDB7-0F5487F750D2}" dt="2019-01-22T16:55:37.199" v="1424" actId="478"/>
          <ac:spMkLst>
            <pc:docMk/>
            <pc:sldMk cId="1525085031" sldId="264"/>
            <ac:spMk id="4" creationId="{8797D0DB-D274-4E40-9402-5D20D7E95B40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5" creationId="{E1781D8E-D51C-40CA-8E1E-744ECD5D6FE4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6" creationId="{1107082C-5E11-4957-81AA-70392BEB6137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7" creationId="{700DD6A0-02C1-4987-A1A6-F43CAF364F62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15" creationId="{26FF0D13-5306-47CA-AA6B-ED7348A69930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24" creationId="{8936F5E9-0BBD-4903-916D-4E471167C665}"/>
          </ac:spMkLst>
        </pc:sp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9" creationId="{5D421C01-48AF-4F32-8FE9-0BD064253696}"/>
          </ac:cxnSpMkLst>
        </pc:cxnChg>
        <pc:cxnChg chg="add del mod">
          <ac:chgData name="Marius Kock" userId="456e4e15-2d07-4f15-bc47-5009d409d873" providerId="ADAL" clId="{BCC8D8C5-1BEB-4530-BDB7-0F5487F750D2}" dt="2019-01-22T16:35:25.901" v="1331" actId="478"/>
          <ac:cxnSpMkLst>
            <pc:docMk/>
            <pc:sldMk cId="1525085031" sldId="264"/>
            <ac:cxnSpMk id="11" creationId="{18BB7459-1F75-49E7-B54E-5D35FCA2A9F6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17" creationId="{D41F8994-9814-42B7-96DC-143F804F5E38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19" creationId="{0BD6DEB7-008E-4CFC-B9A0-F94466AC272F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22" creationId="{B2AC90BF-D83C-43E9-B576-BF48134F0573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26" creationId="{2B0AA408-84F8-4DB3-AFE6-81DBBC0C7AEB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29" creationId="{9B754C03-9CB6-43B1-A44E-02A3C638183F}"/>
          </ac:cxnSpMkLst>
        </pc:cxnChg>
      </pc:sldChg>
      <pc:sldChg chg="addSp delSp modSp add">
        <pc:chgData name="Marius Kock" userId="456e4e15-2d07-4f15-bc47-5009d409d873" providerId="ADAL" clId="{BCC8D8C5-1BEB-4530-BDB7-0F5487F750D2}" dt="2019-01-22T16:15:59.902" v="1025" actId="14100"/>
        <pc:sldMkLst>
          <pc:docMk/>
          <pc:sldMk cId="1042800572" sldId="265"/>
        </pc:sldMkLst>
        <pc:spChg chg="mod">
          <ac:chgData name="Marius Kock" userId="456e4e15-2d07-4f15-bc47-5009d409d873" providerId="ADAL" clId="{BCC8D8C5-1BEB-4530-BDB7-0F5487F750D2}" dt="2019-01-22T16:15:49.702" v="1024" actId="20577"/>
          <ac:spMkLst>
            <pc:docMk/>
            <pc:sldMk cId="1042800572" sldId="265"/>
            <ac:spMk id="2" creationId="{3625791E-783E-49FA-8E34-9431EBE94DED}"/>
          </ac:spMkLst>
        </pc:spChg>
        <pc:spChg chg="del">
          <ac:chgData name="Marius Kock" userId="456e4e15-2d07-4f15-bc47-5009d409d873" providerId="ADAL" clId="{BCC8D8C5-1BEB-4530-BDB7-0F5487F750D2}" dt="2019-01-22T16:14:14.488" v="945" actId="478"/>
          <ac:spMkLst>
            <pc:docMk/>
            <pc:sldMk cId="1042800572" sldId="265"/>
            <ac:spMk id="3" creationId="{A1E311B3-0F2E-4658-BD31-843B735C7641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" creationId="{DAB4A46A-9804-468A-9204-FDE9CC3FBC3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5" creationId="{8315CCDE-9D4D-4766-A560-4EAA8607CBAE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6" creationId="{639A4B2C-FCA9-4A31-981C-DFF0834C8B4F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7" creationId="{19F80230-6B9F-4BCB-B9A5-ACFA82589913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8" creationId="{EC55D0A8-6D5B-426F-89D5-EF875D9866C6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9" creationId="{3215C9B3-3A9B-44CF-8713-69D89B9E05AD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0" creationId="{06D983BF-4C58-4BCB-B300-45598C879704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1" creationId="{F97E8BEF-D634-4005-BEF8-7C1DEEB3C712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2" creationId="{15FDDCB1-8FEF-4D88-811A-AEA3A8137A0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3" creationId="{5C37361D-724B-412D-9D9E-42C23C858B08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4" creationId="{E40097AA-E47E-4724-8F7E-515197BC639D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5" creationId="{344F16EB-3907-4264-AC06-9A70C1C54842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6" creationId="{FEFC09BF-E438-48DA-892A-AED6AF6AB1D6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7" creationId="{5B9BFEE0-CA71-40E3-AD54-496B44A96CFB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8" creationId="{FF36EDE2-726A-410A-B4FF-83F240959672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9" creationId="{7ADD0B2B-31A0-4994-B591-4B4BEE216505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36" creationId="{3BD97733-6245-4AB0-8849-0EA8C9994BEB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37" creationId="{E3C3E12C-BDC8-42C9-8291-C5EDA692399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38" creationId="{CEB424BB-578E-4280-BB0E-2D4D35BF46DF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39" creationId="{1808E2F3-5832-4D10-AF32-52397DD8D038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0" creationId="{A5E03E3C-6FA4-4E89-AC96-51A01A1F4D0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1" creationId="{65658E2C-67FA-49E0-9E36-3FBD8CF6898E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2" creationId="{8DACE557-562D-4345-94C8-801DB1D46045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3" creationId="{6D40F606-F5BA-4B75-A6E4-F132B0AA211E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4" creationId="{EDF56063-7639-4B37-8491-BF64A98A85E2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5" creationId="{49B1AB52-B354-4C26-8139-77DEBB2F796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6" creationId="{EDC4D57F-7C1C-4AA1-B9C2-848C5427C5B8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7" creationId="{ED304126-9692-41B0-8749-AF13EC1AC18F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8" creationId="{89E06AAD-298F-462B-963F-E61D875980C4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9" creationId="{BE7055D7-CD3D-4D32-8167-324C03F33C8E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50" creationId="{BD6FAF2B-7142-48E8-BF46-B7B734BED750}"/>
          </ac:spMkLst>
        </pc:sp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0" creationId="{5B06B0DA-4E11-42D8-9CA5-F7D3DB22B4FA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1" creationId="{1B7026A1-0EFB-459E-BB24-6BE481C4008B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2" creationId="{FAB33DDA-76F0-4A9B-BFB7-3B9437638E90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3" creationId="{60BAA0EC-C77C-4178-AC14-9E396AB63ABB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4" creationId="{75BC92FD-0668-42F6-AA88-25BE0B23EBED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5" creationId="{80FC9BA2-C65E-4246-AA19-230A7766C8D6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6" creationId="{C9D68B25-5347-45B0-9B77-C17464FAFF64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7" creationId="{42545B16-D3E7-41C2-A11B-DDF43EFDC573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8" creationId="{C778AC5F-7F0B-4873-B4E4-260193FFC66B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9" creationId="{EEE14560-5373-43C3-A68C-B600BFE7C7C1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0" creationId="{1519DAC6-D696-4DB2-85AF-B952763A0165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1" creationId="{5EA070C8-A9D5-42EA-A9B2-42920B4EA924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2" creationId="{883847C6-560A-4049-9621-F080B59BCEED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3" creationId="{F0B8E880-14E6-4BA5-B182-84AD1906B87E}"/>
          </ac:cxnSpMkLst>
        </pc:cxnChg>
        <pc:cxnChg chg="add mod">
          <ac:chgData name="Marius Kock" userId="456e4e15-2d07-4f15-bc47-5009d409d873" providerId="ADAL" clId="{BCC8D8C5-1BEB-4530-BDB7-0F5487F750D2}" dt="2019-01-22T16:15:59.902" v="1025" actId="14100"/>
          <ac:cxnSpMkLst>
            <pc:docMk/>
            <pc:sldMk cId="1042800572" sldId="265"/>
            <ac:cxnSpMk id="34" creationId="{DBDCEA84-7765-41C7-99D6-A27C91ECEC85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5" creationId="{2DBCC6CE-0FA1-45B1-806D-809E25D2309F}"/>
          </ac:cxnSpMkLst>
        </pc:cxnChg>
      </pc:sldChg>
      <pc:sldChg chg="addSp delSp modSp add mod setBg delDesignElem">
        <pc:chgData name="Marius Kock" userId="456e4e15-2d07-4f15-bc47-5009d409d873" providerId="ADAL" clId="{BCC8D8C5-1BEB-4530-BDB7-0F5487F750D2}" dt="2019-01-22T16:28:34.236" v="1170" actId="26606"/>
        <pc:sldMkLst>
          <pc:docMk/>
          <pc:sldMk cId="2920468380" sldId="266"/>
        </pc:sldMkLst>
        <pc:spChg chg="mod">
          <ac:chgData name="Marius Kock" userId="456e4e15-2d07-4f15-bc47-5009d409d873" providerId="ADAL" clId="{BCC8D8C5-1BEB-4530-BDB7-0F5487F750D2}" dt="2019-01-22T16:28:34.236" v="1170" actId="26606"/>
          <ac:spMkLst>
            <pc:docMk/>
            <pc:sldMk cId="2920468380" sldId="266"/>
            <ac:spMk id="3" creationId="{6AE3374C-8052-46FD-ACE6-AF57B70B530C}"/>
          </ac:spMkLst>
        </pc:spChg>
        <pc:spChg chg="add">
          <ac:chgData name="Marius Kock" userId="456e4e15-2d07-4f15-bc47-5009d409d873" providerId="ADAL" clId="{BCC8D8C5-1BEB-4530-BDB7-0F5487F750D2}" dt="2019-01-22T16:28:34.236" v="1170" actId="26606"/>
          <ac:spMkLst>
            <pc:docMk/>
            <pc:sldMk cId="2920468380" sldId="266"/>
            <ac:spMk id="5" creationId="{2AEFFFF2-9EB4-4B6C-B9F8-2BA3EF89A21C}"/>
          </ac:spMkLst>
        </pc:spChg>
        <pc:spChg chg="add">
          <ac:chgData name="Marius Kock" userId="456e4e15-2d07-4f15-bc47-5009d409d873" providerId="ADAL" clId="{BCC8D8C5-1BEB-4530-BDB7-0F5487F750D2}" dt="2019-01-22T16:28:34.236" v="1170" actId="26606"/>
          <ac:spMkLst>
            <pc:docMk/>
            <pc:sldMk cId="2920468380" sldId="266"/>
            <ac:spMk id="6" creationId="{0D65299F-028F-4AFC-B46A-8DB33E20FE4A}"/>
          </ac:spMkLst>
        </pc:spChg>
        <pc:spChg chg="add">
          <ac:chgData name="Marius Kock" userId="456e4e15-2d07-4f15-bc47-5009d409d873" providerId="ADAL" clId="{BCC8D8C5-1BEB-4530-BDB7-0F5487F750D2}" dt="2019-01-22T16:28:34.236" v="1170" actId="26606"/>
          <ac:spMkLst>
            <pc:docMk/>
            <pc:sldMk cId="2920468380" sldId="266"/>
            <ac:spMk id="7" creationId="{BAC87F6E-526A-49B5-995D-42DB656594C9}"/>
          </ac:spMkLst>
        </pc:spChg>
        <pc:spChg chg="del">
          <ac:chgData name="Marius Kock" userId="456e4e15-2d07-4f15-bc47-5009d409d873" providerId="ADAL" clId="{BCC8D8C5-1BEB-4530-BDB7-0F5487F750D2}" dt="2019-01-22T16:27:50.703" v="1169"/>
          <ac:spMkLst>
            <pc:docMk/>
            <pc:sldMk cId="2920468380" sldId="266"/>
            <ac:spMk id="8" creationId="{2AEFFFF2-9EB4-4B6C-B9F8-2BA3EF89A21C}"/>
          </ac:spMkLst>
        </pc:spChg>
        <pc:spChg chg="del">
          <ac:chgData name="Marius Kock" userId="456e4e15-2d07-4f15-bc47-5009d409d873" providerId="ADAL" clId="{BCC8D8C5-1BEB-4530-BDB7-0F5487F750D2}" dt="2019-01-22T16:27:50.703" v="1169"/>
          <ac:spMkLst>
            <pc:docMk/>
            <pc:sldMk cId="2920468380" sldId="266"/>
            <ac:spMk id="10" creationId="{0D65299F-028F-4AFC-B46A-8DB33E20FE4A}"/>
          </ac:spMkLst>
        </pc:spChg>
        <pc:spChg chg="del">
          <ac:chgData name="Marius Kock" userId="456e4e15-2d07-4f15-bc47-5009d409d873" providerId="ADAL" clId="{BCC8D8C5-1BEB-4530-BDB7-0F5487F750D2}" dt="2019-01-22T16:27:50.703" v="1169"/>
          <ac:spMkLst>
            <pc:docMk/>
            <pc:sldMk cId="2920468380" sldId="266"/>
            <ac:spMk id="12" creationId="{BAC87F6E-526A-49B5-995D-42DB656594C9}"/>
          </ac:spMkLst>
        </pc:spChg>
      </pc:sldChg>
      <pc:sldChg chg="add setBg">
        <pc:chgData name="Marius Kock" userId="456e4e15-2d07-4f15-bc47-5009d409d873" providerId="ADAL" clId="{BCC8D8C5-1BEB-4530-BDB7-0F5487F750D2}" dt="2019-01-22T16:27:50.703" v="1169"/>
        <pc:sldMkLst>
          <pc:docMk/>
          <pc:sldMk cId="403516065" sldId="267"/>
        </pc:sldMkLst>
      </pc:sldChg>
      <pc:sldChg chg="modSp add mod setBg">
        <pc:chgData name="Marius Kock" userId="456e4e15-2d07-4f15-bc47-5009d409d873" providerId="ADAL" clId="{BCC8D8C5-1BEB-4530-BDB7-0F5487F750D2}" dt="2019-01-22T16:28:56.224" v="1171" actId="26606"/>
        <pc:sldMkLst>
          <pc:docMk/>
          <pc:sldMk cId="2149610995" sldId="268"/>
        </pc:sldMkLst>
        <pc:graphicFrameChg chg="mod modGraphic">
          <ac:chgData name="Marius Kock" userId="456e4e15-2d07-4f15-bc47-5009d409d873" providerId="ADAL" clId="{BCC8D8C5-1BEB-4530-BDB7-0F5487F750D2}" dt="2019-01-22T16:28:56.224" v="1171" actId="26606"/>
          <ac:graphicFrameMkLst>
            <pc:docMk/>
            <pc:sldMk cId="2149610995" sldId="268"/>
            <ac:graphicFrameMk id="14" creationId="{7A12BB80-3B14-4BFC-B5E3-C5E2A09F7C17}"/>
          </ac:graphicFrameMkLst>
        </pc:graphicFrameChg>
      </pc:sldChg>
      <pc:sldChg chg="delSp modSp add del">
        <pc:chgData name="Marius Kock" userId="456e4e15-2d07-4f15-bc47-5009d409d873" providerId="ADAL" clId="{BCC8D8C5-1BEB-4530-BDB7-0F5487F750D2}" dt="2019-01-22T16:55:05.982" v="1421" actId="2696"/>
        <pc:sldMkLst>
          <pc:docMk/>
          <pc:sldMk cId="923635789" sldId="269"/>
        </pc:sldMkLst>
        <pc:spChg chg="del mod">
          <ac:chgData name="Marius Kock" userId="456e4e15-2d07-4f15-bc47-5009d409d873" providerId="ADAL" clId="{BCC8D8C5-1BEB-4530-BDB7-0F5487F750D2}" dt="2019-01-22T16:55:03.508" v="1420" actId="478"/>
          <ac:spMkLst>
            <pc:docMk/>
            <pc:sldMk cId="923635789" sldId="269"/>
            <ac:spMk id="7" creationId="{700DD6A0-02C1-4987-A1A6-F43CAF364F62}"/>
          </ac:spMkLst>
        </pc:spChg>
        <pc:cxnChg chg="mod">
          <ac:chgData name="Marius Kock" userId="456e4e15-2d07-4f15-bc47-5009d409d873" providerId="ADAL" clId="{BCC8D8C5-1BEB-4530-BDB7-0F5487F750D2}" dt="2019-01-22T16:55:03.508" v="1420" actId="478"/>
          <ac:cxnSpMkLst>
            <pc:docMk/>
            <pc:sldMk cId="923635789" sldId="269"/>
            <ac:cxnSpMk id="29" creationId="{9B754C03-9CB6-43B1-A44E-02A3C638183F}"/>
          </ac:cxnSpMkLst>
        </pc:cxnChg>
      </pc:sldChg>
      <pc:sldChg chg="addSp modSp add">
        <pc:chgData name="Marius Kock" userId="456e4e15-2d07-4f15-bc47-5009d409d873" providerId="ADAL" clId="{BCC8D8C5-1BEB-4530-BDB7-0F5487F750D2}" dt="2019-01-22T17:00:01.346" v="1566" actId="20577"/>
        <pc:sldMkLst>
          <pc:docMk/>
          <pc:sldMk cId="3635262562" sldId="269"/>
        </pc:sldMkLst>
        <pc:spChg chg="mod">
          <ac:chgData name="Marius Kock" userId="456e4e15-2d07-4f15-bc47-5009d409d873" providerId="ADAL" clId="{BCC8D8C5-1BEB-4530-BDB7-0F5487F750D2}" dt="2019-01-22T16:56:20.963" v="1496" actId="20577"/>
          <ac:spMkLst>
            <pc:docMk/>
            <pc:sldMk cId="3635262562" sldId="269"/>
            <ac:spMk id="2" creationId="{F789A3DA-F501-40B6-B265-553784A6CECF}"/>
          </ac:spMkLst>
        </pc:spChg>
        <pc:spChg chg="mod">
          <ac:chgData name="Marius Kock" userId="456e4e15-2d07-4f15-bc47-5009d409d873" providerId="ADAL" clId="{BCC8D8C5-1BEB-4530-BDB7-0F5487F750D2}" dt="2019-01-22T17:00:01.346" v="1566" actId="20577"/>
          <ac:spMkLst>
            <pc:docMk/>
            <pc:sldMk cId="3635262562" sldId="269"/>
            <ac:spMk id="3" creationId="{93811CCA-8440-4AF1-918A-50F8557ECE06}"/>
          </ac:spMkLst>
        </pc:spChg>
        <pc:spChg chg="mod">
          <ac:chgData name="Marius Kock" userId="456e4e15-2d07-4f15-bc47-5009d409d873" providerId="ADAL" clId="{BCC8D8C5-1BEB-4530-BDB7-0F5487F750D2}" dt="2019-01-22T16:57:35.627" v="1511" actId="1076"/>
          <ac:spMkLst>
            <pc:docMk/>
            <pc:sldMk cId="3635262562" sldId="269"/>
            <ac:spMk id="5" creationId="{E1781D8E-D51C-40CA-8E1E-744ECD5D6FE4}"/>
          </ac:spMkLst>
        </pc:spChg>
        <pc:spChg chg="mod">
          <ac:chgData name="Marius Kock" userId="456e4e15-2d07-4f15-bc47-5009d409d873" providerId="ADAL" clId="{BCC8D8C5-1BEB-4530-BDB7-0F5487F750D2}" dt="2019-01-22T16:56:26.979" v="1497" actId="1076"/>
          <ac:spMkLst>
            <pc:docMk/>
            <pc:sldMk cId="3635262562" sldId="269"/>
            <ac:spMk id="7" creationId="{700DD6A0-02C1-4987-A1A6-F43CAF364F62}"/>
          </ac:spMkLst>
        </pc:spChg>
        <pc:spChg chg="mod">
          <ac:chgData name="Marius Kock" userId="456e4e15-2d07-4f15-bc47-5009d409d873" providerId="ADAL" clId="{BCC8D8C5-1BEB-4530-BDB7-0F5487F750D2}" dt="2019-01-22T16:57:49.977" v="1514" actId="1076"/>
          <ac:spMkLst>
            <pc:docMk/>
            <pc:sldMk cId="3635262562" sldId="269"/>
            <ac:spMk id="24" creationId="{8936F5E9-0BBD-4903-916D-4E471167C665}"/>
          </ac:spMkLst>
        </pc:spChg>
        <pc:spChg chg="add mod">
          <ac:chgData name="Marius Kock" userId="456e4e15-2d07-4f15-bc47-5009d409d873" providerId="ADAL" clId="{BCC8D8C5-1BEB-4530-BDB7-0F5487F750D2}" dt="2019-01-22T16:58:29.320" v="1547" actId="207"/>
          <ac:spMkLst>
            <pc:docMk/>
            <pc:sldMk cId="3635262562" sldId="269"/>
            <ac:spMk id="28" creationId="{4148F77A-DBD3-46F2-BF74-C2DD568B704C}"/>
          </ac:spMkLst>
        </pc:spChg>
        <pc:cxnChg chg="mod">
          <ac:chgData name="Marius Kock" userId="456e4e15-2d07-4f15-bc47-5009d409d873" providerId="ADAL" clId="{BCC8D8C5-1BEB-4530-BDB7-0F5487F750D2}" dt="2019-01-22T16:57:39.721" v="1512" actId="14100"/>
          <ac:cxnSpMkLst>
            <pc:docMk/>
            <pc:sldMk cId="3635262562" sldId="269"/>
            <ac:cxnSpMk id="17" creationId="{D41F8994-9814-42B7-96DC-143F804F5E38}"/>
          </ac:cxnSpMkLst>
        </pc:cxnChg>
        <pc:cxnChg chg="mod">
          <ac:chgData name="Marius Kock" userId="456e4e15-2d07-4f15-bc47-5009d409d873" providerId="ADAL" clId="{BCC8D8C5-1BEB-4530-BDB7-0F5487F750D2}" dt="2019-01-22T16:57:46.863" v="1513" actId="14100"/>
          <ac:cxnSpMkLst>
            <pc:docMk/>
            <pc:sldMk cId="3635262562" sldId="269"/>
            <ac:cxnSpMk id="22" creationId="{B2AC90BF-D83C-43E9-B576-BF48134F0573}"/>
          </ac:cxnSpMkLst>
        </pc:cxnChg>
        <pc:cxnChg chg="mod">
          <ac:chgData name="Marius Kock" userId="456e4e15-2d07-4f15-bc47-5009d409d873" providerId="ADAL" clId="{BCC8D8C5-1BEB-4530-BDB7-0F5487F750D2}" dt="2019-01-22T16:57:35.627" v="1511" actId="1076"/>
          <ac:cxnSpMkLst>
            <pc:docMk/>
            <pc:sldMk cId="3635262562" sldId="269"/>
            <ac:cxnSpMk id="26" creationId="{2B0AA408-84F8-4DB3-AFE6-81DBBC0C7AEB}"/>
          </ac:cxnSpMkLst>
        </pc:cxnChg>
        <pc:cxnChg chg="mod">
          <ac:chgData name="Marius Kock" userId="456e4e15-2d07-4f15-bc47-5009d409d873" providerId="ADAL" clId="{BCC8D8C5-1BEB-4530-BDB7-0F5487F750D2}" dt="2019-01-22T16:57:35.627" v="1511" actId="1076"/>
          <ac:cxnSpMkLst>
            <pc:docMk/>
            <pc:sldMk cId="3635262562" sldId="269"/>
            <ac:cxnSpMk id="29" creationId="{9B754C03-9CB6-43B1-A44E-02A3C638183F}"/>
          </ac:cxnSpMkLst>
        </pc:cxnChg>
      </pc:sldChg>
      <pc:sldChg chg="modSp add ord">
        <pc:chgData name="Marius Kock" userId="456e4e15-2d07-4f15-bc47-5009d409d873" providerId="ADAL" clId="{BCC8D8C5-1BEB-4530-BDB7-0F5487F750D2}" dt="2019-01-22T17:04:49.572" v="1581" actId="20577"/>
        <pc:sldMkLst>
          <pc:docMk/>
          <pc:sldMk cId="1887248002" sldId="270"/>
        </pc:sldMkLst>
        <pc:spChg chg="mod">
          <ac:chgData name="Marius Kock" userId="456e4e15-2d07-4f15-bc47-5009d409d873" providerId="ADAL" clId="{BCC8D8C5-1BEB-4530-BDB7-0F5487F750D2}" dt="2019-01-22T17:04:49.572" v="1581" actId="20577"/>
          <ac:spMkLst>
            <pc:docMk/>
            <pc:sldMk cId="1887248002" sldId="270"/>
            <ac:spMk id="3" creationId="{00000000-0000-0000-0000-000000000000}"/>
          </ac:spMkLst>
        </pc:spChg>
      </pc:sldChg>
      <pc:sldChg chg="addSp delSp modSp add mod ord setBg delDesignElem">
        <pc:chgData name="Marius Kock" userId="456e4e15-2d07-4f15-bc47-5009d409d873" providerId="ADAL" clId="{BCC8D8C5-1BEB-4530-BDB7-0F5487F750D2}" dt="2019-01-22T17:08:22.248" v="1588" actId="1076"/>
        <pc:sldMkLst>
          <pc:docMk/>
          <pc:sldMk cId="3813747477" sldId="271"/>
        </pc:sldMkLst>
        <pc:spChg chg="add">
          <ac:chgData name="Marius Kock" userId="456e4e15-2d07-4f15-bc47-5009d409d873" providerId="ADAL" clId="{BCC8D8C5-1BEB-4530-BDB7-0F5487F750D2}" dt="2019-01-22T17:05:14.050" v="1582" actId="26606"/>
          <ac:spMkLst>
            <pc:docMk/>
            <pc:sldMk cId="3813747477" sldId="271"/>
            <ac:spMk id="12" creationId="{1660E788-AFA9-4A1B-9991-6AA74632A15B}"/>
          </ac:spMkLst>
        </pc:spChg>
        <pc:spChg chg="del">
          <ac:chgData name="Marius Kock" userId="456e4e15-2d07-4f15-bc47-5009d409d873" providerId="ADAL" clId="{BCC8D8C5-1BEB-4530-BDB7-0F5487F750D2}" dt="2019-01-22T17:04:26.888" v="1575"/>
          <ac:spMkLst>
            <pc:docMk/>
            <pc:sldMk cId="3813747477" sldId="271"/>
            <ac:spMk id="13" creationId="{1660E788-AFA9-4A1B-9991-6AA74632A15B}"/>
          </ac:spMkLst>
        </pc:spChg>
        <pc:spChg chg="del">
          <ac:chgData name="Marius Kock" userId="456e4e15-2d07-4f15-bc47-5009d409d873" providerId="ADAL" clId="{BCC8D8C5-1BEB-4530-BDB7-0F5487F750D2}" dt="2019-01-22T17:04:26.888" v="1575"/>
          <ac:spMkLst>
            <pc:docMk/>
            <pc:sldMk cId="3813747477" sldId="271"/>
            <ac:spMk id="15" creationId="{867D4867-5BA7-4462-B2F6-A23F4A622AA7}"/>
          </ac:spMkLst>
        </pc:spChg>
        <pc:spChg chg="add">
          <ac:chgData name="Marius Kock" userId="456e4e15-2d07-4f15-bc47-5009d409d873" providerId="ADAL" clId="{BCC8D8C5-1BEB-4530-BDB7-0F5487F750D2}" dt="2019-01-22T17:05:14.050" v="1582" actId="26606"/>
          <ac:spMkLst>
            <pc:docMk/>
            <pc:sldMk cId="3813747477" sldId="271"/>
            <ac:spMk id="17" creationId="{867D4867-5BA7-4462-B2F6-A23F4A622AA7}"/>
          </ac:spMkLst>
        </pc:spChg>
        <pc:picChg chg="mod">
          <ac:chgData name="Marius Kock" userId="456e4e15-2d07-4f15-bc47-5009d409d873" providerId="ADAL" clId="{BCC8D8C5-1BEB-4530-BDB7-0F5487F750D2}" dt="2019-01-22T17:08:22.248" v="1588" actId="1076"/>
          <ac:picMkLst>
            <pc:docMk/>
            <pc:sldMk cId="3813747477" sldId="271"/>
            <ac:picMk id="10" creationId="{AE90848F-E327-274F-8B39-1792798DAF1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Brute Force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</c:v>
                </c:pt>
                <c:pt idx="1">
                  <c:v>11</c:v>
                </c:pt>
                <c:pt idx="2">
                  <c:v>16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6-4565-A79D-A89B2D89E8F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Greedy Ascent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8</c:v>
                </c:pt>
                <c:pt idx="1">
                  <c:v>22</c:v>
                </c:pt>
                <c:pt idx="2">
                  <c:v>49</c:v>
                </c:pt>
                <c:pt idx="3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16-4565-A79D-A89B2D89E8F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Greedy Ascent Restart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8</c:v>
                </c:pt>
                <c:pt idx="1">
                  <c:v>25</c:v>
                </c:pt>
                <c:pt idx="2">
                  <c:v>56</c:v>
                </c:pt>
                <c:pt idx="3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16-4565-A79D-A89B2D89E8F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Greedy Ascent Trio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6</c:v>
                </c:pt>
                <c:pt idx="1">
                  <c:v>19</c:v>
                </c:pt>
                <c:pt idx="2">
                  <c:v>45</c:v>
                </c:pt>
                <c:pt idx="3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16-4565-A79D-A89B2D89E8F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Optimiert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Tabelle1!$F$2:$F$5</c:f>
              <c:numCache>
                <c:formatCode>General</c:formatCode>
                <c:ptCount val="4"/>
                <c:pt idx="0">
                  <c:v>8</c:v>
                </c:pt>
                <c:pt idx="1">
                  <c:v>23</c:v>
                </c:pt>
                <c:pt idx="2">
                  <c:v>56</c:v>
                </c:pt>
                <c:pt idx="3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7-4B90-8A0A-63E4AB655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3976200"/>
        <c:axId val="563976856"/>
      </c:barChart>
      <c:catAx>
        <c:axId val="563976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3976856"/>
        <c:crosses val="autoZero"/>
        <c:auto val="1"/>
        <c:lblAlgn val="ctr"/>
        <c:lblOffset val="100"/>
        <c:noMultiLvlLbl val="0"/>
      </c:catAx>
      <c:valAx>
        <c:axId val="56397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3976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95B70-B818-4F63-B1EF-BA819DC219D0}" type="doc">
      <dgm:prSet loTypeId="urn:microsoft.com/office/officeart/2005/8/layout/hierarchy2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66D491C-9ED9-49A8-BD06-7A5395A640DD}">
      <dgm:prSet phldrT="[Text]"/>
      <dgm:spPr/>
      <dgm:t>
        <a:bodyPr/>
        <a:lstStyle/>
        <a:p>
          <a:r>
            <a:rPr lang="de-DE"/>
            <a:t>Dictionary</a:t>
          </a:r>
        </a:p>
      </dgm:t>
    </dgm:pt>
    <dgm:pt modelId="{BC317EC2-7BF0-4981-99E4-8510D58BE353}" type="parTrans" cxnId="{B02234E8-D3EE-437A-84A7-FC06285A8B4E}">
      <dgm:prSet/>
      <dgm:spPr/>
      <dgm:t>
        <a:bodyPr/>
        <a:lstStyle/>
        <a:p>
          <a:endParaRPr lang="de-DE"/>
        </a:p>
      </dgm:t>
    </dgm:pt>
    <dgm:pt modelId="{98DAD2B9-B0D7-40BF-94D3-4180D2B7913C}" type="sibTrans" cxnId="{B02234E8-D3EE-437A-84A7-FC06285A8B4E}">
      <dgm:prSet/>
      <dgm:spPr/>
      <dgm:t>
        <a:bodyPr/>
        <a:lstStyle/>
        <a:p>
          <a:endParaRPr lang="de-DE"/>
        </a:p>
      </dgm:t>
    </dgm:pt>
    <dgm:pt modelId="{7E736765-FA10-46BC-A767-9DA403286DF9}">
      <dgm:prSet phldrT="[Text]"/>
      <dgm:spPr/>
      <dgm:t>
        <a:bodyPr/>
        <a:lstStyle/>
        <a:p>
          <a:r>
            <a:rPr lang="de-DE"/>
            <a:t>Paul</a:t>
          </a:r>
        </a:p>
      </dgm:t>
    </dgm:pt>
    <dgm:pt modelId="{F26B6673-5D5C-42EF-A20F-35DF063CF4EA}" type="parTrans" cxnId="{18A06C07-0FCA-467C-8032-75CDD03C2967}">
      <dgm:prSet/>
      <dgm:spPr/>
      <dgm:t>
        <a:bodyPr/>
        <a:lstStyle/>
        <a:p>
          <a:endParaRPr lang="de-DE"/>
        </a:p>
      </dgm:t>
    </dgm:pt>
    <dgm:pt modelId="{9BF747E8-BD45-4B46-91D5-8BDEE54BFA78}" type="sibTrans" cxnId="{18A06C07-0FCA-467C-8032-75CDD03C2967}">
      <dgm:prSet/>
      <dgm:spPr/>
      <dgm:t>
        <a:bodyPr/>
        <a:lstStyle/>
        <a:p>
          <a:endParaRPr lang="de-DE"/>
        </a:p>
      </dgm:t>
    </dgm:pt>
    <dgm:pt modelId="{6D06BBE1-DDFF-4C21-84C1-E29815EEA53D}">
      <dgm:prSet phldrT="[Text]"/>
      <dgm:spPr/>
      <dgm:t>
        <a:bodyPr/>
        <a:lstStyle/>
        <a:p>
          <a:r>
            <a:rPr lang="de-DE"/>
            <a:t>Maren</a:t>
          </a:r>
        </a:p>
      </dgm:t>
    </dgm:pt>
    <dgm:pt modelId="{937BEE1A-E55F-4819-B63D-31BB52A0C6AD}" type="parTrans" cxnId="{6F264352-14C0-41A4-962C-16FD46CD5FC4}">
      <dgm:prSet/>
      <dgm:spPr/>
      <dgm:t>
        <a:bodyPr/>
        <a:lstStyle/>
        <a:p>
          <a:endParaRPr lang="de-DE"/>
        </a:p>
      </dgm:t>
    </dgm:pt>
    <dgm:pt modelId="{8B686C7F-AF92-4440-B507-EB45942FD7AC}" type="sibTrans" cxnId="{6F264352-14C0-41A4-962C-16FD46CD5FC4}">
      <dgm:prSet/>
      <dgm:spPr/>
      <dgm:t>
        <a:bodyPr/>
        <a:lstStyle/>
        <a:p>
          <a:endParaRPr lang="de-DE"/>
        </a:p>
      </dgm:t>
    </dgm:pt>
    <dgm:pt modelId="{468FE639-519B-4CEB-A8F5-2CFDF13BA4B3}">
      <dgm:prSet phldrT="[Text]"/>
      <dgm:spPr/>
      <dgm:t>
        <a:bodyPr/>
        <a:lstStyle/>
        <a:p>
          <a:r>
            <a:rPr lang="de-DE"/>
            <a:t>Otto</a:t>
          </a:r>
        </a:p>
      </dgm:t>
    </dgm:pt>
    <dgm:pt modelId="{E1F34782-E0A0-409C-A2D9-7583534B518A}" type="parTrans" cxnId="{2C98D2AA-92E9-49D6-B6A4-1602AD1F4E85}">
      <dgm:prSet/>
      <dgm:spPr/>
      <dgm:t>
        <a:bodyPr/>
        <a:lstStyle/>
        <a:p>
          <a:endParaRPr lang="de-DE"/>
        </a:p>
      </dgm:t>
    </dgm:pt>
    <dgm:pt modelId="{896A3F18-ADB1-4E07-B674-7ACA55A0C9B8}" type="sibTrans" cxnId="{2C98D2AA-92E9-49D6-B6A4-1602AD1F4E85}">
      <dgm:prSet/>
      <dgm:spPr/>
      <dgm:t>
        <a:bodyPr/>
        <a:lstStyle/>
        <a:p>
          <a:endParaRPr lang="de-DE"/>
        </a:p>
      </dgm:t>
    </dgm:pt>
    <dgm:pt modelId="{6A40CE51-CA2C-4718-9A3A-3C9A2279E605}">
      <dgm:prSet phldrT="[Text]"/>
      <dgm:spPr/>
      <dgm:t>
        <a:bodyPr/>
        <a:lstStyle/>
        <a:p>
          <a:r>
            <a:rPr lang="de-DE"/>
            <a:t>Otto</a:t>
          </a:r>
        </a:p>
      </dgm:t>
    </dgm:pt>
    <dgm:pt modelId="{BF857D99-37A7-46A3-A478-186AF92D81C9}" type="parTrans" cxnId="{CB1798C4-42A2-42ED-ACD1-AA82958C55CD}">
      <dgm:prSet/>
      <dgm:spPr/>
      <dgm:t>
        <a:bodyPr/>
        <a:lstStyle/>
        <a:p>
          <a:endParaRPr lang="de-DE"/>
        </a:p>
      </dgm:t>
    </dgm:pt>
    <dgm:pt modelId="{AE909634-9AA6-4F70-AD72-967F6566C325}" type="sibTrans" cxnId="{CB1798C4-42A2-42ED-ACD1-AA82958C55CD}">
      <dgm:prSet/>
      <dgm:spPr/>
      <dgm:t>
        <a:bodyPr/>
        <a:lstStyle/>
        <a:p>
          <a:endParaRPr lang="de-DE"/>
        </a:p>
      </dgm:t>
    </dgm:pt>
    <dgm:pt modelId="{56220A94-95E6-479C-AC1E-346415A7C8F5}">
      <dgm:prSet phldrT="[Text]"/>
      <dgm:spPr/>
      <dgm:t>
        <a:bodyPr/>
        <a:lstStyle/>
        <a:p>
          <a:r>
            <a:rPr lang="de-DE"/>
            <a:t>Maren</a:t>
          </a:r>
        </a:p>
      </dgm:t>
    </dgm:pt>
    <dgm:pt modelId="{6E362998-C65D-4557-B71B-2B6AFA02A0A7}" type="parTrans" cxnId="{31AD6D8F-0652-478E-ADDB-5A5152C931BF}">
      <dgm:prSet/>
      <dgm:spPr/>
      <dgm:t>
        <a:bodyPr/>
        <a:lstStyle/>
        <a:p>
          <a:endParaRPr lang="de-DE"/>
        </a:p>
      </dgm:t>
    </dgm:pt>
    <dgm:pt modelId="{CFC906CB-7DE3-4FB1-8A2D-E73E32AE89C5}" type="sibTrans" cxnId="{31AD6D8F-0652-478E-ADDB-5A5152C931BF}">
      <dgm:prSet/>
      <dgm:spPr/>
      <dgm:t>
        <a:bodyPr/>
        <a:lstStyle/>
        <a:p>
          <a:endParaRPr lang="de-DE"/>
        </a:p>
      </dgm:t>
    </dgm:pt>
    <dgm:pt modelId="{B5D36CCE-7F73-4857-87C9-D570DDA64D27}">
      <dgm:prSet phldrT="[Text]"/>
      <dgm:spPr/>
      <dgm:t>
        <a:bodyPr/>
        <a:lstStyle/>
        <a:p>
          <a:r>
            <a:rPr lang="de-DE"/>
            <a:t>Maren</a:t>
          </a:r>
        </a:p>
      </dgm:t>
    </dgm:pt>
    <dgm:pt modelId="{C9FD2A48-7DAF-48F5-AAC8-33CDF9DB0136}" type="parTrans" cxnId="{D5B84150-C631-470B-86E0-9B7EFCB89FA7}">
      <dgm:prSet/>
      <dgm:spPr/>
      <dgm:t>
        <a:bodyPr/>
        <a:lstStyle/>
        <a:p>
          <a:endParaRPr lang="de-DE"/>
        </a:p>
      </dgm:t>
    </dgm:pt>
    <dgm:pt modelId="{E6EE0FB4-B647-4A89-A8E0-42F7C5A7EED5}" type="sibTrans" cxnId="{D5B84150-C631-470B-86E0-9B7EFCB89FA7}">
      <dgm:prSet/>
      <dgm:spPr/>
      <dgm:t>
        <a:bodyPr/>
        <a:lstStyle/>
        <a:p>
          <a:endParaRPr lang="de-DE"/>
        </a:p>
      </dgm:t>
    </dgm:pt>
    <dgm:pt modelId="{540375EB-1E7A-4B8F-B800-2CE2D659C31D}">
      <dgm:prSet phldrT="[Text]"/>
      <dgm:spPr/>
      <dgm:t>
        <a:bodyPr/>
        <a:lstStyle/>
        <a:p>
          <a:r>
            <a:rPr lang="de-DE"/>
            <a:t>4</a:t>
          </a:r>
        </a:p>
      </dgm:t>
    </dgm:pt>
    <dgm:pt modelId="{3E19D288-45D0-42A1-A530-E0932829F07D}" type="parTrans" cxnId="{6AEB29C6-597C-4E01-9E67-5B253F66070E}">
      <dgm:prSet/>
      <dgm:spPr/>
      <dgm:t>
        <a:bodyPr/>
        <a:lstStyle/>
        <a:p>
          <a:endParaRPr lang="de-DE"/>
        </a:p>
      </dgm:t>
    </dgm:pt>
    <dgm:pt modelId="{17F11DF3-B646-4737-B337-E7CD2C427818}" type="sibTrans" cxnId="{6AEB29C6-597C-4E01-9E67-5B253F66070E}">
      <dgm:prSet/>
      <dgm:spPr/>
      <dgm:t>
        <a:bodyPr/>
        <a:lstStyle/>
        <a:p>
          <a:endParaRPr lang="de-DE"/>
        </a:p>
      </dgm:t>
    </dgm:pt>
    <dgm:pt modelId="{8E3D5E3F-DBD6-492E-B605-1456247F5EBE}">
      <dgm:prSet phldrT="[Text]"/>
      <dgm:spPr/>
      <dgm:t>
        <a:bodyPr/>
        <a:lstStyle/>
        <a:p>
          <a:r>
            <a:rPr lang="de-DE"/>
            <a:t>-2</a:t>
          </a:r>
        </a:p>
      </dgm:t>
    </dgm:pt>
    <dgm:pt modelId="{42702D46-C394-4376-9AD9-3FEC32BF15D9}" type="parTrans" cxnId="{DF1F1788-B801-45D0-A9B1-E201E8BC82CF}">
      <dgm:prSet/>
      <dgm:spPr/>
      <dgm:t>
        <a:bodyPr/>
        <a:lstStyle/>
        <a:p>
          <a:endParaRPr lang="de-DE"/>
        </a:p>
      </dgm:t>
    </dgm:pt>
    <dgm:pt modelId="{8887B735-BB72-4C18-96C5-C7EF6877B6D5}" type="sibTrans" cxnId="{DF1F1788-B801-45D0-A9B1-E201E8BC82CF}">
      <dgm:prSet/>
      <dgm:spPr/>
      <dgm:t>
        <a:bodyPr/>
        <a:lstStyle/>
        <a:p>
          <a:endParaRPr lang="de-DE"/>
        </a:p>
      </dgm:t>
    </dgm:pt>
    <dgm:pt modelId="{EFCC339F-2AA0-4EA1-BD34-282A9CFAF2A5}">
      <dgm:prSet phldrT="[Text]"/>
      <dgm:spPr/>
      <dgm:t>
        <a:bodyPr/>
        <a:lstStyle/>
        <a:p>
          <a:r>
            <a:rPr lang="de-DE"/>
            <a:t>5</a:t>
          </a:r>
        </a:p>
      </dgm:t>
    </dgm:pt>
    <dgm:pt modelId="{534D7F7A-6860-40D7-88E2-495833B2B310}" type="parTrans" cxnId="{0C4E521E-4F2F-48C9-AD36-F0CEC622FBCD}">
      <dgm:prSet/>
      <dgm:spPr/>
      <dgm:t>
        <a:bodyPr/>
        <a:lstStyle/>
        <a:p>
          <a:endParaRPr lang="de-DE"/>
        </a:p>
      </dgm:t>
    </dgm:pt>
    <dgm:pt modelId="{13AD0724-0907-4E7B-B352-A4FAF48D5D04}" type="sibTrans" cxnId="{0C4E521E-4F2F-48C9-AD36-F0CEC622FBCD}">
      <dgm:prSet/>
      <dgm:spPr/>
      <dgm:t>
        <a:bodyPr/>
        <a:lstStyle/>
        <a:p>
          <a:endParaRPr lang="de-DE"/>
        </a:p>
      </dgm:t>
    </dgm:pt>
    <dgm:pt modelId="{A5494AC4-9D08-4726-AE23-491270BE533A}">
      <dgm:prSet phldrT="[Text]"/>
      <dgm:spPr/>
      <dgm:t>
        <a:bodyPr/>
        <a:lstStyle/>
        <a:p>
          <a:r>
            <a:rPr lang="de-DE"/>
            <a:t>Sören</a:t>
          </a:r>
        </a:p>
      </dgm:t>
    </dgm:pt>
    <dgm:pt modelId="{F22796A5-40F4-4C64-993A-EDF7523DCBA1}" type="parTrans" cxnId="{E409F9AC-BA29-4462-8B17-6385D9603B46}">
      <dgm:prSet/>
      <dgm:spPr/>
      <dgm:t>
        <a:bodyPr/>
        <a:lstStyle/>
        <a:p>
          <a:endParaRPr lang="de-DE"/>
        </a:p>
      </dgm:t>
    </dgm:pt>
    <dgm:pt modelId="{9F888043-01C2-4161-831F-3273749914E3}" type="sibTrans" cxnId="{E409F9AC-BA29-4462-8B17-6385D9603B46}">
      <dgm:prSet/>
      <dgm:spPr/>
      <dgm:t>
        <a:bodyPr/>
        <a:lstStyle/>
        <a:p>
          <a:endParaRPr lang="de-DE"/>
        </a:p>
      </dgm:t>
    </dgm:pt>
    <dgm:pt modelId="{5B2CA671-5AB0-4E07-8F2F-5B0456D6FD9E}">
      <dgm:prSet phldrT="[Text]"/>
      <dgm:spPr/>
      <dgm:t>
        <a:bodyPr/>
        <a:lstStyle/>
        <a:p>
          <a:r>
            <a:rPr lang="de-DE"/>
            <a:t>-5</a:t>
          </a:r>
        </a:p>
      </dgm:t>
    </dgm:pt>
    <dgm:pt modelId="{598A9171-CDB7-49BE-92D0-57CE74A8A18B}" type="parTrans" cxnId="{3057D308-C4CE-4D0C-9B2A-CE6041C44890}">
      <dgm:prSet/>
      <dgm:spPr/>
      <dgm:t>
        <a:bodyPr/>
        <a:lstStyle/>
        <a:p>
          <a:endParaRPr lang="de-DE"/>
        </a:p>
      </dgm:t>
    </dgm:pt>
    <dgm:pt modelId="{0D304A6A-6DEA-46A9-ACBD-EB01ED766879}" type="sibTrans" cxnId="{3057D308-C4CE-4D0C-9B2A-CE6041C44890}">
      <dgm:prSet/>
      <dgm:spPr/>
      <dgm:t>
        <a:bodyPr/>
        <a:lstStyle/>
        <a:p>
          <a:endParaRPr lang="de-DE"/>
        </a:p>
      </dgm:t>
    </dgm:pt>
    <dgm:pt modelId="{6761A08C-EA31-4373-A2DA-2F8491B9D1FF}">
      <dgm:prSet phldrT="[Text]"/>
      <dgm:spPr/>
      <dgm:t>
        <a:bodyPr/>
        <a:lstStyle/>
        <a:p>
          <a:r>
            <a:rPr lang="de-DE"/>
            <a:t>Sören</a:t>
          </a:r>
        </a:p>
      </dgm:t>
    </dgm:pt>
    <dgm:pt modelId="{C1138BEA-52E6-4B7F-9902-330FB4C968AF}" type="parTrans" cxnId="{AD259B94-5A8A-4C03-9CDC-DFEE2CCBA631}">
      <dgm:prSet/>
      <dgm:spPr/>
      <dgm:t>
        <a:bodyPr/>
        <a:lstStyle/>
        <a:p>
          <a:endParaRPr lang="de-DE"/>
        </a:p>
      </dgm:t>
    </dgm:pt>
    <dgm:pt modelId="{2AD98788-A947-47C5-80A8-18CB7518ED61}" type="sibTrans" cxnId="{AD259B94-5A8A-4C03-9CDC-DFEE2CCBA631}">
      <dgm:prSet/>
      <dgm:spPr/>
      <dgm:t>
        <a:bodyPr/>
        <a:lstStyle/>
        <a:p>
          <a:endParaRPr lang="de-DE"/>
        </a:p>
      </dgm:t>
    </dgm:pt>
    <dgm:pt modelId="{FF680AC7-C1D4-4D1D-960C-341491DC0E7B}">
      <dgm:prSet phldrT="[Text]"/>
      <dgm:spPr/>
      <dgm:t>
        <a:bodyPr/>
        <a:lstStyle/>
        <a:p>
          <a:r>
            <a:rPr lang="de-DE"/>
            <a:t>0</a:t>
          </a:r>
        </a:p>
      </dgm:t>
    </dgm:pt>
    <dgm:pt modelId="{4C183E6A-4878-4CE9-88F0-571D197CC478}" type="parTrans" cxnId="{5858650E-9FF3-4BD3-A982-DB78C89322C7}">
      <dgm:prSet/>
      <dgm:spPr/>
      <dgm:t>
        <a:bodyPr/>
        <a:lstStyle/>
        <a:p>
          <a:endParaRPr lang="de-DE"/>
        </a:p>
      </dgm:t>
    </dgm:pt>
    <dgm:pt modelId="{6B820F87-A406-4F91-9DAB-81BE2F844D36}" type="sibTrans" cxnId="{5858650E-9FF3-4BD3-A982-DB78C89322C7}">
      <dgm:prSet/>
      <dgm:spPr/>
      <dgm:t>
        <a:bodyPr/>
        <a:lstStyle/>
        <a:p>
          <a:endParaRPr lang="de-DE"/>
        </a:p>
      </dgm:t>
    </dgm:pt>
    <dgm:pt modelId="{6C567E9F-F766-4B71-BED2-D70FE866A48B}">
      <dgm:prSet phldrT="[Text]"/>
      <dgm:spPr/>
      <dgm:t>
        <a:bodyPr/>
        <a:lstStyle/>
        <a:p>
          <a:r>
            <a:rPr lang="de-DE"/>
            <a:t>Sören</a:t>
          </a:r>
        </a:p>
      </dgm:t>
    </dgm:pt>
    <dgm:pt modelId="{E257AF35-0512-4A62-9B3D-05A8BB0C6495}" type="parTrans" cxnId="{6BEBF720-54C6-40AD-8CEA-2D6BFD78043D}">
      <dgm:prSet/>
      <dgm:spPr/>
      <dgm:t>
        <a:bodyPr/>
        <a:lstStyle/>
        <a:p>
          <a:endParaRPr lang="de-DE"/>
        </a:p>
      </dgm:t>
    </dgm:pt>
    <dgm:pt modelId="{598D925E-8E99-418C-9CD9-C7CFB0B88CBF}" type="sibTrans" cxnId="{6BEBF720-54C6-40AD-8CEA-2D6BFD78043D}">
      <dgm:prSet/>
      <dgm:spPr/>
      <dgm:t>
        <a:bodyPr/>
        <a:lstStyle/>
        <a:p>
          <a:endParaRPr lang="de-DE"/>
        </a:p>
      </dgm:t>
    </dgm:pt>
    <dgm:pt modelId="{9416042F-287B-4899-9078-DFFCCB5DE95F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3E6AA309-60A8-402E-A242-9DB3C3743BA3}" type="parTrans" cxnId="{3BFCC9D5-5E31-4E70-8333-74595BBBF6BA}">
      <dgm:prSet/>
      <dgm:spPr/>
      <dgm:t>
        <a:bodyPr/>
        <a:lstStyle/>
        <a:p>
          <a:endParaRPr lang="de-DE"/>
        </a:p>
      </dgm:t>
    </dgm:pt>
    <dgm:pt modelId="{1B94C94B-7331-42F6-94C9-8E39467B3037}" type="sibTrans" cxnId="{3BFCC9D5-5E31-4E70-8333-74595BBBF6BA}">
      <dgm:prSet/>
      <dgm:spPr/>
      <dgm:t>
        <a:bodyPr/>
        <a:lstStyle/>
        <a:p>
          <a:endParaRPr lang="de-DE"/>
        </a:p>
      </dgm:t>
    </dgm:pt>
    <dgm:pt modelId="{A95D9854-B85F-42AB-8630-B32E1C554CF8}" type="pres">
      <dgm:prSet presAssocID="{08695B70-B818-4F63-B1EF-BA819DC219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C8EC7E-E6A6-4E3D-9990-CEB30A4E5BE1}" type="pres">
      <dgm:prSet presAssocID="{366D491C-9ED9-49A8-BD06-7A5395A640DD}" presName="root1" presStyleCnt="0"/>
      <dgm:spPr/>
    </dgm:pt>
    <dgm:pt modelId="{957B3DD7-EB27-4E8F-BAB9-FA3FDA8AD7F7}" type="pres">
      <dgm:prSet presAssocID="{366D491C-9ED9-49A8-BD06-7A5395A640DD}" presName="LevelOneTextNode" presStyleLbl="node0" presStyleIdx="0" presStyleCnt="1">
        <dgm:presLayoutVars>
          <dgm:chPref val="3"/>
        </dgm:presLayoutVars>
      </dgm:prSet>
      <dgm:spPr/>
    </dgm:pt>
    <dgm:pt modelId="{C584FDE8-A3B1-4BD2-8E40-E02C8B3FDF87}" type="pres">
      <dgm:prSet presAssocID="{366D491C-9ED9-49A8-BD06-7A5395A640DD}" presName="level2hierChild" presStyleCnt="0"/>
      <dgm:spPr/>
    </dgm:pt>
    <dgm:pt modelId="{151DD0FF-938E-4CA6-8B00-FFC3F4483BBD}" type="pres">
      <dgm:prSet presAssocID="{F26B6673-5D5C-42EF-A20F-35DF063CF4EA}" presName="conn2-1" presStyleLbl="parChTrans1D2" presStyleIdx="0" presStyleCnt="3"/>
      <dgm:spPr/>
    </dgm:pt>
    <dgm:pt modelId="{6067B03A-2637-48D6-B72B-7DD6849E7D29}" type="pres">
      <dgm:prSet presAssocID="{F26B6673-5D5C-42EF-A20F-35DF063CF4EA}" presName="connTx" presStyleLbl="parChTrans1D2" presStyleIdx="0" presStyleCnt="3"/>
      <dgm:spPr/>
    </dgm:pt>
    <dgm:pt modelId="{FD5D5E7A-87E0-42C0-B448-2391B3A4D1A8}" type="pres">
      <dgm:prSet presAssocID="{7E736765-FA10-46BC-A767-9DA403286DF9}" presName="root2" presStyleCnt="0"/>
      <dgm:spPr/>
    </dgm:pt>
    <dgm:pt modelId="{C994AAD7-3908-4D44-9742-5534B0444214}" type="pres">
      <dgm:prSet presAssocID="{7E736765-FA10-46BC-A767-9DA403286DF9}" presName="LevelTwoTextNode" presStyleLbl="node2" presStyleIdx="0" presStyleCnt="3">
        <dgm:presLayoutVars>
          <dgm:chPref val="3"/>
        </dgm:presLayoutVars>
      </dgm:prSet>
      <dgm:spPr/>
    </dgm:pt>
    <dgm:pt modelId="{11A9A015-F90A-40AF-A32F-52488A6FBC60}" type="pres">
      <dgm:prSet presAssocID="{7E736765-FA10-46BC-A767-9DA403286DF9}" presName="level3hierChild" presStyleCnt="0"/>
      <dgm:spPr/>
    </dgm:pt>
    <dgm:pt modelId="{8BBB6B20-E0A9-4B6F-A56D-39A6D86EF1F3}" type="pres">
      <dgm:prSet presAssocID="{937BEE1A-E55F-4819-B63D-31BB52A0C6AD}" presName="conn2-1" presStyleLbl="parChTrans1D3" presStyleIdx="0" presStyleCnt="6"/>
      <dgm:spPr/>
    </dgm:pt>
    <dgm:pt modelId="{38AFAE72-84E5-4212-8485-B9A03D5CCB02}" type="pres">
      <dgm:prSet presAssocID="{937BEE1A-E55F-4819-B63D-31BB52A0C6AD}" presName="connTx" presStyleLbl="parChTrans1D3" presStyleIdx="0" presStyleCnt="6"/>
      <dgm:spPr/>
    </dgm:pt>
    <dgm:pt modelId="{EA991C79-A521-49A9-B291-EBD3F593FC2A}" type="pres">
      <dgm:prSet presAssocID="{6D06BBE1-DDFF-4C21-84C1-E29815EEA53D}" presName="root2" presStyleCnt="0"/>
      <dgm:spPr/>
    </dgm:pt>
    <dgm:pt modelId="{48E10912-2763-42F2-81E1-242AAD457BFC}" type="pres">
      <dgm:prSet presAssocID="{6D06BBE1-DDFF-4C21-84C1-E29815EEA53D}" presName="LevelTwoTextNode" presStyleLbl="node3" presStyleIdx="0" presStyleCnt="6">
        <dgm:presLayoutVars>
          <dgm:chPref val="3"/>
        </dgm:presLayoutVars>
      </dgm:prSet>
      <dgm:spPr/>
    </dgm:pt>
    <dgm:pt modelId="{E4FDCAA2-3814-4CCA-88FB-482AB1BE9C5F}" type="pres">
      <dgm:prSet presAssocID="{6D06BBE1-DDFF-4C21-84C1-E29815EEA53D}" presName="level3hierChild" presStyleCnt="0"/>
      <dgm:spPr/>
    </dgm:pt>
    <dgm:pt modelId="{04BD8892-FF00-49FC-AFAB-E1B26B045A29}" type="pres">
      <dgm:prSet presAssocID="{534D7F7A-6860-40D7-88E2-495833B2B310}" presName="conn2-1" presStyleLbl="parChTrans1D4" presStyleIdx="0" presStyleCnt="6"/>
      <dgm:spPr/>
    </dgm:pt>
    <dgm:pt modelId="{EAE030C9-8420-4FAF-9D00-A9C0099C6CDF}" type="pres">
      <dgm:prSet presAssocID="{534D7F7A-6860-40D7-88E2-495833B2B310}" presName="connTx" presStyleLbl="parChTrans1D4" presStyleIdx="0" presStyleCnt="6"/>
      <dgm:spPr/>
    </dgm:pt>
    <dgm:pt modelId="{99494A48-FB00-4602-9E8E-D45202287EB6}" type="pres">
      <dgm:prSet presAssocID="{EFCC339F-2AA0-4EA1-BD34-282A9CFAF2A5}" presName="root2" presStyleCnt="0"/>
      <dgm:spPr/>
    </dgm:pt>
    <dgm:pt modelId="{62ADE23E-E780-41C3-8AF2-B183703671A8}" type="pres">
      <dgm:prSet presAssocID="{EFCC339F-2AA0-4EA1-BD34-282A9CFAF2A5}" presName="LevelTwoTextNode" presStyleLbl="node4" presStyleIdx="0" presStyleCnt="6">
        <dgm:presLayoutVars>
          <dgm:chPref val="3"/>
        </dgm:presLayoutVars>
      </dgm:prSet>
      <dgm:spPr/>
    </dgm:pt>
    <dgm:pt modelId="{D6829C9B-49F1-4D33-BF1C-98B08313425C}" type="pres">
      <dgm:prSet presAssocID="{EFCC339F-2AA0-4EA1-BD34-282A9CFAF2A5}" presName="level3hierChild" presStyleCnt="0"/>
      <dgm:spPr/>
    </dgm:pt>
    <dgm:pt modelId="{E39B180C-3E24-4987-BDB4-1A0AC02D730F}" type="pres">
      <dgm:prSet presAssocID="{E1F34782-E0A0-409C-A2D9-7583534B518A}" presName="conn2-1" presStyleLbl="parChTrans1D3" presStyleIdx="1" presStyleCnt="6"/>
      <dgm:spPr/>
    </dgm:pt>
    <dgm:pt modelId="{0CBB6B77-381B-4469-852E-85F6AF919D00}" type="pres">
      <dgm:prSet presAssocID="{E1F34782-E0A0-409C-A2D9-7583534B518A}" presName="connTx" presStyleLbl="parChTrans1D3" presStyleIdx="1" presStyleCnt="6"/>
      <dgm:spPr/>
    </dgm:pt>
    <dgm:pt modelId="{4DA08D90-7230-4748-8874-77ABF5EC54E3}" type="pres">
      <dgm:prSet presAssocID="{468FE639-519B-4CEB-A8F5-2CFDF13BA4B3}" presName="root2" presStyleCnt="0"/>
      <dgm:spPr/>
    </dgm:pt>
    <dgm:pt modelId="{CFB80367-4518-4D0B-BDF9-ABB9475F3593}" type="pres">
      <dgm:prSet presAssocID="{468FE639-519B-4CEB-A8F5-2CFDF13BA4B3}" presName="LevelTwoTextNode" presStyleLbl="node3" presStyleIdx="1" presStyleCnt="6">
        <dgm:presLayoutVars>
          <dgm:chPref val="3"/>
        </dgm:presLayoutVars>
      </dgm:prSet>
      <dgm:spPr/>
    </dgm:pt>
    <dgm:pt modelId="{2FFB5692-1F1E-4796-9067-0D9469BB2504}" type="pres">
      <dgm:prSet presAssocID="{468FE639-519B-4CEB-A8F5-2CFDF13BA4B3}" presName="level3hierChild" presStyleCnt="0"/>
      <dgm:spPr/>
    </dgm:pt>
    <dgm:pt modelId="{F324BC6C-C4BC-4B9D-8B35-CF65725E897D}" type="pres">
      <dgm:prSet presAssocID="{42702D46-C394-4376-9AD9-3FEC32BF15D9}" presName="conn2-1" presStyleLbl="parChTrans1D4" presStyleIdx="1" presStyleCnt="6"/>
      <dgm:spPr/>
    </dgm:pt>
    <dgm:pt modelId="{261C0B73-E3F0-4DC9-BE52-E603A3612690}" type="pres">
      <dgm:prSet presAssocID="{42702D46-C394-4376-9AD9-3FEC32BF15D9}" presName="connTx" presStyleLbl="parChTrans1D4" presStyleIdx="1" presStyleCnt="6"/>
      <dgm:spPr/>
    </dgm:pt>
    <dgm:pt modelId="{AD215021-801B-4022-A7AF-60AF3451BA9D}" type="pres">
      <dgm:prSet presAssocID="{8E3D5E3F-DBD6-492E-B605-1456247F5EBE}" presName="root2" presStyleCnt="0"/>
      <dgm:spPr/>
    </dgm:pt>
    <dgm:pt modelId="{E3D133DB-C021-40B0-97C1-15E910DF3267}" type="pres">
      <dgm:prSet presAssocID="{8E3D5E3F-DBD6-492E-B605-1456247F5EBE}" presName="LevelTwoTextNode" presStyleLbl="node4" presStyleIdx="1" presStyleCnt="6">
        <dgm:presLayoutVars>
          <dgm:chPref val="3"/>
        </dgm:presLayoutVars>
      </dgm:prSet>
      <dgm:spPr/>
    </dgm:pt>
    <dgm:pt modelId="{0C5DBD8B-1441-443A-BFD7-C6854B2DACA8}" type="pres">
      <dgm:prSet presAssocID="{8E3D5E3F-DBD6-492E-B605-1456247F5EBE}" presName="level3hierChild" presStyleCnt="0"/>
      <dgm:spPr/>
    </dgm:pt>
    <dgm:pt modelId="{2CC93A5B-17FF-41F3-B92F-F35D7B6E08A7}" type="pres">
      <dgm:prSet presAssocID="{E257AF35-0512-4A62-9B3D-05A8BB0C6495}" presName="conn2-1" presStyleLbl="parChTrans1D3" presStyleIdx="2" presStyleCnt="6"/>
      <dgm:spPr/>
    </dgm:pt>
    <dgm:pt modelId="{BE361C11-67A4-4ADB-87CE-ACAA77F12B1D}" type="pres">
      <dgm:prSet presAssocID="{E257AF35-0512-4A62-9B3D-05A8BB0C6495}" presName="connTx" presStyleLbl="parChTrans1D3" presStyleIdx="2" presStyleCnt="6"/>
      <dgm:spPr/>
    </dgm:pt>
    <dgm:pt modelId="{40066CD9-86A1-4D48-9350-3891222B048D}" type="pres">
      <dgm:prSet presAssocID="{6C567E9F-F766-4B71-BED2-D70FE866A48B}" presName="root2" presStyleCnt="0"/>
      <dgm:spPr/>
    </dgm:pt>
    <dgm:pt modelId="{EC45B69D-A590-4EE8-9738-8B640287E7E0}" type="pres">
      <dgm:prSet presAssocID="{6C567E9F-F766-4B71-BED2-D70FE866A48B}" presName="LevelTwoTextNode" presStyleLbl="node3" presStyleIdx="2" presStyleCnt="6">
        <dgm:presLayoutVars>
          <dgm:chPref val="3"/>
        </dgm:presLayoutVars>
      </dgm:prSet>
      <dgm:spPr/>
    </dgm:pt>
    <dgm:pt modelId="{D2EA26D3-387D-45BA-BB29-290EF16603BD}" type="pres">
      <dgm:prSet presAssocID="{6C567E9F-F766-4B71-BED2-D70FE866A48B}" presName="level3hierChild" presStyleCnt="0"/>
      <dgm:spPr/>
    </dgm:pt>
    <dgm:pt modelId="{5FCF2C93-60C1-41C4-91E3-7382B1DE94DF}" type="pres">
      <dgm:prSet presAssocID="{3E6AA309-60A8-402E-A242-9DB3C3743BA3}" presName="conn2-1" presStyleLbl="parChTrans1D4" presStyleIdx="2" presStyleCnt="6"/>
      <dgm:spPr/>
    </dgm:pt>
    <dgm:pt modelId="{BF9C8858-767C-405F-BCA8-844EFEDCC39A}" type="pres">
      <dgm:prSet presAssocID="{3E6AA309-60A8-402E-A242-9DB3C3743BA3}" presName="connTx" presStyleLbl="parChTrans1D4" presStyleIdx="2" presStyleCnt="6"/>
      <dgm:spPr/>
    </dgm:pt>
    <dgm:pt modelId="{C6F1DC5E-AEBA-4005-A4D0-F709ECC3F60A}" type="pres">
      <dgm:prSet presAssocID="{9416042F-287B-4899-9078-DFFCCB5DE95F}" presName="root2" presStyleCnt="0"/>
      <dgm:spPr/>
    </dgm:pt>
    <dgm:pt modelId="{B0A0595E-D124-4CB4-B414-BE0B784BFAFF}" type="pres">
      <dgm:prSet presAssocID="{9416042F-287B-4899-9078-DFFCCB5DE95F}" presName="LevelTwoTextNode" presStyleLbl="node4" presStyleIdx="2" presStyleCnt="6">
        <dgm:presLayoutVars>
          <dgm:chPref val="3"/>
        </dgm:presLayoutVars>
      </dgm:prSet>
      <dgm:spPr/>
    </dgm:pt>
    <dgm:pt modelId="{2B8AF33C-0227-4603-A8D2-C919300083DB}" type="pres">
      <dgm:prSet presAssocID="{9416042F-287B-4899-9078-DFFCCB5DE95F}" presName="level3hierChild" presStyleCnt="0"/>
      <dgm:spPr/>
    </dgm:pt>
    <dgm:pt modelId="{2196DF98-4DC3-4C8A-A40B-321D89D55400}" type="pres">
      <dgm:prSet presAssocID="{BF857D99-37A7-46A3-A478-186AF92D81C9}" presName="conn2-1" presStyleLbl="parChTrans1D2" presStyleIdx="1" presStyleCnt="3"/>
      <dgm:spPr/>
    </dgm:pt>
    <dgm:pt modelId="{50E13B76-7B12-4938-A72C-E3E6D388BB01}" type="pres">
      <dgm:prSet presAssocID="{BF857D99-37A7-46A3-A478-186AF92D81C9}" presName="connTx" presStyleLbl="parChTrans1D2" presStyleIdx="1" presStyleCnt="3"/>
      <dgm:spPr/>
    </dgm:pt>
    <dgm:pt modelId="{82BEECA2-C553-422C-B288-42BB0F9C18D7}" type="pres">
      <dgm:prSet presAssocID="{6A40CE51-CA2C-4718-9A3A-3C9A2279E605}" presName="root2" presStyleCnt="0"/>
      <dgm:spPr/>
    </dgm:pt>
    <dgm:pt modelId="{4C44898E-20E6-4E66-BDEA-9C8D6F2635BD}" type="pres">
      <dgm:prSet presAssocID="{6A40CE51-CA2C-4718-9A3A-3C9A2279E605}" presName="LevelTwoTextNode" presStyleLbl="node2" presStyleIdx="1" presStyleCnt="3">
        <dgm:presLayoutVars>
          <dgm:chPref val="3"/>
        </dgm:presLayoutVars>
      </dgm:prSet>
      <dgm:spPr/>
    </dgm:pt>
    <dgm:pt modelId="{35197641-3560-4690-973B-A521E3129477}" type="pres">
      <dgm:prSet presAssocID="{6A40CE51-CA2C-4718-9A3A-3C9A2279E605}" presName="level3hierChild" presStyleCnt="0"/>
      <dgm:spPr/>
    </dgm:pt>
    <dgm:pt modelId="{617538DC-0FCE-47CC-927E-446E1A60D778}" type="pres">
      <dgm:prSet presAssocID="{6E362998-C65D-4557-B71B-2B6AFA02A0A7}" presName="conn2-1" presStyleLbl="parChTrans1D3" presStyleIdx="3" presStyleCnt="6"/>
      <dgm:spPr/>
    </dgm:pt>
    <dgm:pt modelId="{00EF4BC6-04CB-4EBA-A328-93C0BC616EE2}" type="pres">
      <dgm:prSet presAssocID="{6E362998-C65D-4557-B71B-2B6AFA02A0A7}" presName="connTx" presStyleLbl="parChTrans1D3" presStyleIdx="3" presStyleCnt="6"/>
      <dgm:spPr/>
    </dgm:pt>
    <dgm:pt modelId="{940A6DA3-A617-43C0-BAA3-D0AC1CDC156D}" type="pres">
      <dgm:prSet presAssocID="{56220A94-95E6-479C-AC1E-346415A7C8F5}" presName="root2" presStyleCnt="0"/>
      <dgm:spPr/>
    </dgm:pt>
    <dgm:pt modelId="{28BBB6E2-0FCB-478B-AC3C-01E6200B7D50}" type="pres">
      <dgm:prSet presAssocID="{56220A94-95E6-479C-AC1E-346415A7C8F5}" presName="LevelTwoTextNode" presStyleLbl="node3" presStyleIdx="3" presStyleCnt="6">
        <dgm:presLayoutVars>
          <dgm:chPref val="3"/>
        </dgm:presLayoutVars>
      </dgm:prSet>
      <dgm:spPr/>
    </dgm:pt>
    <dgm:pt modelId="{C7A86353-488F-4A67-864C-1E83815F4869}" type="pres">
      <dgm:prSet presAssocID="{56220A94-95E6-479C-AC1E-346415A7C8F5}" presName="level3hierChild" presStyleCnt="0"/>
      <dgm:spPr/>
    </dgm:pt>
    <dgm:pt modelId="{261F2EE2-D172-4BD6-B566-822DE2168180}" type="pres">
      <dgm:prSet presAssocID="{3E19D288-45D0-42A1-A530-E0932829F07D}" presName="conn2-1" presStyleLbl="parChTrans1D4" presStyleIdx="3" presStyleCnt="6"/>
      <dgm:spPr/>
    </dgm:pt>
    <dgm:pt modelId="{845E3D3A-7F0B-4C8D-B32C-3FB19BD2F928}" type="pres">
      <dgm:prSet presAssocID="{3E19D288-45D0-42A1-A530-E0932829F07D}" presName="connTx" presStyleLbl="parChTrans1D4" presStyleIdx="3" presStyleCnt="6"/>
      <dgm:spPr/>
    </dgm:pt>
    <dgm:pt modelId="{41F584F8-B142-4732-A717-FC3612572075}" type="pres">
      <dgm:prSet presAssocID="{540375EB-1E7A-4B8F-B800-2CE2D659C31D}" presName="root2" presStyleCnt="0"/>
      <dgm:spPr/>
    </dgm:pt>
    <dgm:pt modelId="{6FAE95C6-40F8-40D9-AAB3-80A201B4DC2B}" type="pres">
      <dgm:prSet presAssocID="{540375EB-1E7A-4B8F-B800-2CE2D659C31D}" presName="LevelTwoTextNode" presStyleLbl="node4" presStyleIdx="3" presStyleCnt="6">
        <dgm:presLayoutVars>
          <dgm:chPref val="3"/>
        </dgm:presLayoutVars>
      </dgm:prSet>
      <dgm:spPr/>
    </dgm:pt>
    <dgm:pt modelId="{39A1EC74-1644-497A-8A19-C8414C2D5BB8}" type="pres">
      <dgm:prSet presAssocID="{540375EB-1E7A-4B8F-B800-2CE2D659C31D}" presName="level3hierChild" presStyleCnt="0"/>
      <dgm:spPr/>
    </dgm:pt>
    <dgm:pt modelId="{9A64170F-FE6D-4F77-A968-C7DCE0BF0DD2}" type="pres">
      <dgm:prSet presAssocID="{C1138BEA-52E6-4B7F-9902-330FB4C968AF}" presName="conn2-1" presStyleLbl="parChTrans1D3" presStyleIdx="4" presStyleCnt="6"/>
      <dgm:spPr/>
    </dgm:pt>
    <dgm:pt modelId="{39EB5202-1766-4871-9A9D-EACA79299C8B}" type="pres">
      <dgm:prSet presAssocID="{C1138BEA-52E6-4B7F-9902-330FB4C968AF}" presName="connTx" presStyleLbl="parChTrans1D3" presStyleIdx="4" presStyleCnt="6"/>
      <dgm:spPr/>
    </dgm:pt>
    <dgm:pt modelId="{34ACF998-B886-43DC-841E-10785165EDD3}" type="pres">
      <dgm:prSet presAssocID="{6761A08C-EA31-4373-A2DA-2F8491B9D1FF}" presName="root2" presStyleCnt="0"/>
      <dgm:spPr/>
    </dgm:pt>
    <dgm:pt modelId="{EC1E7AF9-8B92-486C-A415-63B9BFE41CDA}" type="pres">
      <dgm:prSet presAssocID="{6761A08C-EA31-4373-A2DA-2F8491B9D1FF}" presName="LevelTwoTextNode" presStyleLbl="node3" presStyleIdx="4" presStyleCnt="6">
        <dgm:presLayoutVars>
          <dgm:chPref val="3"/>
        </dgm:presLayoutVars>
      </dgm:prSet>
      <dgm:spPr/>
    </dgm:pt>
    <dgm:pt modelId="{E06AC90E-C81D-4A89-9175-0FD1EB86A46A}" type="pres">
      <dgm:prSet presAssocID="{6761A08C-EA31-4373-A2DA-2F8491B9D1FF}" presName="level3hierChild" presStyleCnt="0"/>
      <dgm:spPr/>
    </dgm:pt>
    <dgm:pt modelId="{2FBF046C-5196-4D3C-9C38-AAEE519403D2}" type="pres">
      <dgm:prSet presAssocID="{4C183E6A-4878-4CE9-88F0-571D197CC478}" presName="conn2-1" presStyleLbl="parChTrans1D4" presStyleIdx="4" presStyleCnt="6"/>
      <dgm:spPr/>
    </dgm:pt>
    <dgm:pt modelId="{8583799C-6957-4279-BFA6-3DFCBAD64319}" type="pres">
      <dgm:prSet presAssocID="{4C183E6A-4878-4CE9-88F0-571D197CC478}" presName="connTx" presStyleLbl="parChTrans1D4" presStyleIdx="4" presStyleCnt="6"/>
      <dgm:spPr/>
    </dgm:pt>
    <dgm:pt modelId="{B932EE90-1980-49DF-A2F8-4826F64AD0E8}" type="pres">
      <dgm:prSet presAssocID="{FF680AC7-C1D4-4D1D-960C-341491DC0E7B}" presName="root2" presStyleCnt="0"/>
      <dgm:spPr/>
    </dgm:pt>
    <dgm:pt modelId="{2167EB8A-A26B-4351-92EB-5BA1E324046A}" type="pres">
      <dgm:prSet presAssocID="{FF680AC7-C1D4-4D1D-960C-341491DC0E7B}" presName="LevelTwoTextNode" presStyleLbl="node4" presStyleIdx="4" presStyleCnt="6">
        <dgm:presLayoutVars>
          <dgm:chPref val="3"/>
        </dgm:presLayoutVars>
      </dgm:prSet>
      <dgm:spPr/>
    </dgm:pt>
    <dgm:pt modelId="{629E5EBC-5616-40D3-9C1E-0B90DD044EFE}" type="pres">
      <dgm:prSet presAssocID="{FF680AC7-C1D4-4D1D-960C-341491DC0E7B}" presName="level3hierChild" presStyleCnt="0"/>
      <dgm:spPr/>
    </dgm:pt>
    <dgm:pt modelId="{94AFB1EF-5123-4829-B60C-2938764AA1B4}" type="pres">
      <dgm:prSet presAssocID="{C9FD2A48-7DAF-48F5-AAC8-33CDF9DB0136}" presName="conn2-1" presStyleLbl="parChTrans1D2" presStyleIdx="2" presStyleCnt="3"/>
      <dgm:spPr/>
    </dgm:pt>
    <dgm:pt modelId="{60DB14DE-D01B-41A7-A061-4291C4CC0A4C}" type="pres">
      <dgm:prSet presAssocID="{C9FD2A48-7DAF-48F5-AAC8-33CDF9DB0136}" presName="connTx" presStyleLbl="parChTrans1D2" presStyleIdx="2" presStyleCnt="3"/>
      <dgm:spPr/>
    </dgm:pt>
    <dgm:pt modelId="{93E32985-272E-4EEF-BA16-BB6049501D98}" type="pres">
      <dgm:prSet presAssocID="{B5D36CCE-7F73-4857-87C9-D570DDA64D27}" presName="root2" presStyleCnt="0"/>
      <dgm:spPr/>
    </dgm:pt>
    <dgm:pt modelId="{68781AEC-72E5-471F-B145-DAD97725EB52}" type="pres">
      <dgm:prSet presAssocID="{B5D36CCE-7F73-4857-87C9-D570DDA64D27}" presName="LevelTwoTextNode" presStyleLbl="node2" presStyleIdx="2" presStyleCnt="3">
        <dgm:presLayoutVars>
          <dgm:chPref val="3"/>
        </dgm:presLayoutVars>
      </dgm:prSet>
      <dgm:spPr/>
    </dgm:pt>
    <dgm:pt modelId="{28BA2B7B-111C-4EC0-AFAB-E0C9A1E4252B}" type="pres">
      <dgm:prSet presAssocID="{B5D36CCE-7F73-4857-87C9-D570DDA64D27}" presName="level3hierChild" presStyleCnt="0"/>
      <dgm:spPr/>
    </dgm:pt>
    <dgm:pt modelId="{2001FBAF-1A97-4B66-BE9D-9C22286ADD73}" type="pres">
      <dgm:prSet presAssocID="{F22796A5-40F4-4C64-993A-EDF7523DCBA1}" presName="conn2-1" presStyleLbl="parChTrans1D3" presStyleIdx="5" presStyleCnt="6"/>
      <dgm:spPr/>
    </dgm:pt>
    <dgm:pt modelId="{4F44E618-948F-4593-A7EF-135BA6ED2BBB}" type="pres">
      <dgm:prSet presAssocID="{F22796A5-40F4-4C64-993A-EDF7523DCBA1}" presName="connTx" presStyleLbl="parChTrans1D3" presStyleIdx="5" presStyleCnt="6"/>
      <dgm:spPr/>
    </dgm:pt>
    <dgm:pt modelId="{622F0D19-FD2B-4967-B879-0EA4715CCB75}" type="pres">
      <dgm:prSet presAssocID="{A5494AC4-9D08-4726-AE23-491270BE533A}" presName="root2" presStyleCnt="0"/>
      <dgm:spPr/>
    </dgm:pt>
    <dgm:pt modelId="{9B4B7915-0FB8-4EA4-B8F3-ECD8309B13C8}" type="pres">
      <dgm:prSet presAssocID="{A5494AC4-9D08-4726-AE23-491270BE533A}" presName="LevelTwoTextNode" presStyleLbl="node3" presStyleIdx="5" presStyleCnt="6">
        <dgm:presLayoutVars>
          <dgm:chPref val="3"/>
        </dgm:presLayoutVars>
      </dgm:prSet>
      <dgm:spPr/>
    </dgm:pt>
    <dgm:pt modelId="{149E097D-8487-4834-9132-1883A937B394}" type="pres">
      <dgm:prSet presAssocID="{A5494AC4-9D08-4726-AE23-491270BE533A}" presName="level3hierChild" presStyleCnt="0"/>
      <dgm:spPr/>
    </dgm:pt>
    <dgm:pt modelId="{4D1324F9-7EA1-4E6D-85EB-8800DF2711D6}" type="pres">
      <dgm:prSet presAssocID="{598A9171-CDB7-49BE-92D0-57CE74A8A18B}" presName="conn2-1" presStyleLbl="parChTrans1D4" presStyleIdx="5" presStyleCnt="6"/>
      <dgm:spPr/>
    </dgm:pt>
    <dgm:pt modelId="{8706BC03-41E4-4DBB-91A3-533A709B6E87}" type="pres">
      <dgm:prSet presAssocID="{598A9171-CDB7-49BE-92D0-57CE74A8A18B}" presName="connTx" presStyleLbl="parChTrans1D4" presStyleIdx="5" presStyleCnt="6"/>
      <dgm:spPr/>
    </dgm:pt>
    <dgm:pt modelId="{409EBFF5-0A25-4778-A83F-A908A21C4A56}" type="pres">
      <dgm:prSet presAssocID="{5B2CA671-5AB0-4E07-8F2F-5B0456D6FD9E}" presName="root2" presStyleCnt="0"/>
      <dgm:spPr/>
    </dgm:pt>
    <dgm:pt modelId="{9CF5C9BF-14F5-48B5-B1B9-AC7DAC1B15C0}" type="pres">
      <dgm:prSet presAssocID="{5B2CA671-5AB0-4E07-8F2F-5B0456D6FD9E}" presName="LevelTwoTextNode" presStyleLbl="node4" presStyleIdx="5" presStyleCnt="6">
        <dgm:presLayoutVars>
          <dgm:chPref val="3"/>
        </dgm:presLayoutVars>
      </dgm:prSet>
      <dgm:spPr/>
    </dgm:pt>
    <dgm:pt modelId="{F3D98D78-6888-460C-9206-32EED34FDB4F}" type="pres">
      <dgm:prSet presAssocID="{5B2CA671-5AB0-4E07-8F2F-5B0456D6FD9E}" presName="level3hierChild" presStyleCnt="0"/>
      <dgm:spPr/>
    </dgm:pt>
  </dgm:ptLst>
  <dgm:cxnLst>
    <dgm:cxn modelId="{18A06C07-0FCA-467C-8032-75CDD03C2967}" srcId="{366D491C-9ED9-49A8-BD06-7A5395A640DD}" destId="{7E736765-FA10-46BC-A767-9DA403286DF9}" srcOrd="0" destOrd="0" parTransId="{F26B6673-5D5C-42EF-A20F-35DF063CF4EA}" sibTransId="{9BF747E8-BD45-4B46-91D5-8BDEE54BFA78}"/>
    <dgm:cxn modelId="{3057D308-C4CE-4D0C-9B2A-CE6041C44890}" srcId="{A5494AC4-9D08-4726-AE23-491270BE533A}" destId="{5B2CA671-5AB0-4E07-8F2F-5B0456D6FD9E}" srcOrd="0" destOrd="0" parTransId="{598A9171-CDB7-49BE-92D0-57CE74A8A18B}" sibTransId="{0D304A6A-6DEA-46A9-ACBD-EB01ED766879}"/>
    <dgm:cxn modelId="{1D15470A-6BA7-467E-BB38-72E5B6D496D1}" type="presOf" srcId="{9416042F-287B-4899-9078-DFFCCB5DE95F}" destId="{B0A0595E-D124-4CB4-B414-BE0B784BFAFF}" srcOrd="0" destOrd="0" presId="urn:microsoft.com/office/officeart/2005/8/layout/hierarchy2"/>
    <dgm:cxn modelId="{5858650E-9FF3-4BD3-A982-DB78C89322C7}" srcId="{6761A08C-EA31-4373-A2DA-2F8491B9D1FF}" destId="{FF680AC7-C1D4-4D1D-960C-341491DC0E7B}" srcOrd="0" destOrd="0" parTransId="{4C183E6A-4878-4CE9-88F0-571D197CC478}" sibTransId="{6B820F87-A406-4F91-9DAB-81BE2F844D36}"/>
    <dgm:cxn modelId="{9E9CAA15-6EC1-4F83-B989-20FF6254C1D7}" type="presOf" srcId="{4C183E6A-4878-4CE9-88F0-571D197CC478}" destId="{2FBF046C-5196-4D3C-9C38-AAEE519403D2}" srcOrd="0" destOrd="0" presId="urn:microsoft.com/office/officeart/2005/8/layout/hierarchy2"/>
    <dgm:cxn modelId="{46FADF1C-BC06-4749-B297-5C92CA4427C5}" type="presOf" srcId="{42702D46-C394-4376-9AD9-3FEC32BF15D9}" destId="{F324BC6C-C4BC-4B9D-8B35-CF65725E897D}" srcOrd="0" destOrd="0" presId="urn:microsoft.com/office/officeart/2005/8/layout/hierarchy2"/>
    <dgm:cxn modelId="{A96E741D-B2C9-4C86-949E-9224F7419A99}" type="presOf" srcId="{6E362998-C65D-4557-B71B-2B6AFA02A0A7}" destId="{617538DC-0FCE-47CC-927E-446E1A60D778}" srcOrd="0" destOrd="0" presId="urn:microsoft.com/office/officeart/2005/8/layout/hierarchy2"/>
    <dgm:cxn modelId="{0C4E521E-4F2F-48C9-AD36-F0CEC622FBCD}" srcId="{6D06BBE1-DDFF-4C21-84C1-E29815EEA53D}" destId="{EFCC339F-2AA0-4EA1-BD34-282A9CFAF2A5}" srcOrd="0" destOrd="0" parTransId="{534D7F7A-6860-40D7-88E2-495833B2B310}" sibTransId="{13AD0724-0907-4E7B-B352-A4FAF48D5D04}"/>
    <dgm:cxn modelId="{C0AEA31E-736D-4090-8851-9B9C3A0A340D}" type="presOf" srcId="{42702D46-C394-4376-9AD9-3FEC32BF15D9}" destId="{261C0B73-E3F0-4DC9-BE52-E603A3612690}" srcOrd="1" destOrd="0" presId="urn:microsoft.com/office/officeart/2005/8/layout/hierarchy2"/>
    <dgm:cxn modelId="{6BEBF720-54C6-40AD-8CEA-2D6BFD78043D}" srcId="{7E736765-FA10-46BC-A767-9DA403286DF9}" destId="{6C567E9F-F766-4B71-BED2-D70FE866A48B}" srcOrd="2" destOrd="0" parTransId="{E257AF35-0512-4A62-9B3D-05A8BB0C6495}" sibTransId="{598D925E-8E99-418C-9CD9-C7CFB0B88CBF}"/>
    <dgm:cxn modelId="{00B5F024-5ADF-4655-ACB2-EC0024FF16FA}" type="presOf" srcId="{EFCC339F-2AA0-4EA1-BD34-282A9CFAF2A5}" destId="{62ADE23E-E780-41C3-8AF2-B183703671A8}" srcOrd="0" destOrd="0" presId="urn:microsoft.com/office/officeart/2005/8/layout/hierarchy2"/>
    <dgm:cxn modelId="{1E38E72F-EB80-4CCF-8D00-179C72E2799F}" type="presOf" srcId="{937BEE1A-E55F-4819-B63D-31BB52A0C6AD}" destId="{8BBB6B20-E0A9-4B6F-A56D-39A6D86EF1F3}" srcOrd="0" destOrd="0" presId="urn:microsoft.com/office/officeart/2005/8/layout/hierarchy2"/>
    <dgm:cxn modelId="{CEE0B442-6CA1-49D7-A036-7D40091EAC51}" type="presOf" srcId="{C1138BEA-52E6-4B7F-9902-330FB4C968AF}" destId="{39EB5202-1766-4871-9A9D-EACA79299C8B}" srcOrd="1" destOrd="0" presId="urn:microsoft.com/office/officeart/2005/8/layout/hierarchy2"/>
    <dgm:cxn modelId="{D5B84150-C631-470B-86E0-9B7EFCB89FA7}" srcId="{366D491C-9ED9-49A8-BD06-7A5395A640DD}" destId="{B5D36CCE-7F73-4857-87C9-D570DDA64D27}" srcOrd="2" destOrd="0" parTransId="{C9FD2A48-7DAF-48F5-AAC8-33CDF9DB0136}" sibTransId="{E6EE0FB4-B647-4A89-A8E0-42F7C5A7EED5}"/>
    <dgm:cxn modelId="{33E76D50-D79A-4B6B-BAFB-2D4798081F10}" type="presOf" srcId="{F26B6673-5D5C-42EF-A20F-35DF063CF4EA}" destId="{6067B03A-2637-48D6-B72B-7DD6849E7D29}" srcOrd="1" destOrd="0" presId="urn:microsoft.com/office/officeart/2005/8/layout/hierarchy2"/>
    <dgm:cxn modelId="{010A8C50-F321-43AB-8300-EE4C3D23D63A}" type="presOf" srcId="{3E19D288-45D0-42A1-A530-E0932829F07D}" destId="{261F2EE2-D172-4BD6-B566-822DE2168180}" srcOrd="0" destOrd="0" presId="urn:microsoft.com/office/officeart/2005/8/layout/hierarchy2"/>
    <dgm:cxn modelId="{ED906B51-484C-40ED-8B51-C228EA15ED86}" type="presOf" srcId="{E1F34782-E0A0-409C-A2D9-7583534B518A}" destId="{E39B180C-3E24-4987-BDB4-1A0AC02D730F}" srcOrd="0" destOrd="0" presId="urn:microsoft.com/office/officeart/2005/8/layout/hierarchy2"/>
    <dgm:cxn modelId="{6F264352-14C0-41A4-962C-16FD46CD5FC4}" srcId="{7E736765-FA10-46BC-A767-9DA403286DF9}" destId="{6D06BBE1-DDFF-4C21-84C1-E29815EEA53D}" srcOrd="0" destOrd="0" parTransId="{937BEE1A-E55F-4819-B63D-31BB52A0C6AD}" sibTransId="{8B686C7F-AF92-4440-B507-EB45942FD7AC}"/>
    <dgm:cxn modelId="{743DD452-BC98-4D94-8A17-ECA681B000D6}" type="presOf" srcId="{BF857D99-37A7-46A3-A478-186AF92D81C9}" destId="{2196DF98-4DC3-4C8A-A40B-321D89D55400}" srcOrd="0" destOrd="0" presId="urn:microsoft.com/office/officeart/2005/8/layout/hierarchy2"/>
    <dgm:cxn modelId="{B0395355-2F4B-4296-A648-01CCF5CA554E}" type="presOf" srcId="{8E3D5E3F-DBD6-492E-B605-1456247F5EBE}" destId="{E3D133DB-C021-40B0-97C1-15E910DF3267}" srcOrd="0" destOrd="0" presId="urn:microsoft.com/office/officeart/2005/8/layout/hierarchy2"/>
    <dgm:cxn modelId="{A0003856-3C50-4044-8A68-162A5283D15C}" type="presOf" srcId="{540375EB-1E7A-4B8F-B800-2CE2D659C31D}" destId="{6FAE95C6-40F8-40D9-AAB3-80A201B4DC2B}" srcOrd="0" destOrd="0" presId="urn:microsoft.com/office/officeart/2005/8/layout/hierarchy2"/>
    <dgm:cxn modelId="{4C840F59-2651-4076-9E13-FEFC2EF75CD0}" type="presOf" srcId="{6A40CE51-CA2C-4718-9A3A-3C9A2279E605}" destId="{4C44898E-20E6-4E66-BDEA-9C8D6F2635BD}" srcOrd="0" destOrd="0" presId="urn:microsoft.com/office/officeart/2005/8/layout/hierarchy2"/>
    <dgm:cxn modelId="{8A4DD859-E6E0-48FB-BBD2-57DEB9B25C46}" type="presOf" srcId="{534D7F7A-6860-40D7-88E2-495833B2B310}" destId="{04BD8892-FF00-49FC-AFAB-E1B26B045A29}" srcOrd="0" destOrd="0" presId="urn:microsoft.com/office/officeart/2005/8/layout/hierarchy2"/>
    <dgm:cxn modelId="{21141E5C-0231-406A-914D-6C84C1C8072C}" type="presOf" srcId="{F22796A5-40F4-4C64-993A-EDF7523DCBA1}" destId="{4F44E618-948F-4593-A7EF-135BA6ED2BBB}" srcOrd="1" destOrd="0" presId="urn:microsoft.com/office/officeart/2005/8/layout/hierarchy2"/>
    <dgm:cxn modelId="{DFB6CB5C-998E-4912-9E14-AFB5F6E0634E}" type="presOf" srcId="{366D491C-9ED9-49A8-BD06-7A5395A640DD}" destId="{957B3DD7-EB27-4E8F-BAB9-FA3FDA8AD7F7}" srcOrd="0" destOrd="0" presId="urn:microsoft.com/office/officeart/2005/8/layout/hierarchy2"/>
    <dgm:cxn modelId="{83363A5D-5CE0-4B22-BB09-DB04BEC1FC51}" type="presOf" srcId="{BF857D99-37A7-46A3-A478-186AF92D81C9}" destId="{50E13B76-7B12-4938-A72C-E3E6D388BB01}" srcOrd="1" destOrd="0" presId="urn:microsoft.com/office/officeart/2005/8/layout/hierarchy2"/>
    <dgm:cxn modelId="{9DE9796B-A767-4177-A07F-4C646837DD2C}" type="presOf" srcId="{E257AF35-0512-4A62-9B3D-05A8BB0C6495}" destId="{BE361C11-67A4-4ADB-87CE-ACAA77F12B1D}" srcOrd="1" destOrd="0" presId="urn:microsoft.com/office/officeart/2005/8/layout/hierarchy2"/>
    <dgm:cxn modelId="{978A1570-27C7-4A18-8A3D-FE4C276D6439}" type="presOf" srcId="{6761A08C-EA31-4373-A2DA-2F8491B9D1FF}" destId="{EC1E7AF9-8B92-486C-A415-63B9BFE41CDA}" srcOrd="0" destOrd="0" presId="urn:microsoft.com/office/officeart/2005/8/layout/hierarchy2"/>
    <dgm:cxn modelId="{FEE17976-AD9B-4D2F-8426-768F1E678D71}" type="presOf" srcId="{56220A94-95E6-479C-AC1E-346415A7C8F5}" destId="{28BBB6E2-0FCB-478B-AC3C-01E6200B7D50}" srcOrd="0" destOrd="0" presId="urn:microsoft.com/office/officeart/2005/8/layout/hierarchy2"/>
    <dgm:cxn modelId="{C1D5B577-8048-4F6B-BD52-315BCF61D314}" type="presOf" srcId="{5B2CA671-5AB0-4E07-8F2F-5B0456D6FD9E}" destId="{9CF5C9BF-14F5-48B5-B1B9-AC7DAC1B15C0}" srcOrd="0" destOrd="0" presId="urn:microsoft.com/office/officeart/2005/8/layout/hierarchy2"/>
    <dgm:cxn modelId="{286E2F79-FE37-45B0-A702-426557774669}" type="presOf" srcId="{E1F34782-E0A0-409C-A2D9-7583534B518A}" destId="{0CBB6B77-381B-4469-852E-85F6AF919D00}" srcOrd="1" destOrd="0" presId="urn:microsoft.com/office/officeart/2005/8/layout/hierarchy2"/>
    <dgm:cxn modelId="{A873F27D-C327-4BCE-9BD6-0CE603A9747B}" type="presOf" srcId="{3E19D288-45D0-42A1-A530-E0932829F07D}" destId="{845E3D3A-7F0B-4C8D-B32C-3FB19BD2F928}" srcOrd="1" destOrd="0" presId="urn:microsoft.com/office/officeart/2005/8/layout/hierarchy2"/>
    <dgm:cxn modelId="{9326E280-1776-43C5-8C8B-630213E0BD84}" type="presOf" srcId="{08695B70-B818-4F63-B1EF-BA819DC219D0}" destId="{A95D9854-B85F-42AB-8630-B32E1C554CF8}" srcOrd="0" destOrd="0" presId="urn:microsoft.com/office/officeart/2005/8/layout/hierarchy2"/>
    <dgm:cxn modelId="{8A90F183-0CB6-4A93-BF5D-6BA21CD2161C}" type="presOf" srcId="{4C183E6A-4878-4CE9-88F0-571D197CC478}" destId="{8583799C-6957-4279-BFA6-3DFCBAD64319}" srcOrd="1" destOrd="0" presId="urn:microsoft.com/office/officeart/2005/8/layout/hierarchy2"/>
    <dgm:cxn modelId="{5A30B986-2ECF-4BCB-A241-E0DDB229124B}" type="presOf" srcId="{6E362998-C65D-4557-B71B-2B6AFA02A0A7}" destId="{00EF4BC6-04CB-4EBA-A328-93C0BC616EE2}" srcOrd="1" destOrd="0" presId="urn:microsoft.com/office/officeart/2005/8/layout/hierarchy2"/>
    <dgm:cxn modelId="{8127D587-26A5-4187-A740-09388294690B}" type="presOf" srcId="{6D06BBE1-DDFF-4C21-84C1-E29815EEA53D}" destId="{48E10912-2763-42F2-81E1-242AAD457BFC}" srcOrd="0" destOrd="0" presId="urn:microsoft.com/office/officeart/2005/8/layout/hierarchy2"/>
    <dgm:cxn modelId="{DF1F1788-B801-45D0-A9B1-E201E8BC82CF}" srcId="{468FE639-519B-4CEB-A8F5-2CFDF13BA4B3}" destId="{8E3D5E3F-DBD6-492E-B605-1456247F5EBE}" srcOrd="0" destOrd="0" parTransId="{42702D46-C394-4376-9AD9-3FEC32BF15D9}" sibTransId="{8887B735-BB72-4C18-96C5-C7EF6877B6D5}"/>
    <dgm:cxn modelId="{7EFE608D-F400-4D50-B4FB-94740C4241E8}" type="presOf" srcId="{534D7F7A-6860-40D7-88E2-495833B2B310}" destId="{EAE030C9-8420-4FAF-9D00-A9C0099C6CDF}" srcOrd="1" destOrd="0" presId="urn:microsoft.com/office/officeart/2005/8/layout/hierarchy2"/>
    <dgm:cxn modelId="{8EE9B58E-80F5-4723-A122-A8C171E55874}" type="presOf" srcId="{598A9171-CDB7-49BE-92D0-57CE74A8A18B}" destId="{4D1324F9-7EA1-4E6D-85EB-8800DF2711D6}" srcOrd="0" destOrd="0" presId="urn:microsoft.com/office/officeart/2005/8/layout/hierarchy2"/>
    <dgm:cxn modelId="{2B64ED8E-F2F1-40A3-B13B-C8ED6600DAEA}" type="presOf" srcId="{3E6AA309-60A8-402E-A242-9DB3C3743BA3}" destId="{5FCF2C93-60C1-41C4-91E3-7382B1DE94DF}" srcOrd="0" destOrd="0" presId="urn:microsoft.com/office/officeart/2005/8/layout/hierarchy2"/>
    <dgm:cxn modelId="{31AD6D8F-0652-478E-ADDB-5A5152C931BF}" srcId="{6A40CE51-CA2C-4718-9A3A-3C9A2279E605}" destId="{56220A94-95E6-479C-AC1E-346415A7C8F5}" srcOrd="0" destOrd="0" parTransId="{6E362998-C65D-4557-B71B-2B6AFA02A0A7}" sibTransId="{CFC906CB-7DE3-4FB1-8A2D-E73E32AE89C5}"/>
    <dgm:cxn modelId="{5D842593-D1CE-4003-9ABB-D689DEF468D1}" type="presOf" srcId="{E257AF35-0512-4A62-9B3D-05A8BB0C6495}" destId="{2CC93A5B-17FF-41F3-B92F-F35D7B6E08A7}" srcOrd="0" destOrd="0" presId="urn:microsoft.com/office/officeart/2005/8/layout/hierarchy2"/>
    <dgm:cxn modelId="{AD259B94-5A8A-4C03-9CDC-DFEE2CCBA631}" srcId="{6A40CE51-CA2C-4718-9A3A-3C9A2279E605}" destId="{6761A08C-EA31-4373-A2DA-2F8491B9D1FF}" srcOrd="1" destOrd="0" parTransId="{C1138BEA-52E6-4B7F-9902-330FB4C968AF}" sibTransId="{2AD98788-A947-47C5-80A8-18CB7518ED61}"/>
    <dgm:cxn modelId="{D356889F-60E3-4F6D-85DE-5934844C972F}" type="presOf" srcId="{7E736765-FA10-46BC-A767-9DA403286DF9}" destId="{C994AAD7-3908-4D44-9742-5534B0444214}" srcOrd="0" destOrd="0" presId="urn:microsoft.com/office/officeart/2005/8/layout/hierarchy2"/>
    <dgm:cxn modelId="{9CEF29A3-B13D-41BC-88AE-CAD71E59273D}" type="presOf" srcId="{C9FD2A48-7DAF-48F5-AAC8-33CDF9DB0136}" destId="{60DB14DE-D01B-41A7-A061-4291C4CC0A4C}" srcOrd="1" destOrd="0" presId="urn:microsoft.com/office/officeart/2005/8/layout/hierarchy2"/>
    <dgm:cxn modelId="{54AEAFA5-CCC6-4C80-AC1A-A368E7AD098C}" type="presOf" srcId="{937BEE1A-E55F-4819-B63D-31BB52A0C6AD}" destId="{38AFAE72-84E5-4212-8485-B9A03D5CCB02}" srcOrd="1" destOrd="0" presId="urn:microsoft.com/office/officeart/2005/8/layout/hierarchy2"/>
    <dgm:cxn modelId="{2C98D2AA-92E9-49D6-B6A4-1602AD1F4E85}" srcId="{7E736765-FA10-46BC-A767-9DA403286DF9}" destId="{468FE639-519B-4CEB-A8F5-2CFDF13BA4B3}" srcOrd="1" destOrd="0" parTransId="{E1F34782-E0A0-409C-A2D9-7583534B518A}" sibTransId="{896A3F18-ADB1-4E07-B674-7ACA55A0C9B8}"/>
    <dgm:cxn modelId="{1A8C94AC-064F-4D0A-B251-617286E17642}" type="presOf" srcId="{6C567E9F-F766-4B71-BED2-D70FE866A48B}" destId="{EC45B69D-A590-4EE8-9738-8B640287E7E0}" srcOrd="0" destOrd="0" presId="urn:microsoft.com/office/officeart/2005/8/layout/hierarchy2"/>
    <dgm:cxn modelId="{E409F9AC-BA29-4462-8B17-6385D9603B46}" srcId="{B5D36CCE-7F73-4857-87C9-D570DDA64D27}" destId="{A5494AC4-9D08-4726-AE23-491270BE533A}" srcOrd="0" destOrd="0" parTransId="{F22796A5-40F4-4C64-993A-EDF7523DCBA1}" sibTransId="{9F888043-01C2-4161-831F-3273749914E3}"/>
    <dgm:cxn modelId="{1C7BEAB3-76CD-4C31-B33C-7BD504F196B1}" type="presOf" srcId="{F22796A5-40F4-4C64-993A-EDF7523DCBA1}" destId="{2001FBAF-1A97-4B66-BE9D-9C22286ADD73}" srcOrd="0" destOrd="0" presId="urn:microsoft.com/office/officeart/2005/8/layout/hierarchy2"/>
    <dgm:cxn modelId="{84E866B8-99C1-4A9F-A88A-8DD8BEA0B7E6}" type="presOf" srcId="{C9FD2A48-7DAF-48F5-AAC8-33CDF9DB0136}" destId="{94AFB1EF-5123-4829-B60C-2938764AA1B4}" srcOrd="0" destOrd="0" presId="urn:microsoft.com/office/officeart/2005/8/layout/hierarchy2"/>
    <dgm:cxn modelId="{925350BC-C1E1-48B4-B307-06FB890CC32C}" type="presOf" srcId="{468FE639-519B-4CEB-A8F5-2CFDF13BA4B3}" destId="{CFB80367-4518-4D0B-BDF9-ABB9475F3593}" srcOrd="0" destOrd="0" presId="urn:microsoft.com/office/officeart/2005/8/layout/hierarchy2"/>
    <dgm:cxn modelId="{1840DBBF-75B3-49EF-827A-A9A7CD0B87A7}" type="presOf" srcId="{3E6AA309-60A8-402E-A242-9DB3C3743BA3}" destId="{BF9C8858-767C-405F-BCA8-844EFEDCC39A}" srcOrd="1" destOrd="0" presId="urn:microsoft.com/office/officeart/2005/8/layout/hierarchy2"/>
    <dgm:cxn modelId="{C99553C3-F4E4-4FF6-B3E1-675B4E3A6F8E}" type="presOf" srcId="{C1138BEA-52E6-4B7F-9902-330FB4C968AF}" destId="{9A64170F-FE6D-4F77-A968-C7DCE0BF0DD2}" srcOrd="0" destOrd="0" presId="urn:microsoft.com/office/officeart/2005/8/layout/hierarchy2"/>
    <dgm:cxn modelId="{CB1798C4-42A2-42ED-ACD1-AA82958C55CD}" srcId="{366D491C-9ED9-49A8-BD06-7A5395A640DD}" destId="{6A40CE51-CA2C-4718-9A3A-3C9A2279E605}" srcOrd="1" destOrd="0" parTransId="{BF857D99-37A7-46A3-A478-186AF92D81C9}" sibTransId="{AE909634-9AA6-4F70-AD72-967F6566C325}"/>
    <dgm:cxn modelId="{6AEB29C6-597C-4E01-9E67-5B253F66070E}" srcId="{56220A94-95E6-479C-AC1E-346415A7C8F5}" destId="{540375EB-1E7A-4B8F-B800-2CE2D659C31D}" srcOrd="0" destOrd="0" parTransId="{3E19D288-45D0-42A1-A530-E0932829F07D}" sibTransId="{17F11DF3-B646-4737-B337-E7CD2C427818}"/>
    <dgm:cxn modelId="{3BFCC9D5-5E31-4E70-8333-74595BBBF6BA}" srcId="{6C567E9F-F766-4B71-BED2-D70FE866A48B}" destId="{9416042F-287B-4899-9078-DFFCCB5DE95F}" srcOrd="0" destOrd="0" parTransId="{3E6AA309-60A8-402E-A242-9DB3C3743BA3}" sibTransId="{1B94C94B-7331-42F6-94C9-8E39467B3037}"/>
    <dgm:cxn modelId="{942C3DDA-A029-4F3F-9F62-C2E3B841C73D}" type="presOf" srcId="{B5D36CCE-7F73-4857-87C9-D570DDA64D27}" destId="{68781AEC-72E5-471F-B145-DAD97725EB52}" srcOrd="0" destOrd="0" presId="urn:microsoft.com/office/officeart/2005/8/layout/hierarchy2"/>
    <dgm:cxn modelId="{F16C74E0-AC99-4FC9-84B9-6918939F8B88}" type="presOf" srcId="{598A9171-CDB7-49BE-92D0-57CE74A8A18B}" destId="{8706BC03-41E4-4DBB-91A3-533A709B6E87}" srcOrd="1" destOrd="0" presId="urn:microsoft.com/office/officeart/2005/8/layout/hierarchy2"/>
    <dgm:cxn modelId="{EE31B1E3-D46C-418D-B74D-286133239383}" type="presOf" srcId="{A5494AC4-9D08-4726-AE23-491270BE533A}" destId="{9B4B7915-0FB8-4EA4-B8F3-ECD8309B13C8}" srcOrd="0" destOrd="0" presId="urn:microsoft.com/office/officeart/2005/8/layout/hierarchy2"/>
    <dgm:cxn modelId="{261C61E5-9A28-498A-8628-2118AB7C0623}" type="presOf" srcId="{F26B6673-5D5C-42EF-A20F-35DF063CF4EA}" destId="{151DD0FF-938E-4CA6-8B00-FFC3F4483BBD}" srcOrd="0" destOrd="0" presId="urn:microsoft.com/office/officeart/2005/8/layout/hierarchy2"/>
    <dgm:cxn modelId="{B02234E8-D3EE-437A-84A7-FC06285A8B4E}" srcId="{08695B70-B818-4F63-B1EF-BA819DC219D0}" destId="{366D491C-9ED9-49A8-BD06-7A5395A640DD}" srcOrd="0" destOrd="0" parTransId="{BC317EC2-7BF0-4981-99E4-8510D58BE353}" sibTransId="{98DAD2B9-B0D7-40BF-94D3-4180D2B7913C}"/>
    <dgm:cxn modelId="{58A87CFC-153F-4C49-B412-EF33FF490C78}" type="presOf" srcId="{FF680AC7-C1D4-4D1D-960C-341491DC0E7B}" destId="{2167EB8A-A26B-4351-92EB-5BA1E324046A}" srcOrd="0" destOrd="0" presId="urn:microsoft.com/office/officeart/2005/8/layout/hierarchy2"/>
    <dgm:cxn modelId="{6DE012AE-E260-4DA5-BFAD-A0FC33A340AF}" type="presParOf" srcId="{A95D9854-B85F-42AB-8630-B32E1C554CF8}" destId="{75C8EC7E-E6A6-4E3D-9990-CEB30A4E5BE1}" srcOrd="0" destOrd="0" presId="urn:microsoft.com/office/officeart/2005/8/layout/hierarchy2"/>
    <dgm:cxn modelId="{A7EBC467-3525-4201-9AEE-EE8C9D4B09F9}" type="presParOf" srcId="{75C8EC7E-E6A6-4E3D-9990-CEB30A4E5BE1}" destId="{957B3DD7-EB27-4E8F-BAB9-FA3FDA8AD7F7}" srcOrd="0" destOrd="0" presId="urn:microsoft.com/office/officeart/2005/8/layout/hierarchy2"/>
    <dgm:cxn modelId="{5625488E-7491-4A6E-9476-DEEFD51E595B}" type="presParOf" srcId="{75C8EC7E-E6A6-4E3D-9990-CEB30A4E5BE1}" destId="{C584FDE8-A3B1-4BD2-8E40-E02C8B3FDF87}" srcOrd="1" destOrd="0" presId="urn:microsoft.com/office/officeart/2005/8/layout/hierarchy2"/>
    <dgm:cxn modelId="{9E449101-29C8-419E-9968-C7EA36EE7EEA}" type="presParOf" srcId="{C584FDE8-A3B1-4BD2-8E40-E02C8B3FDF87}" destId="{151DD0FF-938E-4CA6-8B00-FFC3F4483BBD}" srcOrd="0" destOrd="0" presId="urn:microsoft.com/office/officeart/2005/8/layout/hierarchy2"/>
    <dgm:cxn modelId="{73E3F74D-D626-4541-B032-8B8A6A4208A3}" type="presParOf" srcId="{151DD0FF-938E-4CA6-8B00-FFC3F4483BBD}" destId="{6067B03A-2637-48D6-B72B-7DD6849E7D29}" srcOrd="0" destOrd="0" presId="urn:microsoft.com/office/officeart/2005/8/layout/hierarchy2"/>
    <dgm:cxn modelId="{2DE535E8-6DA3-47D1-8D78-96450DF9B23B}" type="presParOf" srcId="{C584FDE8-A3B1-4BD2-8E40-E02C8B3FDF87}" destId="{FD5D5E7A-87E0-42C0-B448-2391B3A4D1A8}" srcOrd="1" destOrd="0" presId="urn:microsoft.com/office/officeart/2005/8/layout/hierarchy2"/>
    <dgm:cxn modelId="{C8F89E15-96F1-48B7-B3E1-EB29AC163E0B}" type="presParOf" srcId="{FD5D5E7A-87E0-42C0-B448-2391B3A4D1A8}" destId="{C994AAD7-3908-4D44-9742-5534B0444214}" srcOrd="0" destOrd="0" presId="urn:microsoft.com/office/officeart/2005/8/layout/hierarchy2"/>
    <dgm:cxn modelId="{146E232F-86B5-4EF6-87E1-690693799E39}" type="presParOf" srcId="{FD5D5E7A-87E0-42C0-B448-2391B3A4D1A8}" destId="{11A9A015-F90A-40AF-A32F-52488A6FBC60}" srcOrd="1" destOrd="0" presId="urn:microsoft.com/office/officeart/2005/8/layout/hierarchy2"/>
    <dgm:cxn modelId="{8DA3EDD7-7B6B-474D-B6B2-431E70142017}" type="presParOf" srcId="{11A9A015-F90A-40AF-A32F-52488A6FBC60}" destId="{8BBB6B20-E0A9-4B6F-A56D-39A6D86EF1F3}" srcOrd="0" destOrd="0" presId="urn:microsoft.com/office/officeart/2005/8/layout/hierarchy2"/>
    <dgm:cxn modelId="{075AB7DA-547A-4BDF-B6B9-C74DB7284D38}" type="presParOf" srcId="{8BBB6B20-E0A9-4B6F-A56D-39A6D86EF1F3}" destId="{38AFAE72-84E5-4212-8485-B9A03D5CCB02}" srcOrd="0" destOrd="0" presId="urn:microsoft.com/office/officeart/2005/8/layout/hierarchy2"/>
    <dgm:cxn modelId="{71FE3455-4677-4798-B157-6BC6D5FB0ABB}" type="presParOf" srcId="{11A9A015-F90A-40AF-A32F-52488A6FBC60}" destId="{EA991C79-A521-49A9-B291-EBD3F593FC2A}" srcOrd="1" destOrd="0" presId="urn:microsoft.com/office/officeart/2005/8/layout/hierarchy2"/>
    <dgm:cxn modelId="{28A44AB4-BF61-4DD9-94DB-AD9EB0B4D624}" type="presParOf" srcId="{EA991C79-A521-49A9-B291-EBD3F593FC2A}" destId="{48E10912-2763-42F2-81E1-242AAD457BFC}" srcOrd="0" destOrd="0" presId="urn:microsoft.com/office/officeart/2005/8/layout/hierarchy2"/>
    <dgm:cxn modelId="{F440671D-A829-48F0-95DC-B862A6F1CABC}" type="presParOf" srcId="{EA991C79-A521-49A9-B291-EBD3F593FC2A}" destId="{E4FDCAA2-3814-4CCA-88FB-482AB1BE9C5F}" srcOrd="1" destOrd="0" presId="urn:microsoft.com/office/officeart/2005/8/layout/hierarchy2"/>
    <dgm:cxn modelId="{969E9802-D724-4024-8ECC-80EE4801053C}" type="presParOf" srcId="{E4FDCAA2-3814-4CCA-88FB-482AB1BE9C5F}" destId="{04BD8892-FF00-49FC-AFAB-E1B26B045A29}" srcOrd="0" destOrd="0" presId="urn:microsoft.com/office/officeart/2005/8/layout/hierarchy2"/>
    <dgm:cxn modelId="{FA9D4581-D189-46B6-A737-FC4DA3DD0F99}" type="presParOf" srcId="{04BD8892-FF00-49FC-AFAB-E1B26B045A29}" destId="{EAE030C9-8420-4FAF-9D00-A9C0099C6CDF}" srcOrd="0" destOrd="0" presId="urn:microsoft.com/office/officeart/2005/8/layout/hierarchy2"/>
    <dgm:cxn modelId="{9F159768-7C3A-4EAE-8E6E-045CCD3DEE17}" type="presParOf" srcId="{E4FDCAA2-3814-4CCA-88FB-482AB1BE9C5F}" destId="{99494A48-FB00-4602-9E8E-D45202287EB6}" srcOrd="1" destOrd="0" presId="urn:microsoft.com/office/officeart/2005/8/layout/hierarchy2"/>
    <dgm:cxn modelId="{D6FCF19B-727B-4307-BCFE-DF81CEBAEBDF}" type="presParOf" srcId="{99494A48-FB00-4602-9E8E-D45202287EB6}" destId="{62ADE23E-E780-41C3-8AF2-B183703671A8}" srcOrd="0" destOrd="0" presId="urn:microsoft.com/office/officeart/2005/8/layout/hierarchy2"/>
    <dgm:cxn modelId="{3AF41C82-E91F-40F0-B76E-56A7960CA1AA}" type="presParOf" srcId="{99494A48-FB00-4602-9E8E-D45202287EB6}" destId="{D6829C9B-49F1-4D33-BF1C-98B08313425C}" srcOrd="1" destOrd="0" presId="urn:microsoft.com/office/officeart/2005/8/layout/hierarchy2"/>
    <dgm:cxn modelId="{1A24B595-6F96-4ABE-9711-D3DDE70960CE}" type="presParOf" srcId="{11A9A015-F90A-40AF-A32F-52488A6FBC60}" destId="{E39B180C-3E24-4987-BDB4-1A0AC02D730F}" srcOrd="2" destOrd="0" presId="urn:microsoft.com/office/officeart/2005/8/layout/hierarchy2"/>
    <dgm:cxn modelId="{488DD03E-9E61-4DA0-983A-8949B7348FA0}" type="presParOf" srcId="{E39B180C-3E24-4987-BDB4-1A0AC02D730F}" destId="{0CBB6B77-381B-4469-852E-85F6AF919D00}" srcOrd="0" destOrd="0" presId="urn:microsoft.com/office/officeart/2005/8/layout/hierarchy2"/>
    <dgm:cxn modelId="{316E3CB0-4F1E-4BEC-9CF0-83DDE0D8B1B5}" type="presParOf" srcId="{11A9A015-F90A-40AF-A32F-52488A6FBC60}" destId="{4DA08D90-7230-4748-8874-77ABF5EC54E3}" srcOrd="3" destOrd="0" presId="urn:microsoft.com/office/officeart/2005/8/layout/hierarchy2"/>
    <dgm:cxn modelId="{ED92A13A-13F6-4BFB-B87A-AB7734D7A1D2}" type="presParOf" srcId="{4DA08D90-7230-4748-8874-77ABF5EC54E3}" destId="{CFB80367-4518-4D0B-BDF9-ABB9475F3593}" srcOrd="0" destOrd="0" presId="urn:microsoft.com/office/officeart/2005/8/layout/hierarchy2"/>
    <dgm:cxn modelId="{0CDB9861-BA87-4902-AA34-3774B6054FB5}" type="presParOf" srcId="{4DA08D90-7230-4748-8874-77ABF5EC54E3}" destId="{2FFB5692-1F1E-4796-9067-0D9469BB2504}" srcOrd="1" destOrd="0" presId="urn:microsoft.com/office/officeart/2005/8/layout/hierarchy2"/>
    <dgm:cxn modelId="{843AB63A-E23B-4D10-8256-C67FF1A12C69}" type="presParOf" srcId="{2FFB5692-1F1E-4796-9067-0D9469BB2504}" destId="{F324BC6C-C4BC-4B9D-8B35-CF65725E897D}" srcOrd="0" destOrd="0" presId="urn:microsoft.com/office/officeart/2005/8/layout/hierarchy2"/>
    <dgm:cxn modelId="{BA3FF724-FAEF-4E67-ADFB-30BFF757E253}" type="presParOf" srcId="{F324BC6C-C4BC-4B9D-8B35-CF65725E897D}" destId="{261C0B73-E3F0-4DC9-BE52-E603A3612690}" srcOrd="0" destOrd="0" presId="urn:microsoft.com/office/officeart/2005/8/layout/hierarchy2"/>
    <dgm:cxn modelId="{DEB631BC-901D-4FE0-86D8-2BCDC9EAAE83}" type="presParOf" srcId="{2FFB5692-1F1E-4796-9067-0D9469BB2504}" destId="{AD215021-801B-4022-A7AF-60AF3451BA9D}" srcOrd="1" destOrd="0" presId="urn:microsoft.com/office/officeart/2005/8/layout/hierarchy2"/>
    <dgm:cxn modelId="{F94A584F-72C9-4799-B2DA-11F008D8E51B}" type="presParOf" srcId="{AD215021-801B-4022-A7AF-60AF3451BA9D}" destId="{E3D133DB-C021-40B0-97C1-15E910DF3267}" srcOrd="0" destOrd="0" presId="urn:microsoft.com/office/officeart/2005/8/layout/hierarchy2"/>
    <dgm:cxn modelId="{974F0421-16B4-4DC3-BC52-47E64F5D8D80}" type="presParOf" srcId="{AD215021-801B-4022-A7AF-60AF3451BA9D}" destId="{0C5DBD8B-1441-443A-BFD7-C6854B2DACA8}" srcOrd="1" destOrd="0" presId="urn:microsoft.com/office/officeart/2005/8/layout/hierarchy2"/>
    <dgm:cxn modelId="{A213726A-D986-4B36-BDC9-3F0A6F8EBB51}" type="presParOf" srcId="{11A9A015-F90A-40AF-A32F-52488A6FBC60}" destId="{2CC93A5B-17FF-41F3-B92F-F35D7B6E08A7}" srcOrd="4" destOrd="0" presId="urn:microsoft.com/office/officeart/2005/8/layout/hierarchy2"/>
    <dgm:cxn modelId="{E4114049-6415-42AE-8890-8AE8FF7850E9}" type="presParOf" srcId="{2CC93A5B-17FF-41F3-B92F-F35D7B6E08A7}" destId="{BE361C11-67A4-4ADB-87CE-ACAA77F12B1D}" srcOrd="0" destOrd="0" presId="urn:microsoft.com/office/officeart/2005/8/layout/hierarchy2"/>
    <dgm:cxn modelId="{1ACFE536-6F9E-4615-806E-73D4D5D73825}" type="presParOf" srcId="{11A9A015-F90A-40AF-A32F-52488A6FBC60}" destId="{40066CD9-86A1-4D48-9350-3891222B048D}" srcOrd="5" destOrd="0" presId="urn:microsoft.com/office/officeart/2005/8/layout/hierarchy2"/>
    <dgm:cxn modelId="{DC91CCDC-81AC-4311-BF1C-76B071583A52}" type="presParOf" srcId="{40066CD9-86A1-4D48-9350-3891222B048D}" destId="{EC45B69D-A590-4EE8-9738-8B640287E7E0}" srcOrd="0" destOrd="0" presId="urn:microsoft.com/office/officeart/2005/8/layout/hierarchy2"/>
    <dgm:cxn modelId="{7DFA8086-D692-4C40-9DC4-663EF4CCFD2E}" type="presParOf" srcId="{40066CD9-86A1-4D48-9350-3891222B048D}" destId="{D2EA26D3-387D-45BA-BB29-290EF16603BD}" srcOrd="1" destOrd="0" presId="urn:microsoft.com/office/officeart/2005/8/layout/hierarchy2"/>
    <dgm:cxn modelId="{4C63D398-606A-4856-8324-31099E036DC2}" type="presParOf" srcId="{D2EA26D3-387D-45BA-BB29-290EF16603BD}" destId="{5FCF2C93-60C1-41C4-91E3-7382B1DE94DF}" srcOrd="0" destOrd="0" presId="urn:microsoft.com/office/officeart/2005/8/layout/hierarchy2"/>
    <dgm:cxn modelId="{7C2BE44A-DBE9-4710-A52D-34C66999B758}" type="presParOf" srcId="{5FCF2C93-60C1-41C4-91E3-7382B1DE94DF}" destId="{BF9C8858-767C-405F-BCA8-844EFEDCC39A}" srcOrd="0" destOrd="0" presId="urn:microsoft.com/office/officeart/2005/8/layout/hierarchy2"/>
    <dgm:cxn modelId="{0FA59148-2CDB-4720-B995-20869918DC5F}" type="presParOf" srcId="{D2EA26D3-387D-45BA-BB29-290EF16603BD}" destId="{C6F1DC5E-AEBA-4005-A4D0-F709ECC3F60A}" srcOrd="1" destOrd="0" presId="urn:microsoft.com/office/officeart/2005/8/layout/hierarchy2"/>
    <dgm:cxn modelId="{711765D0-D3B1-49E9-8CC2-90279DC2F682}" type="presParOf" srcId="{C6F1DC5E-AEBA-4005-A4D0-F709ECC3F60A}" destId="{B0A0595E-D124-4CB4-B414-BE0B784BFAFF}" srcOrd="0" destOrd="0" presId="urn:microsoft.com/office/officeart/2005/8/layout/hierarchy2"/>
    <dgm:cxn modelId="{CEB26A9E-3DCF-4507-8D4B-66E10AF7B77E}" type="presParOf" srcId="{C6F1DC5E-AEBA-4005-A4D0-F709ECC3F60A}" destId="{2B8AF33C-0227-4603-A8D2-C919300083DB}" srcOrd="1" destOrd="0" presId="urn:microsoft.com/office/officeart/2005/8/layout/hierarchy2"/>
    <dgm:cxn modelId="{683DDEA8-273E-4F2A-8505-AC98D5C1CB46}" type="presParOf" srcId="{C584FDE8-A3B1-4BD2-8E40-E02C8B3FDF87}" destId="{2196DF98-4DC3-4C8A-A40B-321D89D55400}" srcOrd="2" destOrd="0" presId="urn:microsoft.com/office/officeart/2005/8/layout/hierarchy2"/>
    <dgm:cxn modelId="{5001A4A3-F6C2-483B-879A-18F10859D793}" type="presParOf" srcId="{2196DF98-4DC3-4C8A-A40B-321D89D55400}" destId="{50E13B76-7B12-4938-A72C-E3E6D388BB01}" srcOrd="0" destOrd="0" presId="urn:microsoft.com/office/officeart/2005/8/layout/hierarchy2"/>
    <dgm:cxn modelId="{6F2DFCE0-8081-482B-B598-019D03D2E69F}" type="presParOf" srcId="{C584FDE8-A3B1-4BD2-8E40-E02C8B3FDF87}" destId="{82BEECA2-C553-422C-B288-42BB0F9C18D7}" srcOrd="3" destOrd="0" presId="urn:microsoft.com/office/officeart/2005/8/layout/hierarchy2"/>
    <dgm:cxn modelId="{F43485E6-12E6-4521-BF66-243C5E501D6F}" type="presParOf" srcId="{82BEECA2-C553-422C-B288-42BB0F9C18D7}" destId="{4C44898E-20E6-4E66-BDEA-9C8D6F2635BD}" srcOrd="0" destOrd="0" presId="urn:microsoft.com/office/officeart/2005/8/layout/hierarchy2"/>
    <dgm:cxn modelId="{28AF8A22-1C45-40BD-8DA8-9E55BB4D4F11}" type="presParOf" srcId="{82BEECA2-C553-422C-B288-42BB0F9C18D7}" destId="{35197641-3560-4690-973B-A521E3129477}" srcOrd="1" destOrd="0" presId="urn:microsoft.com/office/officeart/2005/8/layout/hierarchy2"/>
    <dgm:cxn modelId="{13BF5C33-53D9-4D65-ACBD-6C0F08732A7D}" type="presParOf" srcId="{35197641-3560-4690-973B-A521E3129477}" destId="{617538DC-0FCE-47CC-927E-446E1A60D778}" srcOrd="0" destOrd="0" presId="urn:microsoft.com/office/officeart/2005/8/layout/hierarchy2"/>
    <dgm:cxn modelId="{25D08F8C-5B5A-4122-8332-F6E8BA6720AB}" type="presParOf" srcId="{617538DC-0FCE-47CC-927E-446E1A60D778}" destId="{00EF4BC6-04CB-4EBA-A328-93C0BC616EE2}" srcOrd="0" destOrd="0" presId="urn:microsoft.com/office/officeart/2005/8/layout/hierarchy2"/>
    <dgm:cxn modelId="{619265CE-1828-4F21-8B16-87D4235E272A}" type="presParOf" srcId="{35197641-3560-4690-973B-A521E3129477}" destId="{940A6DA3-A617-43C0-BAA3-D0AC1CDC156D}" srcOrd="1" destOrd="0" presId="urn:microsoft.com/office/officeart/2005/8/layout/hierarchy2"/>
    <dgm:cxn modelId="{ACE3A127-6104-4F2B-B9F3-0CA57CB15E7F}" type="presParOf" srcId="{940A6DA3-A617-43C0-BAA3-D0AC1CDC156D}" destId="{28BBB6E2-0FCB-478B-AC3C-01E6200B7D50}" srcOrd="0" destOrd="0" presId="urn:microsoft.com/office/officeart/2005/8/layout/hierarchy2"/>
    <dgm:cxn modelId="{3EDE9555-7D2B-402F-90A0-58D30F70E0AB}" type="presParOf" srcId="{940A6DA3-A617-43C0-BAA3-D0AC1CDC156D}" destId="{C7A86353-488F-4A67-864C-1E83815F4869}" srcOrd="1" destOrd="0" presId="urn:microsoft.com/office/officeart/2005/8/layout/hierarchy2"/>
    <dgm:cxn modelId="{2C4CF59C-F1AB-415D-973F-1B5F3B4B174F}" type="presParOf" srcId="{C7A86353-488F-4A67-864C-1E83815F4869}" destId="{261F2EE2-D172-4BD6-B566-822DE2168180}" srcOrd="0" destOrd="0" presId="urn:microsoft.com/office/officeart/2005/8/layout/hierarchy2"/>
    <dgm:cxn modelId="{499A8875-ACAE-4936-8407-FB3D279B4F7C}" type="presParOf" srcId="{261F2EE2-D172-4BD6-B566-822DE2168180}" destId="{845E3D3A-7F0B-4C8D-B32C-3FB19BD2F928}" srcOrd="0" destOrd="0" presId="urn:microsoft.com/office/officeart/2005/8/layout/hierarchy2"/>
    <dgm:cxn modelId="{60B0A4C4-6661-4150-82EB-04FC5386A238}" type="presParOf" srcId="{C7A86353-488F-4A67-864C-1E83815F4869}" destId="{41F584F8-B142-4732-A717-FC3612572075}" srcOrd="1" destOrd="0" presId="urn:microsoft.com/office/officeart/2005/8/layout/hierarchy2"/>
    <dgm:cxn modelId="{DD452D90-F675-434D-9EB4-246570501584}" type="presParOf" srcId="{41F584F8-B142-4732-A717-FC3612572075}" destId="{6FAE95C6-40F8-40D9-AAB3-80A201B4DC2B}" srcOrd="0" destOrd="0" presId="urn:microsoft.com/office/officeart/2005/8/layout/hierarchy2"/>
    <dgm:cxn modelId="{4305B7E9-93AE-40DE-9234-4AB2C4442D19}" type="presParOf" srcId="{41F584F8-B142-4732-A717-FC3612572075}" destId="{39A1EC74-1644-497A-8A19-C8414C2D5BB8}" srcOrd="1" destOrd="0" presId="urn:microsoft.com/office/officeart/2005/8/layout/hierarchy2"/>
    <dgm:cxn modelId="{3D61BFEC-B9E0-4EE1-AFCF-3C000CC98A84}" type="presParOf" srcId="{35197641-3560-4690-973B-A521E3129477}" destId="{9A64170F-FE6D-4F77-A968-C7DCE0BF0DD2}" srcOrd="2" destOrd="0" presId="urn:microsoft.com/office/officeart/2005/8/layout/hierarchy2"/>
    <dgm:cxn modelId="{33585A02-10F3-4B0C-A49A-9E6F2B7357D3}" type="presParOf" srcId="{9A64170F-FE6D-4F77-A968-C7DCE0BF0DD2}" destId="{39EB5202-1766-4871-9A9D-EACA79299C8B}" srcOrd="0" destOrd="0" presId="urn:microsoft.com/office/officeart/2005/8/layout/hierarchy2"/>
    <dgm:cxn modelId="{4479CD30-8766-4363-B5CF-80D00560580D}" type="presParOf" srcId="{35197641-3560-4690-973B-A521E3129477}" destId="{34ACF998-B886-43DC-841E-10785165EDD3}" srcOrd="3" destOrd="0" presId="urn:microsoft.com/office/officeart/2005/8/layout/hierarchy2"/>
    <dgm:cxn modelId="{580C106A-717C-4731-9DA3-5E590C5F88CD}" type="presParOf" srcId="{34ACF998-B886-43DC-841E-10785165EDD3}" destId="{EC1E7AF9-8B92-486C-A415-63B9BFE41CDA}" srcOrd="0" destOrd="0" presId="urn:microsoft.com/office/officeart/2005/8/layout/hierarchy2"/>
    <dgm:cxn modelId="{D181A660-F13A-4254-ABFC-1604275DF28D}" type="presParOf" srcId="{34ACF998-B886-43DC-841E-10785165EDD3}" destId="{E06AC90E-C81D-4A89-9175-0FD1EB86A46A}" srcOrd="1" destOrd="0" presId="urn:microsoft.com/office/officeart/2005/8/layout/hierarchy2"/>
    <dgm:cxn modelId="{0050FD72-808F-4E4C-A268-8058910CD50B}" type="presParOf" srcId="{E06AC90E-C81D-4A89-9175-0FD1EB86A46A}" destId="{2FBF046C-5196-4D3C-9C38-AAEE519403D2}" srcOrd="0" destOrd="0" presId="urn:microsoft.com/office/officeart/2005/8/layout/hierarchy2"/>
    <dgm:cxn modelId="{CC593181-4336-4B7E-BD79-A2F01B4EF939}" type="presParOf" srcId="{2FBF046C-5196-4D3C-9C38-AAEE519403D2}" destId="{8583799C-6957-4279-BFA6-3DFCBAD64319}" srcOrd="0" destOrd="0" presId="urn:microsoft.com/office/officeart/2005/8/layout/hierarchy2"/>
    <dgm:cxn modelId="{7B92C0EB-5D43-4CAB-8FD2-2879EAE13E10}" type="presParOf" srcId="{E06AC90E-C81D-4A89-9175-0FD1EB86A46A}" destId="{B932EE90-1980-49DF-A2F8-4826F64AD0E8}" srcOrd="1" destOrd="0" presId="urn:microsoft.com/office/officeart/2005/8/layout/hierarchy2"/>
    <dgm:cxn modelId="{76092E82-B819-48D9-8E6B-1E7FA78BB762}" type="presParOf" srcId="{B932EE90-1980-49DF-A2F8-4826F64AD0E8}" destId="{2167EB8A-A26B-4351-92EB-5BA1E324046A}" srcOrd="0" destOrd="0" presId="urn:microsoft.com/office/officeart/2005/8/layout/hierarchy2"/>
    <dgm:cxn modelId="{32BA458C-1FFE-46EE-B691-6BABC94A2D0A}" type="presParOf" srcId="{B932EE90-1980-49DF-A2F8-4826F64AD0E8}" destId="{629E5EBC-5616-40D3-9C1E-0B90DD044EFE}" srcOrd="1" destOrd="0" presId="urn:microsoft.com/office/officeart/2005/8/layout/hierarchy2"/>
    <dgm:cxn modelId="{3881368E-BA6E-4574-AC65-8DD27E4DFA68}" type="presParOf" srcId="{C584FDE8-A3B1-4BD2-8E40-E02C8B3FDF87}" destId="{94AFB1EF-5123-4829-B60C-2938764AA1B4}" srcOrd="4" destOrd="0" presId="urn:microsoft.com/office/officeart/2005/8/layout/hierarchy2"/>
    <dgm:cxn modelId="{DDEFEF4B-9A46-480C-9CF2-624569254C8C}" type="presParOf" srcId="{94AFB1EF-5123-4829-B60C-2938764AA1B4}" destId="{60DB14DE-D01B-41A7-A061-4291C4CC0A4C}" srcOrd="0" destOrd="0" presId="urn:microsoft.com/office/officeart/2005/8/layout/hierarchy2"/>
    <dgm:cxn modelId="{EAF391D6-66FD-4BB9-87F3-07CC05CA5E37}" type="presParOf" srcId="{C584FDE8-A3B1-4BD2-8E40-E02C8B3FDF87}" destId="{93E32985-272E-4EEF-BA16-BB6049501D98}" srcOrd="5" destOrd="0" presId="urn:microsoft.com/office/officeart/2005/8/layout/hierarchy2"/>
    <dgm:cxn modelId="{E30CB58B-30CD-40AA-9B3E-BCB827BD8BF3}" type="presParOf" srcId="{93E32985-272E-4EEF-BA16-BB6049501D98}" destId="{68781AEC-72E5-471F-B145-DAD97725EB52}" srcOrd="0" destOrd="0" presId="urn:microsoft.com/office/officeart/2005/8/layout/hierarchy2"/>
    <dgm:cxn modelId="{A54EEDC4-420E-4BB9-9225-21A5FA13D801}" type="presParOf" srcId="{93E32985-272E-4EEF-BA16-BB6049501D98}" destId="{28BA2B7B-111C-4EC0-AFAB-E0C9A1E4252B}" srcOrd="1" destOrd="0" presId="urn:microsoft.com/office/officeart/2005/8/layout/hierarchy2"/>
    <dgm:cxn modelId="{3590AC22-5DC3-48BA-AA1A-F9A3233BB634}" type="presParOf" srcId="{28BA2B7B-111C-4EC0-AFAB-E0C9A1E4252B}" destId="{2001FBAF-1A97-4B66-BE9D-9C22286ADD73}" srcOrd="0" destOrd="0" presId="urn:microsoft.com/office/officeart/2005/8/layout/hierarchy2"/>
    <dgm:cxn modelId="{EA82D985-CE43-4CA8-A5F4-24F239B68CA5}" type="presParOf" srcId="{2001FBAF-1A97-4B66-BE9D-9C22286ADD73}" destId="{4F44E618-948F-4593-A7EF-135BA6ED2BBB}" srcOrd="0" destOrd="0" presId="urn:microsoft.com/office/officeart/2005/8/layout/hierarchy2"/>
    <dgm:cxn modelId="{34C69B11-A4C7-4B67-98D0-1A6793028BB2}" type="presParOf" srcId="{28BA2B7B-111C-4EC0-AFAB-E0C9A1E4252B}" destId="{622F0D19-FD2B-4967-B879-0EA4715CCB75}" srcOrd="1" destOrd="0" presId="urn:microsoft.com/office/officeart/2005/8/layout/hierarchy2"/>
    <dgm:cxn modelId="{B168607E-3C68-43B3-B0F1-FE2ACE4DD781}" type="presParOf" srcId="{622F0D19-FD2B-4967-B879-0EA4715CCB75}" destId="{9B4B7915-0FB8-4EA4-B8F3-ECD8309B13C8}" srcOrd="0" destOrd="0" presId="urn:microsoft.com/office/officeart/2005/8/layout/hierarchy2"/>
    <dgm:cxn modelId="{89A57470-A5C6-476A-8C14-D56B94E831E7}" type="presParOf" srcId="{622F0D19-FD2B-4967-B879-0EA4715CCB75}" destId="{149E097D-8487-4834-9132-1883A937B394}" srcOrd="1" destOrd="0" presId="urn:microsoft.com/office/officeart/2005/8/layout/hierarchy2"/>
    <dgm:cxn modelId="{D070F838-571C-4C7A-BDC7-7D41237425E4}" type="presParOf" srcId="{149E097D-8487-4834-9132-1883A937B394}" destId="{4D1324F9-7EA1-4E6D-85EB-8800DF2711D6}" srcOrd="0" destOrd="0" presId="urn:microsoft.com/office/officeart/2005/8/layout/hierarchy2"/>
    <dgm:cxn modelId="{6EAE4582-ED00-43C9-81D0-7AA8DCB4E988}" type="presParOf" srcId="{4D1324F9-7EA1-4E6D-85EB-8800DF2711D6}" destId="{8706BC03-41E4-4DBB-91A3-533A709B6E87}" srcOrd="0" destOrd="0" presId="urn:microsoft.com/office/officeart/2005/8/layout/hierarchy2"/>
    <dgm:cxn modelId="{8EE88045-7B5E-40AE-AA4E-411B3B5243AD}" type="presParOf" srcId="{149E097D-8487-4834-9132-1883A937B394}" destId="{409EBFF5-0A25-4778-A83F-A908A21C4A56}" srcOrd="1" destOrd="0" presId="urn:microsoft.com/office/officeart/2005/8/layout/hierarchy2"/>
    <dgm:cxn modelId="{BE0EB8A8-ADBE-43FA-8005-B1A1586AA073}" type="presParOf" srcId="{409EBFF5-0A25-4778-A83F-A908A21C4A56}" destId="{9CF5C9BF-14F5-48B5-B1B9-AC7DAC1B15C0}" srcOrd="0" destOrd="0" presId="urn:microsoft.com/office/officeart/2005/8/layout/hierarchy2"/>
    <dgm:cxn modelId="{413D8ECA-E4CC-4FB3-BE8B-E8002FA0AAD9}" type="presParOf" srcId="{409EBFF5-0A25-4778-A83F-A908A21C4A56}" destId="{F3D98D78-6888-460C-9206-32EED34FDB4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7AC5E-4696-45BF-BF65-F0C9349DEF18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F7969A4-9C20-4284-A789-2F1423CC5BC2}">
      <dgm:prSet/>
      <dgm:spPr/>
      <dgm:t>
        <a:bodyPr/>
        <a:lstStyle/>
        <a:p>
          <a:r>
            <a:rPr lang="de-DE"/>
            <a:t>Wähle das schlechteste Trio</a:t>
          </a:r>
          <a:endParaRPr lang="en-US"/>
        </a:p>
      </dgm:t>
    </dgm:pt>
    <dgm:pt modelId="{CD32FAA5-7154-47A9-9293-25FB5D4EBD01}" type="parTrans" cxnId="{B85C21A9-33E8-4C6F-B712-DED5E1F85EDC}">
      <dgm:prSet/>
      <dgm:spPr/>
      <dgm:t>
        <a:bodyPr/>
        <a:lstStyle/>
        <a:p>
          <a:endParaRPr lang="en-US"/>
        </a:p>
      </dgm:t>
    </dgm:pt>
    <dgm:pt modelId="{65ADECC7-EB7E-4AED-9DAB-97211D85E7D4}" type="sibTrans" cxnId="{B85C21A9-33E8-4C6F-B712-DED5E1F85EDC}">
      <dgm:prSet/>
      <dgm:spPr/>
      <dgm:t>
        <a:bodyPr/>
        <a:lstStyle/>
        <a:p>
          <a:endParaRPr lang="en-US"/>
        </a:p>
      </dgm:t>
    </dgm:pt>
    <dgm:pt modelId="{7DAD4F16-1E14-4524-95DE-398B7857AD61}">
      <dgm:prSet/>
      <dgm:spPr/>
      <dgm:t>
        <a:bodyPr/>
        <a:lstStyle/>
        <a:p>
          <a:r>
            <a:rPr lang="de-DE"/>
            <a:t>Finde einen Tauschpartner</a:t>
          </a:r>
          <a:endParaRPr lang="en-US"/>
        </a:p>
      </dgm:t>
    </dgm:pt>
    <dgm:pt modelId="{3924EF01-99BF-4BBA-B219-7711471398DF}" type="parTrans" cxnId="{F084C34F-BEA2-4C1D-900B-77B0BB1C2ECB}">
      <dgm:prSet/>
      <dgm:spPr/>
      <dgm:t>
        <a:bodyPr/>
        <a:lstStyle/>
        <a:p>
          <a:endParaRPr lang="en-US"/>
        </a:p>
      </dgm:t>
    </dgm:pt>
    <dgm:pt modelId="{238B147D-07BD-4567-B989-0B2D0C740802}" type="sibTrans" cxnId="{F084C34F-BEA2-4C1D-900B-77B0BB1C2ECB}">
      <dgm:prSet/>
      <dgm:spPr/>
      <dgm:t>
        <a:bodyPr/>
        <a:lstStyle/>
        <a:p>
          <a:endParaRPr lang="en-US"/>
        </a:p>
      </dgm:t>
    </dgm:pt>
    <dgm:pt modelId="{C579EC04-D9EA-4A50-81FD-A1169ACDBB3E}">
      <dgm:prSet/>
      <dgm:spPr/>
      <dgm:t>
        <a:bodyPr/>
        <a:lstStyle/>
        <a:p>
          <a:r>
            <a:rPr lang="de-DE"/>
            <a:t>Repeat bis keine neue Verbesserung</a:t>
          </a:r>
          <a:endParaRPr lang="en-US"/>
        </a:p>
      </dgm:t>
    </dgm:pt>
    <dgm:pt modelId="{5224C6BD-831D-459D-BAF0-45BF412A433B}" type="parTrans" cxnId="{4884CA05-EDF7-4A19-BD37-7339B30C2CAC}">
      <dgm:prSet/>
      <dgm:spPr/>
      <dgm:t>
        <a:bodyPr/>
        <a:lstStyle/>
        <a:p>
          <a:endParaRPr lang="en-US"/>
        </a:p>
      </dgm:t>
    </dgm:pt>
    <dgm:pt modelId="{3C0747EC-0E2A-4AB9-93D9-A77BFDA72C84}" type="sibTrans" cxnId="{4884CA05-EDF7-4A19-BD37-7339B30C2CAC}">
      <dgm:prSet/>
      <dgm:spPr/>
      <dgm:t>
        <a:bodyPr/>
        <a:lstStyle/>
        <a:p>
          <a:endParaRPr lang="en-US"/>
        </a:p>
      </dgm:t>
    </dgm:pt>
    <dgm:pt modelId="{A9204DCA-2841-402F-BB6C-95730215A080}">
      <dgm:prSet/>
      <dgm:spPr/>
      <dgm:t>
        <a:bodyPr/>
        <a:lstStyle/>
        <a:p>
          <a:r>
            <a:rPr lang="de-DE"/>
            <a:t>Profit</a:t>
          </a:r>
          <a:endParaRPr lang="en-US"/>
        </a:p>
      </dgm:t>
    </dgm:pt>
    <dgm:pt modelId="{BEF575CA-41AF-4EEE-91A7-CA728ABEB2B2}" type="parTrans" cxnId="{78866A35-6FD4-4660-AF63-67834559C012}">
      <dgm:prSet/>
      <dgm:spPr/>
      <dgm:t>
        <a:bodyPr/>
        <a:lstStyle/>
        <a:p>
          <a:endParaRPr lang="en-US"/>
        </a:p>
      </dgm:t>
    </dgm:pt>
    <dgm:pt modelId="{6F8CE400-6CB8-46A2-9AE0-A397AD2E1BA2}" type="sibTrans" cxnId="{78866A35-6FD4-4660-AF63-67834559C012}">
      <dgm:prSet/>
      <dgm:spPr/>
      <dgm:t>
        <a:bodyPr/>
        <a:lstStyle/>
        <a:p>
          <a:endParaRPr lang="en-US"/>
        </a:p>
      </dgm:t>
    </dgm:pt>
    <dgm:pt modelId="{9A22A178-32B6-4506-BFC9-311C939CA41D}" type="pres">
      <dgm:prSet presAssocID="{22D7AC5E-4696-45BF-BF65-F0C9349DEF18}" presName="root" presStyleCnt="0">
        <dgm:presLayoutVars>
          <dgm:dir/>
          <dgm:resizeHandles val="exact"/>
        </dgm:presLayoutVars>
      </dgm:prSet>
      <dgm:spPr/>
    </dgm:pt>
    <dgm:pt modelId="{402B28B6-B38D-4A99-8269-81D64E9BD510}" type="pres">
      <dgm:prSet presAssocID="{DF7969A4-9C20-4284-A789-2F1423CC5BC2}" presName="compNode" presStyleCnt="0"/>
      <dgm:spPr/>
    </dgm:pt>
    <dgm:pt modelId="{7BCE478E-83CC-47E8-9C1C-3DDD78296C82}" type="pres">
      <dgm:prSet presAssocID="{DF7969A4-9C20-4284-A789-2F1423CC5B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F85CB6F-65B2-4BAF-9548-82ECCA5CF377}" type="pres">
      <dgm:prSet presAssocID="{DF7969A4-9C20-4284-A789-2F1423CC5BC2}" presName="spaceRect" presStyleCnt="0"/>
      <dgm:spPr/>
    </dgm:pt>
    <dgm:pt modelId="{16400CD6-4419-4C7B-AB7B-45F8BE0DB5D9}" type="pres">
      <dgm:prSet presAssocID="{DF7969A4-9C20-4284-A789-2F1423CC5BC2}" presName="textRect" presStyleLbl="revTx" presStyleIdx="0" presStyleCnt="4">
        <dgm:presLayoutVars>
          <dgm:chMax val="1"/>
          <dgm:chPref val="1"/>
        </dgm:presLayoutVars>
      </dgm:prSet>
      <dgm:spPr/>
    </dgm:pt>
    <dgm:pt modelId="{5F06EFDD-2811-43C2-BAB7-50D69898A763}" type="pres">
      <dgm:prSet presAssocID="{65ADECC7-EB7E-4AED-9DAB-97211D85E7D4}" presName="sibTrans" presStyleCnt="0"/>
      <dgm:spPr/>
    </dgm:pt>
    <dgm:pt modelId="{445DFD7D-E207-47E9-99AE-F0A8E6BD9CF8}" type="pres">
      <dgm:prSet presAssocID="{7DAD4F16-1E14-4524-95DE-398B7857AD61}" presName="compNode" presStyleCnt="0"/>
      <dgm:spPr/>
    </dgm:pt>
    <dgm:pt modelId="{9A823A3E-9343-44E0-8646-6698B392D199}" type="pres">
      <dgm:prSet presAssocID="{7DAD4F16-1E14-4524-95DE-398B7857AD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E06C3DD-A3E4-4787-B479-A4EC58BFFB30}" type="pres">
      <dgm:prSet presAssocID="{7DAD4F16-1E14-4524-95DE-398B7857AD61}" presName="spaceRect" presStyleCnt="0"/>
      <dgm:spPr/>
    </dgm:pt>
    <dgm:pt modelId="{BCEC02E7-41C7-4D5B-AD4D-2F18830796BA}" type="pres">
      <dgm:prSet presAssocID="{7DAD4F16-1E14-4524-95DE-398B7857AD61}" presName="textRect" presStyleLbl="revTx" presStyleIdx="1" presStyleCnt="4">
        <dgm:presLayoutVars>
          <dgm:chMax val="1"/>
          <dgm:chPref val="1"/>
        </dgm:presLayoutVars>
      </dgm:prSet>
      <dgm:spPr/>
    </dgm:pt>
    <dgm:pt modelId="{95B9F537-797B-4FE8-87EA-1D874A8BAEF7}" type="pres">
      <dgm:prSet presAssocID="{238B147D-07BD-4567-B989-0B2D0C740802}" presName="sibTrans" presStyleCnt="0"/>
      <dgm:spPr/>
    </dgm:pt>
    <dgm:pt modelId="{16F37DE7-D75C-4C13-B958-1C8CA771D6A8}" type="pres">
      <dgm:prSet presAssocID="{C579EC04-D9EA-4A50-81FD-A1169ACDBB3E}" presName="compNode" presStyleCnt="0"/>
      <dgm:spPr/>
    </dgm:pt>
    <dgm:pt modelId="{6BA955CE-CF7C-40C3-8D3B-EAC197C580F2}" type="pres">
      <dgm:prSet presAssocID="{C579EC04-D9EA-4A50-81FD-A1169ACDBB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8E1427-1CEB-4E8D-8630-920E12A98DE4}" type="pres">
      <dgm:prSet presAssocID="{C579EC04-D9EA-4A50-81FD-A1169ACDBB3E}" presName="spaceRect" presStyleCnt="0"/>
      <dgm:spPr/>
    </dgm:pt>
    <dgm:pt modelId="{63773CD3-C0EC-4C58-8D59-138A121700D6}" type="pres">
      <dgm:prSet presAssocID="{C579EC04-D9EA-4A50-81FD-A1169ACDBB3E}" presName="textRect" presStyleLbl="revTx" presStyleIdx="2" presStyleCnt="4">
        <dgm:presLayoutVars>
          <dgm:chMax val="1"/>
          <dgm:chPref val="1"/>
        </dgm:presLayoutVars>
      </dgm:prSet>
      <dgm:spPr/>
    </dgm:pt>
    <dgm:pt modelId="{E278B678-15C6-481D-A05B-8F592165667D}" type="pres">
      <dgm:prSet presAssocID="{3C0747EC-0E2A-4AB9-93D9-A77BFDA72C84}" presName="sibTrans" presStyleCnt="0"/>
      <dgm:spPr/>
    </dgm:pt>
    <dgm:pt modelId="{4A56F1C3-AA68-4F53-9ED9-E07225E19977}" type="pres">
      <dgm:prSet presAssocID="{A9204DCA-2841-402F-BB6C-95730215A080}" presName="compNode" presStyleCnt="0"/>
      <dgm:spPr/>
    </dgm:pt>
    <dgm:pt modelId="{8FFEC840-019E-4942-BCFE-0798B43B8E7D}" type="pres">
      <dgm:prSet presAssocID="{A9204DCA-2841-402F-BB6C-95730215A0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F76BCCD8-E628-4E89-AC76-C029AA023119}" type="pres">
      <dgm:prSet presAssocID="{A9204DCA-2841-402F-BB6C-95730215A080}" presName="spaceRect" presStyleCnt="0"/>
      <dgm:spPr/>
    </dgm:pt>
    <dgm:pt modelId="{1C403B57-DA05-443E-ADA7-7D08AA6213B3}" type="pres">
      <dgm:prSet presAssocID="{A9204DCA-2841-402F-BB6C-95730215A0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84CA05-EDF7-4A19-BD37-7339B30C2CAC}" srcId="{22D7AC5E-4696-45BF-BF65-F0C9349DEF18}" destId="{C579EC04-D9EA-4A50-81FD-A1169ACDBB3E}" srcOrd="2" destOrd="0" parTransId="{5224C6BD-831D-459D-BAF0-45BF412A433B}" sibTransId="{3C0747EC-0E2A-4AB9-93D9-A77BFDA72C84}"/>
    <dgm:cxn modelId="{41316634-BF39-40A7-9DB3-FE115E7F0B32}" type="presOf" srcId="{C579EC04-D9EA-4A50-81FD-A1169ACDBB3E}" destId="{63773CD3-C0EC-4C58-8D59-138A121700D6}" srcOrd="0" destOrd="0" presId="urn:microsoft.com/office/officeart/2018/2/layout/IconLabelList"/>
    <dgm:cxn modelId="{78866A35-6FD4-4660-AF63-67834559C012}" srcId="{22D7AC5E-4696-45BF-BF65-F0C9349DEF18}" destId="{A9204DCA-2841-402F-BB6C-95730215A080}" srcOrd="3" destOrd="0" parTransId="{BEF575CA-41AF-4EEE-91A7-CA728ABEB2B2}" sibTransId="{6F8CE400-6CB8-46A2-9AE0-A397AD2E1BA2}"/>
    <dgm:cxn modelId="{F084C34F-BEA2-4C1D-900B-77B0BB1C2ECB}" srcId="{22D7AC5E-4696-45BF-BF65-F0C9349DEF18}" destId="{7DAD4F16-1E14-4524-95DE-398B7857AD61}" srcOrd="1" destOrd="0" parTransId="{3924EF01-99BF-4BBA-B219-7711471398DF}" sibTransId="{238B147D-07BD-4567-B989-0B2D0C740802}"/>
    <dgm:cxn modelId="{B85C21A9-33E8-4C6F-B712-DED5E1F85EDC}" srcId="{22D7AC5E-4696-45BF-BF65-F0C9349DEF18}" destId="{DF7969A4-9C20-4284-A789-2F1423CC5BC2}" srcOrd="0" destOrd="0" parTransId="{CD32FAA5-7154-47A9-9293-25FB5D4EBD01}" sibTransId="{65ADECC7-EB7E-4AED-9DAB-97211D85E7D4}"/>
    <dgm:cxn modelId="{55DB8FBE-5BB6-4F79-96CF-040B1FED6506}" type="presOf" srcId="{7DAD4F16-1E14-4524-95DE-398B7857AD61}" destId="{BCEC02E7-41C7-4D5B-AD4D-2F18830796BA}" srcOrd="0" destOrd="0" presId="urn:microsoft.com/office/officeart/2018/2/layout/IconLabelList"/>
    <dgm:cxn modelId="{45F1F2D3-43A7-4E7D-8AFB-96A7C56EEB2A}" type="presOf" srcId="{22D7AC5E-4696-45BF-BF65-F0C9349DEF18}" destId="{9A22A178-32B6-4506-BFC9-311C939CA41D}" srcOrd="0" destOrd="0" presId="urn:microsoft.com/office/officeart/2018/2/layout/IconLabelList"/>
    <dgm:cxn modelId="{193F3AD7-D495-4186-A98B-B9E9F1A7624B}" type="presOf" srcId="{DF7969A4-9C20-4284-A789-2F1423CC5BC2}" destId="{16400CD6-4419-4C7B-AB7B-45F8BE0DB5D9}" srcOrd="0" destOrd="0" presId="urn:microsoft.com/office/officeart/2018/2/layout/IconLabelList"/>
    <dgm:cxn modelId="{72EB2BDE-2B4A-4992-B8E1-7FC65F2EE532}" type="presOf" srcId="{A9204DCA-2841-402F-BB6C-95730215A080}" destId="{1C403B57-DA05-443E-ADA7-7D08AA6213B3}" srcOrd="0" destOrd="0" presId="urn:microsoft.com/office/officeart/2018/2/layout/IconLabelList"/>
    <dgm:cxn modelId="{600491DC-A2A6-40AF-A9AF-9EF299D862D6}" type="presParOf" srcId="{9A22A178-32B6-4506-BFC9-311C939CA41D}" destId="{402B28B6-B38D-4A99-8269-81D64E9BD510}" srcOrd="0" destOrd="0" presId="urn:microsoft.com/office/officeart/2018/2/layout/IconLabelList"/>
    <dgm:cxn modelId="{20F0C8EC-30D4-4055-8247-499B0AD12E12}" type="presParOf" srcId="{402B28B6-B38D-4A99-8269-81D64E9BD510}" destId="{7BCE478E-83CC-47E8-9C1C-3DDD78296C82}" srcOrd="0" destOrd="0" presId="urn:microsoft.com/office/officeart/2018/2/layout/IconLabelList"/>
    <dgm:cxn modelId="{A9B62FB7-8CE7-41AA-99AC-64EDC37CFD54}" type="presParOf" srcId="{402B28B6-B38D-4A99-8269-81D64E9BD510}" destId="{7F85CB6F-65B2-4BAF-9548-82ECCA5CF377}" srcOrd="1" destOrd="0" presId="urn:microsoft.com/office/officeart/2018/2/layout/IconLabelList"/>
    <dgm:cxn modelId="{73079DA4-2935-4602-8AB8-EA8DAAD4494C}" type="presParOf" srcId="{402B28B6-B38D-4A99-8269-81D64E9BD510}" destId="{16400CD6-4419-4C7B-AB7B-45F8BE0DB5D9}" srcOrd="2" destOrd="0" presId="urn:microsoft.com/office/officeart/2018/2/layout/IconLabelList"/>
    <dgm:cxn modelId="{DA56D77E-353D-4D66-A6BD-2F0BD14B1ED8}" type="presParOf" srcId="{9A22A178-32B6-4506-BFC9-311C939CA41D}" destId="{5F06EFDD-2811-43C2-BAB7-50D69898A763}" srcOrd="1" destOrd="0" presId="urn:microsoft.com/office/officeart/2018/2/layout/IconLabelList"/>
    <dgm:cxn modelId="{51886DB8-6738-4F70-A9B6-9F77388AD40A}" type="presParOf" srcId="{9A22A178-32B6-4506-BFC9-311C939CA41D}" destId="{445DFD7D-E207-47E9-99AE-F0A8E6BD9CF8}" srcOrd="2" destOrd="0" presId="urn:microsoft.com/office/officeart/2018/2/layout/IconLabelList"/>
    <dgm:cxn modelId="{7DDC5A0F-2124-47F5-952E-12694AA45F6A}" type="presParOf" srcId="{445DFD7D-E207-47E9-99AE-F0A8E6BD9CF8}" destId="{9A823A3E-9343-44E0-8646-6698B392D199}" srcOrd="0" destOrd="0" presId="urn:microsoft.com/office/officeart/2018/2/layout/IconLabelList"/>
    <dgm:cxn modelId="{C8B1579D-F4A8-4C3B-A509-56E2D3471519}" type="presParOf" srcId="{445DFD7D-E207-47E9-99AE-F0A8E6BD9CF8}" destId="{0E06C3DD-A3E4-4787-B479-A4EC58BFFB30}" srcOrd="1" destOrd="0" presId="urn:microsoft.com/office/officeart/2018/2/layout/IconLabelList"/>
    <dgm:cxn modelId="{8D196F4E-36E2-4966-BCAB-96A7DEFB0D4A}" type="presParOf" srcId="{445DFD7D-E207-47E9-99AE-F0A8E6BD9CF8}" destId="{BCEC02E7-41C7-4D5B-AD4D-2F18830796BA}" srcOrd="2" destOrd="0" presId="urn:microsoft.com/office/officeart/2018/2/layout/IconLabelList"/>
    <dgm:cxn modelId="{39705A05-C613-414B-8C01-C6E04F59C158}" type="presParOf" srcId="{9A22A178-32B6-4506-BFC9-311C939CA41D}" destId="{95B9F537-797B-4FE8-87EA-1D874A8BAEF7}" srcOrd="3" destOrd="0" presId="urn:microsoft.com/office/officeart/2018/2/layout/IconLabelList"/>
    <dgm:cxn modelId="{B05FD872-6A6C-42C6-82C0-9B7CCF47B139}" type="presParOf" srcId="{9A22A178-32B6-4506-BFC9-311C939CA41D}" destId="{16F37DE7-D75C-4C13-B958-1C8CA771D6A8}" srcOrd="4" destOrd="0" presId="urn:microsoft.com/office/officeart/2018/2/layout/IconLabelList"/>
    <dgm:cxn modelId="{DDCFC36E-1F60-475C-AC26-594C7F919BFF}" type="presParOf" srcId="{16F37DE7-D75C-4C13-B958-1C8CA771D6A8}" destId="{6BA955CE-CF7C-40C3-8D3B-EAC197C580F2}" srcOrd="0" destOrd="0" presId="urn:microsoft.com/office/officeart/2018/2/layout/IconLabelList"/>
    <dgm:cxn modelId="{48B1E40F-D617-4502-A2F4-010F4D8FF353}" type="presParOf" srcId="{16F37DE7-D75C-4C13-B958-1C8CA771D6A8}" destId="{918E1427-1CEB-4E8D-8630-920E12A98DE4}" srcOrd="1" destOrd="0" presId="urn:microsoft.com/office/officeart/2018/2/layout/IconLabelList"/>
    <dgm:cxn modelId="{BD9FF238-6A25-43B9-B922-5173B4ACC13C}" type="presParOf" srcId="{16F37DE7-D75C-4C13-B958-1C8CA771D6A8}" destId="{63773CD3-C0EC-4C58-8D59-138A121700D6}" srcOrd="2" destOrd="0" presId="urn:microsoft.com/office/officeart/2018/2/layout/IconLabelList"/>
    <dgm:cxn modelId="{4BA8872E-CA0B-441F-9A12-D73A4C375322}" type="presParOf" srcId="{9A22A178-32B6-4506-BFC9-311C939CA41D}" destId="{E278B678-15C6-481D-A05B-8F592165667D}" srcOrd="5" destOrd="0" presId="urn:microsoft.com/office/officeart/2018/2/layout/IconLabelList"/>
    <dgm:cxn modelId="{1C576C83-A38E-4F01-A3AD-46338733A02E}" type="presParOf" srcId="{9A22A178-32B6-4506-BFC9-311C939CA41D}" destId="{4A56F1C3-AA68-4F53-9ED9-E07225E19977}" srcOrd="6" destOrd="0" presId="urn:microsoft.com/office/officeart/2018/2/layout/IconLabelList"/>
    <dgm:cxn modelId="{A9EE3641-C29F-4C26-9D74-28428B507226}" type="presParOf" srcId="{4A56F1C3-AA68-4F53-9ED9-E07225E19977}" destId="{8FFEC840-019E-4942-BCFE-0798B43B8E7D}" srcOrd="0" destOrd="0" presId="urn:microsoft.com/office/officeart/2018/2/layout/IconLabelList"/>
    <dgm:cxn modelId="{F02082CE-CFAC-4A57-8714-AE8AF0E65A2A}" type="presParOf" srcId="{4A56F1C3-AA68-4F53-9ED9-E07225E19977}" destId="{F76BCCD8-E628-4E89-AC76-C029AA023119}" srcOrd="1" destOrd="0" presId="urn:microsoft.com/office/officeart/2018/2/layout/IconLabelList"/>
    <dgm:cxn modelId="{6A13CFA3-E18F-42F6-A264-4FC39E6AD72F}" type="presParOf" srcId="{4A56F1C3-AA68-4F53-9ED9-E07225E19977}" destId="{1C403B57-DA05-443E-ADA7-7D08AA6213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B3DD7-EB27-4E8F-BAB9-FA3FDA8AD7F7}">
      <dsp:nvSpPr>
        <dsp:cNvPr id="0" name=""/>
        <dsp:cNvSpPr/>
      </dsp:nvSpPr>
      <dsp:spPr>
        <a:xfrm>
          <a:off x="1478397" y="1585411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Dictionary</a:t>
          </a:r>
        </a:p>
      </dsp:txBody>
      <dsp:txXfrm>
        <a:off x="1491839" y="1598853"/>
        <a:ext cx="890987" cy="432051"/>
      </dsp:txXfrm>
    </dsp:sp>
    <dsp:sp modelId="{151DD0FF-938E-4CA6-8B00-FFC3F4483BBD}">
      <dsp:nvSpPr>
        <dsp:cNvPr id="0" name=""/>
        <dsp:cNvSpPr/>
      </dsp:nvSpPr>
      <dsp:spPr>
        <a:xfrm rot="17350740">
          <a:off x="2021052" y="1273787"/>
          <a:ext cx="111758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17582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551903" y="1259163"/>
        <a:ext cx="55879" cy="55879"/>
      </dsp:txXfrm>
    </dsp:sp>
    <dsp:sp modelId="{C994AAD7-3908-4D44-9742-5534B0444214}">
      <dsp:nvSpPr>
        <dsp:cNvPr id="0" name=""/>
        <dsp:cNvSpPr/>
      </dsp:nvSpPr>
      <dsp:spPr>
        <a:xfrm>
          <a:off x="2763417" y="52985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Paul</a:t>
          </a:r>
        </a:p>
      </dsp:txBody>
      <dsp:txXfrm>
        <a:off x="2776859" y="543300"/>
        <a:ext cx="890987" cy="432051"/>
      </dsp:txXfrm>
    </dsp:sp>
    <dsp:sp modelId="{8BBB6B20-E0A9-4B6F-A56D-39A6D86EF1F3}">
      <dsp:nvSpPr>
        <dsp:cNvPr id="0" name=""/>
        <dsp:cNvSpPr/>
      </dsp:nvSpPr>
      <dsp:spPr>
        <a:xfrm rot="18289469">
          <a:off x="3543404" y="482123"/>
          <a:ext cx="6429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2919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48791" y="479365"/>
        <a:ext cx="32145" cy="32145"/>
      </dsp:txXfrm>
    </dsp:sp>
    <dsp:sp modelId="{48E10912-2763-42F2-81E1-242AAD457BFC}">
      <dsp:nvSpPr>
        <dsp:cNvPr id="0" name=""/>
        <dsp:cNvSpPr/>
      </dsp:nvSpPr>
      <dsp:spPr>
        <a:xfrm>
          <a:off x="4048438" y="2082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Maren</a:t>
          </a:r>
        </a:p>
      </dsp:txBody>
      <dsp:txXfrm>
        <a:off x="4061880" y="15524"/>
        <a:ext cx="890987" cy="432051"/>
      </dsp:txXfrm>
    </dsp:sp>
    <dsp:sp modelId="{04BD8892-FF00-49FC-AFAB-E1B26B045A29}">
      <dsp:nvSpPr>
        <dsp:cNvPr id="0" name=""/>
        <dsp:cNvSpPr/>
      </dsp:nvSpPr>
      <dsp:spPr>
        <a:xfrm>
          <a:off x="4966310" y="218235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222371"/>
        <a:ext cx="18357" cy="18357"/>
      </dsp:txXfrm>
    </dsp:sp>
    <dsp:sp modelId="{62ADE23E-E780-41C3-8AF2-B183703671A8}">
      <dsp:nvSpPr>
        <dsp:cNvPr id="0" name=""/>
        <dsp:cNvSpPr/>
      </dsp:nvSpPr>
      <dsp:spPr>
        <a:xfrm>
          <a:off x="5333459" y="2082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5</a:t>
          </a:r>
        </a:p>
      </dsp:txBody>
      <dsp:txXfrm>
        <a:off x="5346901" y="15524"/>
        <a:ext cx="890987" cy="432051"/>
      </dsp:txXfrm>
    </dsp:sp>
    <dsp:sp modelId="{E39B180C-3E24-4987-BDB4-1A0AC02D730F}">
      <dsp:nvSpPr>
        <dsp:cNvPr id="0" name=""/>
        <dsp:cNvSpPr/>
      </dsp:nvSpPr>
      <dsp:spPr>
        <a:xfrm>
          <a:off x="3681289" y="746011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5685" y="750148"/>
        <a:ext cx="18357" cy="18357"/>
      </dsp:txXfrm>
    </dsp:sp>
    <dsp:sp modelId="{CFB80367-4518-4D0B-BDF9-ABB9475F3593}">
      <dsp:nvSpPr>
        <dsp:cNvPr id="0" name=""/>
        <dsp:cNvSpPr/>
      </dsp:nvSpPr>
      <dsp:spPr>
        <a:xfrm>
          <a:off x="4048438" y="52985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Otto</a:t>
          </a:r>
        </a:p>
      </dsp:txBody>
      <dsp:txXfrm>
        <a:off x="4061880" y="543300"/>
        <a:ext cx="890987" cy="432051"/>
      </dsp:txXfrm>
    </dsp:sp>
    <dsp:sp modelId="{F324BC6C-C4BC-4B9D-8B35-CF65725E897D}">
      <dsp:nvSpPr>
        <dsp:cNvPr id="0" name=""/>
        <dsp:cNvSpPr/>
      </dsp:nvSpPr>
      <dsp:spPr>
        <a:xfrm>
          <a:off x="4966310" y="746011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750148"/>
        <a:ext cx="18357" cy="18357"/>
      </dsp:txXfrm>
    </dsp:sp>
    <dsp:sp modelId="{E3D133DB-C021-40B0-97C1-15E910DF3267}">
      <dsp:nvSpPr>
        <dsp:cNvPr id="0" name=""/>
        <dsp:cNvSpPr/>
      </dsp:nvSpPr>
      <dsp:spPr>
        <a:xfrm>
          <a:off x="5333459" y="52985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-2</a:t>
          </a:r>
        </a:p>
      </dsp:txBody>
      <dsp:txXfrm>
        <a:off x="5346901" y="543300"/>
        <a:ext cx="890987" cy="432051"/>
      </dsp:txXfrm>
    </dsp:sp>
    <dsp:sp modelId="{2CC93A5B-17FF-41F3-B92F-F35D7B6E08A7}">
      <dsp:nvSpPr>
        <dsp:cNvPr id="0" name=""/>
        <dsp:cNvSpPr/>
      </dsp:nvSpPr>
      <dsp:spPr>
        <a:xfrm rot="3310531">
          <a:off x="3543404" y="1009899"/>
          <a:ext cx="6429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2919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48791" y="1007142"/>
        <a:ext cx="32145" cy="32145"/>
      </dsp:txXfrm>
    </dsp:sp>
    <dsp:sp modelId="{EC45B69D-A590-4EE8-9738-8B640287E7E0}">
      <dsp:nvSpPr>
        <dsp:cNvPr id="0" name=""/>
        <dsp:cNvSpPr/>
      </dsp:nvSpPr>
      <dsp:spPr>
        <a:xfrm>
          <a:off x="4048438" y="1057635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Sören</a:t>
          </a:r>
        </a:p>
      </dsp:txBody>
      <dsp:txXfrm>
        <a:off x="4061880" y="1071077"/>
        <a:ext cx="890987" cy="432051"/>
      </dsp:txXfrm>
    </dsp:sp>
    <dsp:sp modelId="{5FCF2C93-60C1-41C4-91E3-7382B1DE94DF}">
      <dsp:nvSpPr>
        <dsp:cNvPr id="0" name=""/>
        <dsp:cNvSpPr/>
      </dsp:nvSpPr>
      <dsp:spPr>
        <a:xfrm>
          <a:off x="4966310" y="1273787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1277924"/>
        <a:ext cx="18357" cy="18357"/>
      </dsp:txXfrm>
    </dsp:sp>
    <dsp:sp modelId="{B0A0595E-D124-4CB4-B414-BE0B784BFAFF}">
      <dsp:nvSpPr>
        <dsp:cNvPr id="0" name=""/>
        <dsp:cNvSpPr/>
      </dsp:nvSpPr>
      <dsp:spPr>
        <a:xfrm>
          <a:off x="5333459" y="1057635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2</a:t>
          </a:r>
        </a:p>
      </dsp:txBody>
      <dsp:txXfrm>
        <a:off x="5346901" y="1071077"/>
        <a:ext cx="890987" cy="432051"/>
      </dsp:txXfrm>
    </dsp:sp>
    <dsp:sp modelId="{2196DF98-4DC3-4C8A-A40B-321D89D55400}">
      <dsp:nvSpPr>
        <dsp:cNvPr id="0" name=""/>
        <dsp:cNvSpPr/>
      </dsp:nvSpPr>
      <dsp:spPr>
        <a:xfrm rot="2142401">
          <a:off x="2353770" y="1933508"/>
          <a:ext cx="45214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52145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568539" y="1935520"/>
        <a:ext cx="22607" cy="22607"/>
      </dsp:txXfrm>
    </dsp:sp>
    <dsp:sp modelId="{4C44898E-20E6-4E66-BDEA-9C8D6F2635BD}">
      <dsp:nvSpPr>
        <dsp:cNvPr id="0" name=""/>
        <dsp:cNvSpPr/>
      </dsp:nvSpPr>
      <dsp:spPr>
        <a:xfrm>
          <a:off x="2763417" y="1849299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Otto</a:t>
          </a:r>
        </a:p>
      </dsp:txBody>
      <dsp:txXfrm>
        <a:off x="2776859" y="1862741"/>
        <a:ext cx="890987" cy="432051"/>
      </dsp:txXfrm>
    </dsp:sp>
    <dsp:sp modelId="{617538DC-0FCE-47CC-927E-446E1A60D778}">
      <dsp:nvSpPr>
        <dsp:cNvPr id="0" name=""/>
        <dsp:cNvSpPr/>
      </dsp:nvSpPr>
      <dsp:spPr>
        <a:xfrm rot="19457599">
          <a:off x="3638791" y="1933508"/>
          <a:ext cx="45214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52145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3560" y="1935520"/>
        <a:ext cx="22607" cy="22607"/>
      </dsp:txXfrm>
    </dsp:sp>
    <dsp:sp modelId="{28BBB6E2-0FCB-478B-AC3C-01E6200B7D50}">
      <dsp:nvSpPr>
        <dsp:cNvPr id="0" name=""/>
        <dsp:cNvSpPr/>
      </dsp:nvSpPr>
      <dsp:spPr>
        <a:xfrm>
          <a:off x="4048438" y="1585411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Maren</a:t>
          </a:r>
        </a:p>
      </dsp:txBody>
      <dsp:txXfrm>
        <a:off x="4061880" y="1598853"/>
        <a:ext cx="890987" cy="432051"/>
      </dsp:txXfrm>
    </dsp:sp>
    <dsp:sp modelId="{261F2EE2-D172-4BD6-B566-822DE2168180}">
      <dsp:nvSpPr>
        <dsp:cNvPr id="0" name=""/>
        <dsp:cNvSpPr/>
      </dsp:nvSpPr>
      <dsp:spPr>
        <a:xfrm>
          <a:off x="4966310" y="1801564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1805700"/>
        <a:ext cx="18357" cy="18357"/>
      </dsp:txXfrm>
    </dsp:sp>
    <dsp:sp modelId="{6FAE95C6-40F8-40D9-AAB3-80A201B4DC2B}">
      <dsp:nvSpPr>
        <dsp:cNvPr id="0" name=""/>
        <dsp:cNvSpPr/>
      </dsp:nvSpPr>
      <dsp:spPr>
        <a:xfrm>
          <a:off x="5333459" y="1585411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4</a:t>
          </a:r>
        </a:p>
      </dsp:txBody>
      <dsp:txXfrm>
        <a:off x="5346901" y="1598853"/>
        <a:ext cx="890987" cy="432051"/>
      </dsp:txXfrm>
    </dsp:sp>
    <dsp:sp modelId="{9A64170F-FE6D-4F77-A968-C7DCE0BF0DD2}">
      <dsp:nvSpPr>
        <dsp:cNvPr id="0" name=""/>
        <dsp:cNvSpPr/>
      </dsp:nvSpPr>
      <dsp:spPr>
        <a:xfrm rot="2142401">
          <a:off x="3638791" y="2197396"/>
          <a:ext cx="45214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52145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3560" y="2199408"/>
        <a:ext cx="22607" cy="22607"/>
      </dsp:txXfrm>
    </dsp:sp>
    <dsp:sp modelId="{EC1E7AF9-8B92-486C-A415-63B9BFE41CDA}">
      <dsp:nvSpPr>
        <dsp:cNvPr id="0" name=""/>
        <dsp:cNvSpPr/>
      </dsp:nvSpPr>
      <dsp:spPr>
        <a:xfrm>
          <a:off x="4048438" y="211318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Sören</a:t>
          </a:r>
        </a:p>
      </dsp:txBody>
      <dsp:txXfrm>
        <a:off x="4061880" y="2126630"/>
        <a:ext cx="890987" cy="432051"/>
      </dsp:txXfrm>
    </dsp:sp>
    <dsp:sp modelId="{2FBF046C-5196-4D3C-9C38-AAEE519403D2}">
      <dsp:nvSpPr>
        <dsp:cNvPr id="0" name=""/>
        <dsp:cNvSpPr/>
      </dsp:nvSpPr>
      <dsp:spPr>
        <a:xfrm>
          <a:off x="4966310" y="2329340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2333477"/>
        <a:ext cx="18357" cy="18357"/>
      </dsp:txXfrm>
    </dsp:sp>
    <dsp:sp modelId="{2167EB8A-A26B-4351-92EB-5BA1E324046A}">
      <dsp:nvSpPr>
        <dsp:cNvPr id="0" name=""/>
        <dsp:cNvSpPr/>
      </dsp:nvSpPr>
      <dsp:spPr>
        <a:xfrm>
          <a:off x="5333459" y="211318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0</a:t>
          </a:r>
        </a:p>
      </dsp:txBody>
      <dsp:txXfrm>
        <a:off x="5346901" y="2126630"/>
        <a:ext cx="890987" cy="432051"/>
      </dsp:txXfrm>
    </dsp:sp>
    <dsp:sp modelId="{94AFB1EF-5123-4829-B60C-2938764AA1B4}">
      <dsp:nvSpPr>
        <dsp:cNvPr id="0" name=""/>
        <dsp:cNvSpPr/>
      </dsp:nvSpPr>
      <dsp:spPr>
        <a:xfrm rot="4249260">
          <a:off x="2021052" y="2329340"/>
          <a:ext cx="111758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17582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551903" y="2314716"/>
        <a:ext cx="55879" cy="55879"/>
      </dsp:txXfrm>
    </dsp:sp>
    <dsp:sp modelId="{68781AEC-72E5-471F-B145-DAD97725EB52}">
      <dsp:nvSpPr>
        <dsp:cNvPr id="0" name=""/>
        <dsp:cNvSpPr/>
      </dsp:nvSpPr>
      <dsp:spPr>
        <a:xfrm>
          <a:off x="2763417" y="2640964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Maren</a:t>
          </a:r>
        </a:p>
      </dsp:txBody>
      <dsp:txXfrm>
        <a:off x="2776859" y="2654406"/>
        <a:ext cx="890987" cy="432051"/>
      </dsp:txXfrm>
    </dsp:sp>
    <dsp:sp modelId="{2001FBAF-1A97-4B66-BE9D-9C22286ADD73}">
      <dsp:nvSpPr>
        <dsp:cNvPr id="0" name=""/>
        <dsp:cNvSpPr/>
      </dsp:nvSpPr>
      <dsp:spPr>
        <a:xfrm>
          <a:off x="3681289" y="2857116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5685" y="2861253"/>
        <a:ext cx="18357" cy="18357"/>
      </dsp:txXfrm>
    </dsp:sp>
    <dsp:sp modelId="{9B4B7915-0FB8-4EA4-B8F3-ECD8309B13C8}">
      <dsp:nvSpPr>
        <dsp:cNvPr id="0" name=""/>
        <dsp:cNvSpPr/>
      </dsp:nvSpPr>
      <dsp:spPr>
        <a:xfrm>
          <a:off x="4048438" y="2640964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Sören</a:t>
          </a:r>
        </a:p>
      </dsp:txBody>
      <dsp:txXfrm>
        <a:off x="4061880" y="2654406"/>
        <a:ext cx="890987" cy="432051"/>
      </dsp:txXfrm>
    </dsp:sp>
    <dsp:sp modelId="{4D1324F9-7EA1-4E6D-85EB-8800DF2711D6}">
      <dsp:nvSpPr>
        <dsp:cNvPr id="0" name=""/>
        <dsp:cNvSpPr/>
      </dsp:nvSpPr>
      <dsp:spPr>
        <a:xfrm>
          <a:off x="4966310" y="2857116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2861253"/>
        <a:ext cx="18357" cy="18357"/>
      </dsp:txXfrm>
    </dsp:sp>
    <dsp:sp modelId="{9CF5C9BF-14F5-48B5-B1B9-AC7DAC1B15C0}">
      <dsp:nvSpPr>
        <dsp:cNvPr id="0" name=""/>
        <dsp:cNvSpPr/>
      </dsp:nvSpPr>
      <dsp:spPr>
        <a:xfrm>
          <a:off x="5333459" y="2640964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-5</a:t>
          </a:r>
        </a:p>
      </dsp:txBody>
      <dsp:txXfrm>
        <a:off x="5346901" y="2654406"/>
        <a:ext cx="890987" cy="432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E478E-83CC-47E8-9C1C-3DDD78296C82}">
      <dsp:nvSpPr>
        <dsp:cNvPr id="0" name=""/>
        <dsp:cNvSpPr/>
      </dsp:nvSpPr>
      <dsp:spPr>
        <a:xfrm>
          <a:off x="1027755" y="580905"/>
          <a:ext cx="928991" cy="92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400CD6-4419-4C7B-AB7B-45F8BE0DB5D9}">
      <dsp:nvSpPr>
        <dsp:cNvPr id="0" name=""/>
        <dsp:cNvSpPr/>
      </dsp:nvSpPr>
      <dsp:spPr>
        <a:xfrm>
          <a:off x="460038" y="1801069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Wähle das schlechteste Trio</a:t>
          </a:r>
          <a:endParaRPr lang="en-US" sz="2100" kern="1200"/>
        </a:p>
      </dsp:txBody>
      <dsp:txXfrm>
        <a:off x="460038" y="1801069"/>
        <a:ext cx="2064425" cy="720000"/>
      </dsp:txXfrm>
    </dsp:sp>
    <dsp:sp modelId="{9A823A3E-9343-44E0-8646-6698B392D199}">
      <dsp:nvSpPr>
        <dsp:cNvPr id="0" name=""/>
        <dsp:cNvSpPr/>
      </dsp:nvSpPr>
      <dsp:spPr>
        <a:xfrm>
          <a:off x="3453454" y="580905"/>
          <a:ext cx="928991" cy="92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EC02E7-41C7-4D5B-AD4D-2F18830796BA}">
      <dsp:nvSpPr>
        <dsp:cNvPr id="0" name=""/>
        <dsp:cNvSpPr/>
      </dsp:nvSpPr>
      <dsp:spPr>
        <a:xfrm>
          <a:off x="2885737" y="1801069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Finde einen Tauschpartner</a:t>
          </a:r>
          <a:endParaRPr lang="en-US" sz="2100" kern="1200"/>
        </a:p>
      </dsp:txBody>
      <dsp:txXfrm>
        <a:off x="2885737" y="1801069"/>
        <a:ext cx="2064425" cy="720000"/>
      </dsp:txXfrm>
    </dsp:sp>
    <dsp:sp modelId="{6BA955CE-CF7C-40C3-8D3B-EAC197C580F2}">
      <dsp:nvSpPr>
        <dsp:cNvPr id="0" name=""/>
        <dsp:cNvSpPr/>
      </dsp:nvSpPr>
      <dsp:spPr>
        <a:xfrm>
          <a:off x="5879154" y="580905"/>
          <a:ext cx="928991" cy="928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773CD3-C0EC-4C58-8D59-138A121700D6}">
      <dsp:nvSpPr>
        <dsp:cNvPr id="0" name=""/>
        <dsp:cNvSpPr/>
      </dsp:nvSpPr>
      <dsp:spPr>
        <a:xfrm>
          <a:off x="5311437" y="1801069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Repeat bis keine neue Verbesserung</a:t>
          </a:r>
          <a:endParaRPr lang="en-US" sz="2100" kern="1200"/>
        </a:p>
      </dsp:txBody>
      <dsp:txXfrm>
        <a:off x="5311437" y="1801069"/>
        <a:ext cx="2064425" cy="720000"/>
      </dsp:txXfrm>
    </dsp:sp>
    <dsp:sp modelId="{8FFEC840-019E-4942-BCFE-0798B43B8E7D}">
      <dsp:nvSpPr>
        <dsp:cNvPr id="0" name=""/>
        <dsp:cNvSpPr/>
      </dsp:nvSpPr>
      <dsp:spPr>
        <a:xfrm>
          <a:off x="8304853" y="580905"/>
          <a:ext cx="928991" cy="928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403B57-DA05-443E-ADA7-7D08AA6213B3}">
      <dsp:nvSpPr>
        <dsp:cNvPr id="0" name=""/>
        <dsp:cNvSpPr/>
      </dsp:nvSpPr>
      <dsp:spPr>
        <a:xfrm>
          <a:off x="7737136" y="1801069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Profit</a:t>
          </a:r>
          <a:endParaRPr lang="en-US" sz="2100" kern="1200"/>
        </a:p>
      </dsp:txBody>
      <dsp:txXfrm>
        <a:off x="7737136" y="1801069"/>
        <a:ext cx="20644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F7AAD-4E32-493B-9143-7857541B1B7A}" type="datetime1">
              <a:rPr lang="de-DE" smtClean="0"/>
              <a:t>22.01.19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9381CA-3454-4486-8E1C-41DAA1DBA7A2}" type="datetime1">
              <a:rPr lang="de-DE" smtClean="0"/>
              <a:t>22.01.19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7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64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53C35F-FBF4-4345-94FE-7C356BDC4E7C}" type="datetime1">
              <a:rPr lang="de-DE" smtClean="0"/>
              <a:t>22.01.19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CDA82A-C872-4250-A483-7FE20BF13E38}" type="datetime1">
              <a:rPr lang="de-DE" smtClean="0"/>
              <a:t>22.01.19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8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F73663-BF2F-4471-9530-8437E90AE323}" type="datetime1">
              <a:rPr lang="de-DE" smtClean="0"/>
              <a:t>22.01.19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238AB1-56AF-4C2E-AF6E-8E2C93E1C7FC}" type="datetime1">
              <a:rPr lang="de-DE" smtClean="0"/>
              <a:t>22.01.19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5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217F63-A2E4-4C6D-9C5F-3A0056DF06E2}" type="datetime1">
              <a:rPr lang="de-DE" smtClean="0"/>
              <a:t>22.01.19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71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415A36-1D33-4189-B6E1-470A4B0AE62D}" type="datetime1">
              <a:rPr lang="de-DE" smtClean="0"/>
              <a:t>22.01.19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9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217F63-A2E4-4C6D-9C5F-3A0056DF06E2}" type="datetime1">
              <a:rPr lang="de-DE" smtClean="0"/>
              <a:t>22.01.19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277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2AF863-D3B5-4A76-8706-AEB5B78FDCDC}" type="datetime1">
              <a:rPr lang="de-DE" smtClean="0"/>
              <a:t>22.01.19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813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F73663-BF2F-4471-9530-8437E90AE323}" type="datetime1">
              <a:rPr lang="de-DE" smtClean="0"/>
              <a:t>22.01.19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66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217F63-A2E4-4C6D-9C5F-3A0056DF06E2}" type="datetime1">
              <a:rPr lang="de-DE" smtClean="0"/>
              <a:t>22.01.19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2001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F6217F63-A2E4-4C6D-9C5F-3A0056DF06E2}" type="datetime1">
              <a:rPr lang="de-DE" smtClean="0"/>
              <a:t>22.01.19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817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6217F63-A2E4-4C6D-9C5F-3A0056DF06E2}" type="datetime1">
              <a:rPr lang="de-DE" smtClean="0"/>
              <a:t>22.01.19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04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Tisch, Gebäude, drinnen enthält.&#10;&#10;&#10;&#10;Automatisch generierte Beschreibung">
            <a:extLst>
              <a:ext uri="{FF2B5EF4-FFF2-40B4-BE49-F238E27FC236}">
                <a16:creationId xmlns:a16="http://schemas.microsoft.com/office/drawing/2014/main" id="{E59F51E1-FFC1-0648-B88E-260C4A895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6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0198" y="2386742"/>
            <a:ext cx="9363723" cy="1965801"/>
          </a:xfrm>
        </p:spPr>
        <p:txBody>
          <a:bodyPr rtlCol="0">
            <a:normAutofit/>
          </a:bodyPr>
          <a:lstStyle/>
          <a:p>
            <a:pPr rtl="0"/>
            <a:r>
              <a:rPr lang="de-DE" sz="5800" dirty="0" err="1"/>
              <a:t>Wilikins</a:t>
            </a:r>
            <a:r>
              <a:rPr lang="de-DE" sz="5800" dirty="0"/>
              <a:t>-</a:t>
            </a:r>
            <a:r>
              <a:rPr lang="de-DE" sz="5800" dirty="0" err="1"/>
              <a:t>Seating</a:t>
            </a:r>
            <a:r>
              <a:rPr lang="de-DE" sz="5800" dirty="0"/>
              <a:t>-Problem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3439A4-3722-CA48-8A66-46DA05F3D28F}"/>
              </a:ext>
            </a:extLst>
          </p:cNvPr>
          <p:cNvSpPr/>
          <p:nvPr/>
        </p:nvSpPr>
        <p:spPr>
          <a:xfrm>
            <a:off x="2886060" y="4352543"/>
            <a:ext cx="6720152" cy="520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47639" y="4352544"/>
            <a:ext cx="6529286" cy="520539"/>
          </a:xfrm>
        </p:spPr>
        <p:txBody>
          <a:bodyPr rtlCol="0"/>
          <a:lstStyle/>
          <a:p>
            <a:r>
              <a:rPr lang="de-DE" dirty="0">
                <a:solidFill>
                  <a:schemeClr val="accent1"/>
                </a:solidFill>
              </a:rPr>
              <a:t>Marc Fuchs | </a:t>
            </a:r>
            <a:r>
              <a:rPr lang="de-DE" dirty="0" err="1">
                <a:solidFill>
                  <a:schemeClr val="accent1"/>
                </a:solidFill>
              </a:rPr>
              <a:t>Sünje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Gollek</a:t>
            </a:r>
            <a:r>
              <a:rPr lang="de-DE" dirty="0">
                <a:solidFill>
                  <a:schemeClr val="accent1"/>
                </a:solidFill>
              </a:rPr>
              <a:t> | Malte Johannsen | Marius Kock </a:t>
            </a:r>
          </a:p>
        </p:txBody>
      </p:sp>
    </p:spTree>
    <p:extLst>
      <p:ext uri="{BB962C8B-B14F-4D97-AF65-F5344CB8AC3E}">
        <p14:creationId xmlns:p14="http://schemas.microsoft.com/office/powerpoint/2010/main" val="18872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74A9DF-C9CE-4C92-9BEE-1559E5AB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54060"/>
            <a:ext cx="3363974" cy="2222837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Average Rating über 1000 Durchläufe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375154F2-019C-484D-B427-A1FEDEDE9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64588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92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859A1E-12C7-43CC-907F-3EEAB8FB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e-DE" sz="3000">
                <a:solidFill>
                  <a:srgbClr val="FFFFFF"/>
                </a:solidFill>
              </a:rPr>
              <a:t>Das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3374C-8052-46FD-ACE6-AF57B70B5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endParaRPr lang="de-DE" dirty="0"/>
          </a:p>
          <a:p>
            <a:r>
              <a:rPr lang="de-DE"/>
              <a:t>Finde eine Sitzreihenfolge, sodass sich keiner absticht.</a:t>
            </a:r>
          </a:p>
          <a:p>
            <a:endParaRPr lang="de-DE"/>
          </a:p>
          <a:p>
            <a:r>
              <a:rPr lang="de-DE"/>
              <a:t>Klassisches Optimierungsproblem</a:t>
            </a:r>
          </a:p>
          <a:p>
            <a:endParaRPr lang="de-DE"/>
          </a:p>
          <a:p>
            <a:r>
              <a:rPr lang="de-DE"/>
              <a:t>Anwendungsgebiete: Hochzeitssitzplan, Familientisch</a:t>
            </a:r>
          </a:p>
        </p:txBody>
      </p:sp>
    </p:spTree>
    <p:extLst>
      <p:ext uri="{BB962C8B-B14F-4D97-AF65-F5344CB8AC3E}">
        <p14:creationId xmlns:p14="http://schemas.microsoft.com/office/powerpoint/2010/main" val="29204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A88CC-8C56-4A45-B179-60DF2613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Datenstruktur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33D10A30-DB3F-436F-A522-83CFD3A4DAAC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9A3DA-F501-40B6-B265-553784A6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Brute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11CCA-8440-4AF1-918A-50F8557EC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253" y="2452487"/>
            <a:ext cx="2367497" cy="9219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dirty="0"/>
              <a:t>Random Sitzreinfolge erstellen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97D0DB-D274-4E40-9402-5D20D7E95B40}"/>
              </a:ext>
            </a:extLst>
          </p:cNvPr>
          <p:cNvSpPr txBox="1"/>
          <p:nvPr/>
        </p:nvSpPr>
        <p:spPr>
          <a:xfrm>
            <a:off x="9179511" y="5523976"/>
            <a:ext cx="33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781D8E-D51C-40CA-8E1E-744ECD5D6FE4}"/>
              </a:ext>
            </a:extLst>
          </p:cNvPr>
          <p:cNvSpPr txBox="1">
            <a:spLocks/>
          </p:cNvSpPr>
          <p:nvPr/>
        </p:nvSpPr>
        <p:spPr>
          <a:xfrm>
            <a:off x="4850107" y="2452486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Versuche übrig?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107082C-5E11-4957-81AA-70392BEB6137}"/>
              </a:ext>
            </a:extLst>
          </p:cNvPr>
          <p:cNvSpPr txBox="1">
            <a:spLocks/>
          </p:cNvSpPr>
          <p:nvPr/>
        </p:nvSpPr>
        <p:spPr>
          <a:xfrm>
            <a:off x="1787253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Besser als bisheriges Ergebnis?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00DD6A0-02C1-4987-A1A6-F43CAF364F62}"/>
              </a:ext>
            </a:extLst>
          </p:cNvPr>
          <p:cNvSpPr txBox="1">
            <a:spLocks/>
          </p:cNvSpPr>
          <p:nvPr/>
        </p:nvSpPr>
        <p:spPr>
          <a:xfrm>
            <a:off x="7912961" y="2452486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Gib Ergebnis aus!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D421C01-48AF-4F32-8FE9-0BD06425369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971002" y="3374388"/>
            <a:ext cx="0" cy="1227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6FF0D13-5306-47CA-AA6B-ED7348A69930}"/>
              </a:ext>
            </a:extLst>
          </p:cNvPr>
          <p:cNvSpPr txBox="1">
            <a:spLocks/>
          </p:cNvSpPr>
          <p:nvPr/>
        </p:nvSpPr>
        <p:spPr>
          <a:xfrm>
            <a:off x="4850107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Neues bestes Ergebnis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41F8994-9814-42B7-96DC-143F804F5E38}"/>
              </a:ext>
            </a:extLst>
          </p:cNvPr>
          <p:cNvCxnSpPr/>
          <p:nvPr/>
        </p:nvCxnSpPr>
        <p:spPr>
          <a:xfrm flipV="1">
            <a:off x="4154750" y="3374387"/>
            <a:ext cx="695357" cy="122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D6DEB7-008E-4CFC-B9A0-F94466AC272F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54750" y="5063026"/>
            <a:ext cx="695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AC90BF-D83C-43E9-B576-BF48134F0573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V="1">
            <a:off x="6033856" y="3374387"/>
            <a:ext cx="0" cy="122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936F5E9-0BBD-4903-916D-4E471167C665}"/>
              </a:ext>
            </a:extLst>
          </p:cNvPr>
          <p:cNvSpPr txBox="1"/>
          <p:nvPr/>
        </p:nvSpPr>
        <p:spPr>
          <a:xfrm>
            <a:off x="6033854" y="376905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Versuche</a:t>
            </a:r>
          </a:p>
          <a:p>
            <a:r>
              <a:rPr lang="de-DE" dirty="0"/>
              <a:t>zurücksetzen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B0AA408-84F8-4DB3-AFE6-81DBBC0C7AEB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4154750" y="2913437"/>
            <a:ext cx="69535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B754C03-9CB6-43B1-A44E-02A3C638183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217604" y="2913437"/>
            <a:ext cx="695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A47CCB-4A07-714D-94B4-55A71EBB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Greedy Ascent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18B6D-7FFA-0949-AB97-12C87452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Für jede Person in Sitzreihenfolge:</a:t>
            </a:r>
          </a:p>
          <a:p>
            <a:r>
              <a:rPr lang="de-DE" dirty="0">
                <a:solidFill>
                  <a:schemeClr val="bg1"/>
                </a:solidFill>
              </a:rPr>
              <a:t>Suche beste Sitzposition </a:t>
            </a:r>
          </a:p>
          <a:p>
            <a:r>
              <a:rPr lang="de-DE" dirty="0">
                <a:solidFill>
                  <a:schemeClr val="bg1"/>
                </a:solidFill>
              </a:rPr>
              <a:t>Wenn sich der Gesamtwert dadurch nicht verbessert – brich ab.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1E3AC7-C57A-9C4D-BAD1-FFD18DCC9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77"/>
          <a:stretch/>
        </p:blipFill>
        <p:spPr>
          <a:xfrm>
            <a:off x="4649214" y="749300"/>
            <a:ext cx="7541091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4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9A3DA-F501-40B6-B265-553784A6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Restart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11CCA-8440-4AF1-918A-50F8557EC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253" y="2452487"/>
            <a:ext cx="2367497" cy="9219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dirty="0" err="1"/>
              <a:t>Greedy</a:t>
            </a:r>
            <a:r>
              <a:rPr lang="de-DE" sz="2000" dirty="0"/>
              <a:t> </a:t>
            </a:r>
            <a:r>
              <a:rPr lang="de-DE" sz="2000" dirty="0" err="1"/>
              <a:t>Ascent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97D0DB-D274-4E40-9402-5D20D7E95B40}"/>
              </a:ext>
            </a:extLst>
          </p:cNvPr>
          <p:cNvSpPr txBox="1"/>
          <p:nvPr/>
        </p:nvSpPr>
        <p:spPr>
          <a:xfrm>
            <a:off x="9179511" y="5523976"/>
            <a:ext cx="33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781D8E-D51C-40CA-8E1E-744ECD5D6FE4}"/>
              </a:ext>
            </a:extLst>
          </p:cNvPr>
          <p:cNvSpPr txBox="1">
            <a:spLocks/>
          </p:cNvSpPr>
          <p:nvPr/>
        </p:nvSpPr>
        <p:spPr>
          <a:xfrm>
            <a:off x="6702697" y="2436981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Versuche übrig?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107082C-5E11-4957-81AA-70392BEB6137}"/>
              </a:ext>
            </a:extLst>
          </p:cNvPr>
          <p:cNvSpPr txBox="1">
            <a:spLocks/>
          </p:cNvSpPr>
          <p:nvPr/>
        </p:nvSpPr>
        <p:spPr>
          <a:xfrm>
            <a:off x="1787253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Besser als bisheriges Ergebnis?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00DD6A0-02C1-4987-A1A6-F43CAF364F62}"/>
              </a:ext>
            </a:extLst>
          </p:cNvPr>
          <p:cNvSpPr txBox="1">
            <a:spLocks/>
          </p:cNvSpPr>
          <p:nvPr/>
        </p:nvSpPr>
        <p:spPr>
          <a:xfrm>
            <a:off x="7912961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Gib Ergebnis aus!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D421C01-48AF-4F32-8FE9-0BD06425369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971002" y="3374388"/>
            <a:ext cx="0" cy="1227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6FF0D13-5306-47CA-AA6B-ED7348A69930}"/>
              </a:ext>
            </a:extLst>
          </p:cNvPr>
          <p:cNvSpPr txBox="1">
            <a:spLocks/>
          </p:cNvSpPr>
          <p:nvPr/>
        </p:nvSpPr>
        <p:spPr>
          <a:xfrm>
            <a:off x="4850107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Neues bestes Ergebnis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41F8994-9814-42B7-96DC-143F804F5E38}"/>
              </a:ext>
            </a:extLst>
          </p:cNvPr>
          <p:cNvCxnSpPr>
            <a:cxnSpLocks/>
          </p:cNvCxnSpPr>
          <p:nvPr/>
        </p:nvCxnSpPr>
        <p:spPr>
          <a:xfrm flipV="1">
            <a:off x="4154750" y="3358882"/>
            <a:ext cx="2547947" cy="1243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D6DEB7-008E-4CFC-B9A0-F94466AC272F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54750" y="5063026"/>
            <a:ext cx="695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AC90BF-D83C-43E9-B576-BF48134F057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33856" y="3358882"/>
            <a:ext cx="1183748" cy="124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936F5E9-0BBD-4903-916D-4E471167C665}"/>
              </a:ext>
            </a:extLst>
          </p:cNvPr>
          <p:cNvSpPr txBox="1"/>
          <p:nvPr/>
        </p:nvSpPr>
        <p:spPr>
          <a:xfrm>
            <a:off x="6845742" y="3792025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Versuche</a:t>
            </a:r>
          </a:p>
          <a:p>
            <a:r>
              <a:rPr lang="de-DE" dirty="0"/>
              <a:t>zurücksetzen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B0AA408-84F8-4DB3-AFE6-81DBBC0C7AEB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4154750" y="2897932"/>
            <a:ext cx="2547947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B754C03-9CB6-43B1-A44E-02A3C638183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886446" y="3358882"/>
            <a:ext cx="1210264" cy="124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148F77A-DBD3-46F2-BF74-C2DD568B704C}"/>
              </a:ext>
            </a:extLst>
          </p:cNvPr>
          <p:cNvSpPr txBox="1"/>
          <p:nvPr/>
        </p:nvSpPr>
        <p:spPr>
          <a:xfrm>
            <a:off x="4854560" y="2284477"/>
            <a:ext cx="1320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Shuffle</a:t>
            </a:r>
          </a:p>
          <a:p>
            <a:pPr algn="ctr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Sitzreinfolge</a:t>
            </a:r>
          </a:p>
        </p:txBody>
      </p:sp>
    </p:spTree>
    <p:extLst>
      <p:ext uri="{BB962C8B-B14F-4D97-AF65-F5344CB8AC3E}">
        <p14:creationId xmlns:p14="http://schemas.microsoft.com/office/powerpoint/2010/main" val="363526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2E75-E197-41B2-B0FB-5759EEDC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Worst-Trio-greedy</a:t>
            </a: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7A12BB80-3B14-4BFC-B5E3-C5E2A09F7C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5516814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61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5791E-783E-49FA-8E34-9431EBE9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Optimierungsalgorythmus</a:t>
            </a:r>
            <a:endParaRPr lang="de-DE" dirty="0"/>
          </a:p>
        </p:txBody>
      </p:sp>
      <p:sp>
        <p:nvSpPr>
          <p:cNvPr id="4" name="Flussdiagramm: Verbindungsstelle 4">
            <a:extLst>
              <a:ext uri="{FF2B5EF4-FFF2-40B4-BE49-F238E27FC236}">
                <a16:creationId xmlns:a16="http://schemas.microsoft.com/office/drawing/2014/main" id="{DAB4A46A-9804-468A-9204-FDE9CC3FBC3A}"/>
              </a:ext>
            </a:extLst>
          </p:cNvPr>
          <p:cNvSpPr/>
          <p:nvPr/>
        </p:nvSpPr>
        <p:spPr>
          <a:xfrm>
            <a:off x="6131991" y="254295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Flussdiagramm: Verbindungsstelle 5">
            <a:extLst>
              <a:ext uri="{FF2B5EF4-FFF2-40B4-BE49-F238E27FC236}">
                <a16:creationId xmlns:a16="http://schemas.microsoft.com/office/drawing/2014/main" id="{8315CCDE-9D4D-4766-A560-4EAA8607CBAE}"/>
              </a:ext>
            </a:extLst>
          </p:cNvPr>
          <p:cNvSpPr/>
          <p:nvPr/>
        </p:nvSpPr>
        <p:spPr>
          <a:xfrm>
            <a:off x="7621106" y="332901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6" name="Flussdiagramm: Verbindungsstelle 6">
            <a:extLst>
              <a:ext uri="{FF2B5EF4-FFF2-40B4-BE49-F238E27FC236}">
                <a16:creationId xmlns:a16="http://schemas.microsoft.com/office/drawing/2014/main" id="{639A4B2C-FCA9-4A31-981C-DFF0834C8B4F}"/>
              </a:ext>
            </a:extLst>
          </p:cNvPr>
          <p:cNvSpPr/>
          <p:nvPr/>
        </p:nvSpPr>
        <p:spPr>
          <a:xfrm>
            <a:off x="5871304" y="332901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7" name="Flussdiagramm: Verbindungsstelle 7">
            <a:extLst>
              <a:ext uri="{FF2B5EF4-FFF2-40B4-BE49-F238E27FC236}">
                <a16:creationId xmlns:a16="http://schemas.microsoft.com/office/drawing/2014/main" id="{19F80230-6B9F-4BCB-B9A5-ACFA82589913}"/>
              </a:ext>
            </a:extLst>
          </p:cNvPr>
          <p:cNvSpPr/>
          <p:nvPr/>
        </p:nvSpPr>
        <p:spPr>
          <a:xfrm>
            <a:off x="4115697" y="3349070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8" name="Flussdiagramm: Verbindungsstelle 8">
            <a:extLst>
              <a:ext uri="{FF2B5EF4-FFF2-40B4-BE49-F238E27FC236}">
                <a16:creationId xmlns:a16="http://schemas.microsoft.com/office/drawing/2014/main" id="{EC55D0A8-6D5B-426F-89D5-EF875D9866C6}"/>
              </a:ext>
            </a:extLst>
          </p:cNvPr>
          <p:cNvSpPr/>
          <p:nvPr/>
        </p:nvSpPr>
        <p:spPr>
          <a:xfrm>
            <a:off x="3503090" y="4223365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9" name="Flussdiagramm: Verbindungsstelle 9">
            <a:extLst>
              <a:ext uri="{FF2B5EF4-FFF2-40B4-BE49-F238E27FC236}">
                <a16:creationId xmlns:a16="http://schemas.microsoft.com/office/drawing/2014/main" id="{3215C9B3-3A9B-44CF-8713-69D89B9E05AD}"/>
              </a:ext>
            </a:extLst>
          </p:cNvPr>
          <p:cNvSpPr/>
          <p:nvPr/>
        </p:nvSpPr>
        <p:spPr>
          <a:xfrm>
            <a:off x="4572897" y="4223365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0" name="Flussdiagramm: Verbindungsstelle 10">
            <a:extLst>
              <a:ext uri="{FF2B5EF4-FFF2-40B4-BE49-F238E27FC236}">
                <a16:creationId xmlns:a16="http://schemas.microsoft.com/office/drawing/2014/main" id="{06D983BF-4C58-4BCB-B300-45598C879704}"/>
              </a:ext>
            </a:extLst>
          </p:cNvPr>
          <p:cNvSpPr/>
          <p:nvPr/>
        </p:nvSpPr>
        <p:spPr>
          <a:xfrm>
            <a:off x="5414104" y="4223365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1" name="Flussdiagramm: Verbindungsstelle 11">
            <a:extLst>
              <a:ext uri="{FF2B5EF4-FFF2-40B4-BE49-F238E27FC236}">
                <a16:creationId xmlns:a16="http://schemas.microsoft.com/office/drawing/2014/main" id="{F97E8BEF-D634-4005-BEF8-7C1DEEB3C712}"/>
              </a:ext>
            </a:extLst>
          </p:cNvPr>
          <p:cNvSpPr/>
          <p:nvPr/>
        </p:nvSpPr>
        <p:spPr>
          <a:xfrm>
            <a:off x="6328504" y="421133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2" name="Flussdiagramm: Verbindungsstelle 12">
            <a:extLst>
              <a:ext uri="{FF2B5EF4-FFF2-40B4-BE49-F238E27FC236}">
                <a16:creationId xmlns:a16="http://schemas.microsoft.com/office/drawing/2014/main" id="{15FDDCB1-8FEF-4D88-811A-AEA3A8137A0A}"/>
              </a:ext>
            </a:extLst>
          </p:cNvPr>
          <p:cNvSpPr/>
          <p:nvPr/>
        </p:nvSpPr>
        <p:spPr>
          <a:xfrm>
            <a:off x="7163906" y="421133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3" name="Flussdiagramm: Verbindungsstelle 13">
            <a:extLst>
              <a:ext uri="{FF2B5EF4-FFF2-40B4-BE49-F238E27FC236}">
                <a16:creationId xmlns:a16="http://schemas.microsoft.com/office/drawing/2014/main" id="{5C37361D-724B-412D-9D9E-42C23C858B08}"/>
              </a:ext>
            </a:extLst>
          </p:cNvPr>
          <p:cNvSpPr/>
          <p:nvPr/>
        </p:nvSpPr>
        <p:spPr>
          <a:xfrm>
            <a:off x="8078306" y="420615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4" name="Flussdiagramm: Verbindungsstelle 14">
            <a:extLst>
              <a:ext uri="{FF2B5EF4-FFF2-40B4-BE49-F238E27FC236}">
                <a16:creationId xmlns:a16="http://schemas.microsoft.com/office/drawing/2014/main" id="{E40097AA-E47E-4724-8F7E-515197BC639D}"/>
              </a:ext>
            </a:extLst>
          </p:cNvPr>
          <p:cNvSpPr/>
          <p:nvPr/>
        </p:nvSpPr>
        <p:spPr>
          <a:xfrm>
            <a:off x="3503090" y="5414491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5" name="Flussdiagramm: Verbindungsstelle 15">
            <a:extLst>
              <a:ext uri="{FF2B5EF4-FFF2-40B4-BE49-F238E27FC236}">
                <a16:creationId xmlns:a16="http://schemas.microsoft.com/office/drawing/2014/main" id="{344F16EB-3907-4264-AC06-9A70C1C54842}"/>
              </a:ext>
            </a:extLst>
          </p:cNvPr>
          <p:cNvSpPr/>
          <p:nvPr/>
        </p:nvSpPr>
        <p:spPr>
          <a:xfrm>
            <a:off x="4572897" y="5361185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6" name="Flussdiagramm: Verbindungsstelle 16">
            <a:extLst>
              <a:ext uri="{FF2B5EF4-FFF2-40B4-BE49-F238E27FC236}">
                <a16:creationId xmlns:a16="http://schemas.microsoft.com/office/drawing/2014/main" id="{FEFC09BF-E438-48DA-892A-AED6AF6AB1D6}"/>
              </a:ext>
            </a:extLst>
          </p:cNvPr>
          <p:cNvSpPr/>
          <p:nvPr/>
        </p:nvSpPr>
        <p:spPr>
          <a:xfrm>
            <a:off x="5414104" y="534113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7" name="Flussdiagramm: Verbindungsstelle 17">
            <a:extLst>
              <a:ext uri="{FF2B5EF4-FFF2-40B4-BE49-F238E27FC236}">
                <a16:creationId xmlns:a16="http://schemas.microsoft.com/office/drawing/2014/main" id="{5B9BFEE0-CA71-40E3-AD54-496B44A96CFB}"/>
              </a:ext>
            </a:extLst>
          </p:cNvPr>
          <p:cNvSpPr/>
          <p:nvPr/>
        </p:nvSpPr>
        <p:spPr>
          <a:xfrm>
            <a:off x="6360591" y="534113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8" name="Flussdiagramm: Verbindungsstelle 18">
            <a:extLst>
              <a:ext uri="{FF2B5EF4-FFF2-40B4-BE49-F238E27FC236}">
                <a16:creationId xmlns:a16="http://schemas.microsoft.com/office/drawing/2014/main" id="{FF36EDE2-726A-410A-B4FF-83F240959672}"/>
              </a:ext>
            </a:extLst>
          </p:cNvPr>
          <p:cNvSpPr/>
          <p:nvPr/>
        </p:nvSpPr>
        <p:spPr>
          <a:xfrm>
            <a:off x="7163906" y="533996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9" name="Flussdiagramm: Verbindungsstelle 20">
            <a:extLst>
              <a:ext uri="{FF2B5EF4-FFF2-40B4-BE49-F238E27FC236}">
                <a16:creationId xmlns:a16="http://schemas.microsoft.com/office/drawing/2014/main" id="{7ADD0B2B-31A0-4994-B591-4B4BEE216505}"/>
              </a:ext>
            </a:extLst>
          </p:cNvPr>
          <p:cNvSpPr/>
          <p:nvPr/>
        </p:nvSpPr>
        <p:spPr>
          <a:xfrm>
            <a:off x="8110393" y="533996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cxnSp>
        <p:nvCxnSpPr>
          <p:cNvPr id="20" name="Gewinkelte Verbindung 22">
            <a:extLst>
              <a:ext uri="{FF2B5EF4-FFF2-40B4-BE49-F238E27FC236}">
                <a16:creationId xmlns:a16="http://schemas.microsoft.com/office/drawing/2014/main" id="{5B06B0DA-4E11-42D8-9CA5-F7D3DB22B4F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4344297" y="2771554"/>
            <a:ext cx="1787694" cy="577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8">
            <a:extLst>
              <a:ext uri="{FF2B5EF4-FFF2-40B4-BE49-F238E27FC236}">
                <a16:creationId xmlns:a16="http://schemas.microsoft.com/office/drawing/2014/main" id="{1B7026A1-0EFB-459E-BB24-6BE481C4008B}"/>
              </a:ext>
            </a:extLst>
          </p:cNvPr>
          <p:cNvCxnSpPr>
            <a:endCxn id="5" idx="0"/>
          </p:cNvCxnSpPr>
          <p:nvPr/>
        </p:nvCxnSpPr>
        <p:spPr>
          <a:xfrm>
            <a:off x="6589191" y="2771554"/>
            <a:ext cx="1260515" cy="557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33">
            <a:extLst>
              <a:ext uri="{FF2B5EF4-FFF2-40B4-BE49-F238E27FC236}">
                <a16:creationId xmlns:a16="http://schemas.microsoft.com/office/drawing/2014/main" id="{FAB33DDA-76F0-4A9B-BFB7-3B9437638E9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6065816" y="3034243"/>
            <a:ext cx="328864" cy="2606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35">
            <a:extLst>
              <a:ext uri="{FF2B5EF4-FFF2-40B4-BE49-F238E27FC236}">
                <a16:creationId xmlns:a16="http://schemas.microsoft.com/office/drawing/2014/main" id="{60BAA0EC-C77C-4178-AC14-9E396AB63ABB}"/>
              </a:ext>
            </a:extLst>
          </p:cNvPr>
          <p:cNvCxnSpPr>
            <a:endCxn id="9" idx="0"/>
          </p:cNvCxnSpPr>
          <p:nvPr/>
        </p:nvCxnSpPr>
        <p:spPr>
          <a:xfrm rot="16200000" flipH="1">
            <a:off x="4364350" y="3786217"/>
            <a:ext cx="645695" cy="228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37">
            <a:extLst>
              <a:ext uri="{FF2B5EF4-FFF2-40B4-BE49-F238E27FC236}">
                <a16:creationId xmlns:a16="http://schemas.microsoft.com/office/drawing/2014/main" id="{75BC92FD-0668-42F6-AA88-25BE0B23EBED}"/>
              </a:ext>
            </a:extLst>
          </p:cNvPr>
          <p:cNvCxnSpPr>
            <a:stCxn id="9" idx="4"/>
            <a:endCxn id="15" idx="0"/>
          </p:cNvCxnSpPr>
          <p:nvPr/>
        </p:nvCxnSpPr>
        <p:spPr>
          <a:xfrm rot="5400000">
            <a:off x="4461187" y="5020875"/>
            <a:ext cx="68062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39">
            <a:extLst>
              <a:ext uri="{FF2B5EF4-FFF2-40B4-BE49-F238E27FC236}">
                <a16:creationId xmlns:a16="http://schemas.microsoft.com/office/drawing/2014/main" id="{80FC9BA2-C65E-4246-AA19-230A7766C8D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0800000" flipV="1">
            <a:off x="3731691" y="3577669"/>
            <a:ext cx="384007" cy="6456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41">
            <a:extLst>
              <a:ext uri="{FF2B5EF4-FFF2-40B4-BE49-F238E27FC236}">
                <a16:creationId xmlns:a16="http://schemas.microsoft.com/office/drawing/2014/main" id="{C9D68B25-5347-45B0-9B77-C17464FAFF64}"/>
              </a:ext>
            </a:extLst>
          </p:cNvPr>
          <p:cNvCxnSpPr>
            <a:stCxn id="8" idx="4"/>
            <a:endCxn id="14" idx="0"/>
          </p:cNvCxnSpPr>
          <p:nvPr/>
        </p:nvCxnSpPr>
        <p:spPr>
          <a:xfrm rot="5400000">
            <a:off x="3364727" y="5047528"/>
            <a:ext cx="733926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43">
            <a:extLst>
              <a:ext uri="{FF2B5EF4-FFF2-40B4-BE49-F238E27FC236}">
                <a16:creationId xmlns:a16="http://schemas.microsoft.com/office/drawing/2014/main" id="{42545B16-D3E7-41C2-A11B-DDF43EFDC573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rot="5400000">
            <a:off x="5538431" y="3823537"/>
            <a:ext cx="504102" cy="2955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45">
            <a:extLst>
              <a:ext uri="{FF2B5EF4-FFF2-40B4-BE49-F238E27FC236}">
                <a16:creationId xmlns:a16="http://schemas.microsoft.com/office/drawing/2014/main" id="{C778AC5F-7F0B-4873-B4E4-260193FFC66B}"/>
              </a:ext>
            </a:extLst>
          </p:cNvPr>
          <p:cNvCxnSpPr>
            <a:stCxn id="6" idx="5"/>
            <a:endCxn id="11" idx="0"/>
          </p:cNvCxnSpPr>
          <p:nvPr/>
        </p:nvCxnSpPr>
        <p:spPr>
          <a:xfrm rot="16200000" flipH="1">
            <a:off x="6163291" y="3817520"/>
            <a:ext cx="492071" cy="2955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47">
            <a:extLst>
              <a:ext uri="{FF2B5EF4-FFF2-40B4-BE49-F238E27FC236}">
                <a16:creationId xmlns:a16="http://schemas.microsoft.com/office/drawing/2014/main" id="{EEE14560-5373-43C3-A68C-B600BFE7C7C1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 rot="5400000">
            <a:off x="5312420" y="5010849"/>
            <a:ext cx="660568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49">
            <a:extLst>
              <a:ext uri="{FF2B5EF4-FFF2-40B4-BE49-F238E27FC236}">
                <a16:creationId xmlns:a16="http://schemas.microsoft.com/office/drawing/2014/main" id="{1519DAC6-D696-4DB2-85AF-B952763A0165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rot="16200000" flipH="1">
            <a:off x="6236848" y="4988789"/>
            <a:ext cx="672599" cy="320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51">
            <a:extLst>
              <a:ext uri="{FF2B5EF4-FFF2-40B4-BE49-F238E27FC236}">
                <a16:creationId xmlns:a16="http://schemas.microsoft.com/office/drawing/2014/main" id="{5EA070C8-A9D5-42EA-A9B2-42920B4EA924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0800000" flipV="1">
            <a:off x="7392506" y="3557618"/>
            <a:ext cx="228600" cy="653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53">
            <a:extLst>
              <a:ext uri="{FF2B5EF4-FFF2-40B4-BE49-F238E27FC236}">
                <a16:creationId xmlns:a16="http://schemas.microsoft.com/office/drawing/2014/main" id="{883847C6-560A-4049-9621-F080B59BCEED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078306" y="3557618"/>
            <a:ext cx="228600" cy="6485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55">
            <a:extLst>
              <a:ext uri="{FF2B5EF4-FFF2-40B4-BE49-F238E27FC236}">
                <a16:creationId xmlns:a16="http://schemas.microsoft.com/office/drawing/2014/main" id="{F0B8E880-14E6-4BA5-B182-84AD1906B87E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 rot="5400000">
            <a:off x="7056791" y="5004249"/>
            <a:ext cx="671430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57">
            <a:extLst>
              <a:ext uri="{FF2B5EF4-FFF2-40B4-BE49-F238E27FC236}">
                <a16:creationId xmlns:a16="http://schemas.microsoft.com/office/drawing/2014/main" id="{DBDCEA84-7765-41C7-99D6-A27C91ECEC85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 rot="16200000" flipH="1">
            <a:off x="7984644" y="4985615"/>
            <a:ext cx="676610" cy="320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59">
            <a:extLst>
              <a:ext uri="{FF2B5EF4-FFF2-40B4-BE49-F238E27FC236}">
                <a16:creationId xmlns:a16="http://schemas.microsoft.com/office/drawing/2014/main" id="{2DBCC6CE-0FA1-45B1-806D-809E25D2309F}"/>
              </a:ext>
            </a:extLst>
          </p:cNvPr>
          <p:cNvCxnSpPr>
            <a:stCxn id="15" idx="4"/>
            <a:endCxn id="4" idx="0"/>
          </p:cNvCxnSpPr>
          <p:nvPr/>
        </p:nvCxnSpPr>
        <p:spPr>
          <a:xfrm rot="5400000" flipH="1" flipV="1">
            <a:off x="3943328" y="3401123"/>
            <a:ext cx="3275431" cy="1559094"/>
          </a:xfrm>
          <a:prstGeom prst="bentConnector5">
            <a:avLst>
              <a:gd name="adj1" fmla="val -6979"/>
              <a:gd name="adj2" fmla="val 287685"/>
              <a:gd name="adj3" fmla="val 106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BD97733-6245-4AB0-8849-0EA8C9994BEB}"/>
              </a:ext>
            </a:extLst>
          </p:cNvPr>
          <p:cNvSpPr txBox="1"/>
          <p:nvPr/>
        </p:nvSpPr>
        <p:spPr>
          <a:xfrm>
            <a:off x="4715481" y="241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3C3E12C-BDC8-42C9-8291-C5EDA692399A}"/>
              </a:ext>
            </a:extLst>
          </p:cNvPr>
          <p:cNvSpPr txBox="1"/>
          <p:nvPr/>
        </p:nvSpPr>
        <p:spPr>
          <a:xfrm>
            <a:off x="4596486" y="357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EB424BB-578E-4280-BB0E-2D4D35BF46DF}"/>
              </a:ext>
            </a:extLst>
          </p:cNvPr>
          <p:cNvSpPr txBox="1"/>
          <p:nvPr/>
        </p:nvSpPr>
        <p:spPr>
          <a:xfrm>
            <a:off x="4768716" y="4850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808E2F3-5832-4D10-AF32-52397DD8D038}"/>
              </a:ext>
            </a:extLst>
          </p:cNvPr>
          <p:cNvSpPr txBox="1"/>
          <p:nvPr/>
        </p:nvSpPr>
        <p:spPr>
          <a:xfrm>
            <a:off x="6298491" y="2959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5E03E3C-6FA4-4E89-AC96-51A01A1F4D0A}"/>
              </a:ext>
            </a:extLst>
          </p:cNvPr>
          <p:cNvSpPr txBox="1"/>
          <p:nvPr/>
        </p:nvSpPr>
        <p:spPr>
          <a:xfrm>
            <a:off x="7795773" y="2761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5658E2C-67FA-49E0-9E36-3FBD8CF6898E}"/>
              </a:ext>
            </a:extLst>
          </p:cNvPr>
          <p:cNvSpPr txBox="1"/>
          <p:nvPr/>
        </p:nvSpPr>
        <p:spPr>
          <a:xfrm>
            <a:off x="3493606" y="3665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DACE557-562D-4345-94C8-801DB1D46045}"/>
              </a:ext>
            </a:extLst>
          </p:cNvPr>
          <p:cNvSpPr txBox="1"/>
          <p:nvPr/>
        </p:nvSpPr>
        <p:spPr>
          <a:xfrm>
            <a:off x="3472299" y="4825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D40F606-F5BA-4B75-A6E4-F132B0AA211E}"/>
              </a:ext>
            </a:extLst>
          </p:cNvPr>
          <p:cNvSpPr txBox="1"/>
          <p:nvPr/>
        </p:nvSpPr>
        <p:spPr>
          <a:xfrm>
            <a:off x="5602772" y="3662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DF56063-7639-4B37-8491-BF64A98A85E2}"/>
              </a:ext>
            </a:extLst>
          </p:cNvPr>
          <p:cNvSpPr txBox="1"/>
          <p:nvPr/>
        </p:nvSpPr>
        <p:spPr>
          <a:xfrm>
            <a:off x="6279640" y="363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9B1AB52-B354-4C26-8139-77DEBB2F796A}"/>
              </a:ext>
            </a:extLst>
          </p:cNvPr>
          <p:cNvSpPr txBox="1"/>
          <p:nvPr/>
        </p:nvSpPr>
        <p:spPr>
          <a:xfrm>
            <a:off x="5627572" y="4825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DC4D57F-7C1C-4AA1-B9C2-848C5427C5B8}"/>
              </a:ext>
            </a:extLst>
          </p:cNvPr>
          <p:cNvSpPr txBox="1"/>
          <p:nvPr/>
        </p:nvSpPr>
        <p:spPr>
          <a:xfrm>
            <a:off x="6558358" y="4796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D304126-9692-41B0-8749-AF13EC1AC18F}"/>
              </a:ext>
            </a:extLst>
          </p:cNvPr>
          <p:cNvSpPr txBox="1"/>
          <p:nvPr/>
        </p:nvSpPr>
        <p:spPr>
          <a:xfrm>
            <a:off x="7150793" y="3658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9E06AAD-298F-462B-963F-E61D875980C4}"/>
              </a:ext>
            </a:extLst>
          </p:cNvPr>
          <p:cNvSpPr txBox="1"/>
          <p:nvPr/>
        </p:nvSpPr>
        <p:spPr>
          <a:xfrm>
            <a:off x="8295219" y="3621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E7055D7-CD3D-4D32-8167-324C03F33C8E}"/>
              </a:ext>
            </a:extLst>
          </p:cNvPr>
          <p:cNvSpPr txBox="1"/>
          <p:nvPr/>
        </p:nvSpPr>
        <p:spPr>
          <a:xfrm>
            <a:off x="7372630" y="4768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D6FAF2B-7142-48E8-BF46-B7B734BED750}"/>
              </a:ext>
            </a:extLst>
          </p:cNvPr>
          <p:cNvSpPr txBox="1"/>
          <p:nvPr/>
        </p:nvSpPr>
        <p:spPr>
          <a:xfrm>
            <a:off x="8322949" y="4747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280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54B9D-EDAD-4170-9514-FB3650D7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err="1"/>
              <a:t>Function</a:t>
            </a:r>
            <a:r>
              <a:rPr lang="de-DE" dirty="0"/>
              <a:t> Calls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18F42FA-8458-462D-B025-CD4909655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990009"/>
              </p:ext>
            </p:extLst>
          </p:nvPr>
        </p:nvGraphicFramePr>
        <p:xfrm>
          <a:off x="1178479" y="2638425"/>
          <a:ext cx="9812076" cy="3101979"/>
        </p:xfrm>
        <a:graphic>
          <a:graphicData uri="http://schemas.openxmlformats.org/drawingml/2006/table">
            <a:tbl>
              <a:tblPr firstRow="1" bandRow="1">
                <a:noFill/>
                <a:tableStyleId>{69012ECD-51FC-41F1-AA8D-1B2483CD663E}</a:tableStyleId>
              </a:tblPr>
              <a:tblGrid>
                <a:gridCol w="1635346">
                  <a:extLst>
                    <a:ext uri="{9D8B030D-6E8A-4147-A177-3AD203B41FA5}">
                      <a16:colId xmlns:a16="http://schemas.microsoft.com/office/drawing/2014/main" val="958943149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1912958410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2349791378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3616992817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1918709686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3826504901"/>
                    </a:ext>
                  </a:extLst>
                </a:gridCol>
              </a:tblGrid>
              <a:tr h="977123">
                <a:tc>
                  <a:txBody>
                    <a:bodyPr/>
                    <a:lstStyle/>
                    <a:p>
                      <a:endParaRPr lang="de-DE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Brute Force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Ascent</a:t>
                      </a:r>
                      <a:endParaRPr lang="de-DE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Ascent</a:t>
                      </a:r>
                      <a:r>
                        <a:rPr lang="de-DE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Restart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Ascent</a:t>
                      </a:r>
                      <a:r>
                        <a:rPr lang="de-DE" sz="2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Trio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Optimiert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656610"/>
                  </a:ext>
                </a:extLst>
              </a:tr>
              <a:tr h="531214"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Personen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380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516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2875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490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205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093992"/>
                  </a:ext>
                </a:extLst>
              </a:tr>
              <a:tr h="531214"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Personen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585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1034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4111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20459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469038"/>
                  </a:ext>
                </a:extLst>
              </a:tr>
              <a:tr h="531214"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 Personen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645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3949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37234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297921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5140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34610"/>
                  </a:ext>
                </a:extLst>
              </a:tr>
              <a:tr h="531214"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 Personen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6967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663682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5576042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69016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65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9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Macintosh PowerPoint</Application>
  <PresentationFormat>Breitbild</PresentationFormat>
  <Paragraphs>117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Paket</vt:lpstr>
      <vt:lpstr>Wilikins-Seating-Problem</vt:lpstr>
      <vt:lpstr>Das Problem</vt:lpstr>
      <vt:lpstr>Datenstruktur</vt:lpstr>
      <vt:lpstr>Brute Force</vt:lpstr>
      <vt:lpstr>Greedy Ascent Algorithmus</vt:lpstr>
      <vt:lpstr>Random Restart</vt:lpstr>
      <vt:lpstr>Worst-Trio-greedy</vt:lpstr>
      <vt:lpstr>Optimierungsalgorythmus</vt:lpstr>
      <vt:lpstr>Function Calls</vt:lpstr>
      <vt:lpstr>Average Rating über 1000 Durchläufe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Wilikins-Seating-Problem</dc:title>
  <dc:creator>Marius Kock</dc:creator>
  <cp:lastModifiedBy>Suenje Gollek</cp:lastModifiedBy>
  <cp:revision>2</cp:revision>
  <dcterms:created xsi:type="dcterms:W3CDTF">2019-01-22T17:05:14Z</dcterms:created>
  <dcterms:modified xsi:type="dcterms:W3CDTF">2019-01-22T18:11:18Z</dcterms:modified>
</cp:coreProperties>
</file>