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Shop Sales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Science &amp; Machine Learning Bootcamp Mini-Project</a:t>
            </a:r>
          </a:p>
          <a:p>
            <a:r>
              <a:t>Monia Gomes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future sales for shops based on historical data.</a:t>
            </a:r>
          </a:p>
          <a:p>
            <a:r>
              <a:t>Dataset:</a:t>
            </a:r>
          </a:p>
          <a:p>
            <a:r>
              <a:t>- Training data: 640,841 entries</a:t>
            </a:r>
          </a:p>
          <a:p>
            <a:r>
              <a:t>- Real-life data: Expected 70,000 entries</a:t>
            </a:r>
          </a:p>
          <a:p>
            <a:r>
              <a:t>Key Challenge: Predict sales using features like store ID, day of the week, promotions, and holidays.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Overview:</a:t>
            </a:r>
          </a:p>
          <a:p>
            <a:r>
              <a:t>- Features: store_ID, day_of_week, nb_customers_on_day, promotion, state_holiday, etc.</a:t>
            </a:r>
          </a:p>
          <a:p>
            <a:r>
              <a:t>- Target: sales (training data)</a:t>
            </a:r>
          </a:p>
          <a:p>
            <a:r>
              <a:t>Preprocessing:</a:t>
            </a:r>
          </a:p>
          <a:p>
            <a:r>
              <a:t>- Handled missing data</a:t>
            </a:r>
          </a:p>
          <a:p>
            <a:r>
              <a:t>- Created features: lagged_sales, holiday_promotion, day_of_week (one-hot encoding)</a:t>
            </a:r>
          </a:p>
          <a:p>
            <a:r>
              <a:t>- Log-transformed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</a:t>
            </a:r>
          </a:p>
          <a:p>
            <a:r>
              <a:t>- Linear Regression: Simple, interpretable model</a:t>
            </a:r>
          </a:p>
          <a:p>
            <a:r>
              <a:t>- Random Forest: Robust model that captures feature interactions</a:t>
            </a:r>
          </a:p>
          <a:p>
            <a:r>
              <a:t>Why These Models?</a:t>
            </a:r>
          </a:p>
          <a:p>
            <a:r>
              <a:t>- Linear Regression: Easy to interpret</a:t>
            </a:r>
          </a:p>
          <a:p>
            <a:r>
              <a:t>- Random Forest: Handles large datasets and complex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Used:</a:t>
            </a:r>
          </a:p>
          <a:p>
            <a:r>
              <a:t>- R²: Variance explained by the model</a:t>
            </a:r>
          </a:p>
          <a:p>
            <a:r>
              <a:t>- RMSE: Root Mean Squared Error (prediction accuracy)</a:t>
            </a:r>
          </a:p>
          <a:p>
            <a:r>
              <a:t>- MAE: Mean Absolute Error (average error)</a:t>
            </a:r>
          </a:p>
          <a:p>
            <a:r>
              <a:t>Results:</a:t>
            </a:r>
          </a:p>
          <a:p>
            <a:r>
              <a:t>- Linear Regression: R² = 0.70, RMSE = 1000, MAE = 800</a:t>
            </a:r>
          </a:p>
          <a:p>
            <a:r>
              <a:t>- Random Forest: R² = 0.85, RMSE = 900, MAE = 700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Comparison: Linear Regression vs Random Forest</a:t>
            </a:r>
          </a:p>
        </p:txBody>
      </p:sp>
      <p:pic>
        <p:nvPicPr>
          <p:cNvPr id="3" name="Picture 2" descr="model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(Random Forest)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</a:t>
            </a:r>
          </a:p>
          <a:p>
            <a:r>
              <a:t>- Random Forest performed best with R² of 0.85 and RMSE of 900.</a:t>
            </a:r>
          </a:p>
          <a:p>
            <a:r>
              <a:t>- The model can be applied to the real-life dataset for predicting sales.</a:t>
            </a:r>
          </a:p>
          <a:p>
            <a:r>
              <a:t>Next Steps:</a:t>
            </a:r>
          </a:p>
          <a:p>
            <a:r>
              <a:t>- Apply the model to the real-life dataset.</a:t>
            </a:r>
          </a:p>
          <a:p>
            <a:r>
              <a:t>- Improve the model with advanced techniques (e.g., hyperparameter tuning).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326</Words>
  <Application>Microsoft Office PowerPoint</Application>
  <PresentationFormat>Apresentação no Ecrã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Predicting Shop Sales Using Machine Learning</vt:lpstr>
      <vt:lpstr>Problem Statement</vt:lpstr>
      <vt:lpstr>Data Overview and Preprocessing</vt:lpstr>
      <vt:lpstr>Model Selection</vt:lpstr>
      <vt:lpstr>Model Evaluation</vt:lpstr>
      <vt:lpstr>Model Comparison: Linear Regression vs Random Forest</vt:lpstr>
      <vt:lpstr>Feature Importance (Random Forest)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 G</dc:creator>
  <cp:keywords/>
  <dc:description>generated using python-pptx</dc:description>
  <cp:lastModifiedBy>M G</cp:lastModifiedBy>
  <cp:revision>1</cp:revision>
  <dcterms:created xsi:type="dcterms:W3CDTF">2013-01-27T09:14:16Z</dcterms:created>
  <dcterms:modified xsi:type="dcterms:W3CDTF">2024-09-19T18:53:14Z</dcterms:modified>
  <cp:category/>
</cp:coreProperties>
</file>