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C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47" autoAdjust="0"/>
  </p:normalViewPr>
  <p:slideViewPr>
    <p:cSldViewPr snapToGrid="0" snapToObjects="1">
      <p:cViewPr varScale="1">
        <p:scale>
          <a:sx n="59" d="100"/>
          <a:sy n="59" d="100"/>
        </p:scale>
        <p:origin x="6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38B15-700D-4B08-A6D1-C6D086554F4F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8A641-9719-4509-94F3-C449268E24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7120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PT" b="1" dirty="0" err="1"/>
              <a:t>Dataset</a:t>
            </a:r>
            <a:r>
              <a:rPr lang="pt-PT" b="1" dirty="0"/>
              <a:t> </a:t>
            </a:r>
            <a:r>
              <a:rPr lang="pt-PT" b="1" dirty="0" err="1"/>
              <a:t>Chosen</a:t>
            </a:r>
            <a:r>
              <a:rPr lang="pt-PT" dirty="0"/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CIFAR-10 dataset,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consists of 60000 32x32 color images in 10 classes, with 6000 images per class. There are 50000 training images and 10000 test images.</a:t>
            </a:r>
            <a:br>
              <a:rPr lang="en-US" dirty="0"/>
            </a:b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8A641-9719-4509-94F3-C449268E243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1342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valuation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Show evaluation metrics, confusion matrix, and related plots (2-4 slides).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8A641-9719-4509-94F3-C449268E243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7284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valuation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Show evaluation metrics, confusion matrix, and related plots (2-4 slides).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8A641-9719-4509-94F3-C449268E243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8925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Model Deployment</a:t>
            </a:r>
            <a:r>
              <a:rPr lang="en-US" dirty="0"/>
              <a:t> (optional):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applicable, mention how you deployed the model (bonus).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8A641-9719-4509-94F3-C449268E243D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276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Project Overview/Recap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a final summary of the project (1 slide).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8A641-9719-4509-94F3-C449268E243D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814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Problem Overview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Describe the problem you're solving (1 slide).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8A641-9719-4509-94F3-C449268E243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4833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Detail your data preprocessing steps. Use diagrams to visualize the process (1-2 slides).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8A641-9719-4509-94F3-C449268E243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4324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Detail your data preprocessing steps. Use diagrams to visualize the process (1-2 slides).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8A641-9719-4509-94F3-C449268E243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3726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CNN Architecture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Present the CNN architecture you designed, using diagrams to illustrate (1-2 slides).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8A641-9719-4509-94F3-C449268E243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9758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CNN Architecture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Present the CNN architecture you designed, using diagrams to illustrate (1-2 slides).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8A641-9719-4509-94F3-C449268E243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7057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 err="1"/>
              <a:t>Optimization</a:t>
            </a:r>
            <a:r>
              <a:rPr lang="pt-PT" b="1" dirty="0"/>
              <a:t> </a:t>
            </a:r>
            <a:r>
              <a:rPr lang="pt-PT" b="1" dirty="0" err="1"/>
              <a:t>Techniques</a:t>
            </a:r>
            <a:r>
              <a:rPr lang="pt-PT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err="1"/>
              <a:t>Mention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optimization</a:t>
            </a:r>
            <a:r>
              <a:rPr lang="pt-PT" dirty="0"/>
              <a:t> </a:t>
            </a:r>
            <a:r>
              <a:rPr lang="pt-PT" dirty="0" err="1"/>
              <a:t>techniques</a:t>
            </a:r>
            <a:r>
              <a:rPr lang="pt-PT" dirty="0"/>
              <a:t> </a:t>
            </a:r>
            <a:r>
              <a:rPr lang="pt-PT" dirty="0" err="1"/>
              <a:t>applied</a:t>
            </a:r>
            <a:r>
              <a:rPr lang="pt-PT" dirty="0"/>
              <a:t> (1 slide).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8A641-9719-4509-94F3-C449268E243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3399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Transfer Learning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Specify the pretrained model, explain why it was chosen, and any modifications made (1-2 slides).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8A641-9719-4509-94F3-C449268E243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699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Transfer Learning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Specify the pretrained model, explain why it was chosen, and any modifications made (1-2 slides).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8A641-9719-4509-94F3-C449268E243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126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D148-2010-480B-B318-10D80AFD5BB3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Fabulous G4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B8C0-BA9D-497D-8153-DA3B6428B517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Fabulous G4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952B-837D-4654-AA7F-B909C20448F5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Fabulous G4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32C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127000">
              <a:schemeClr val="bg1"/>
            </a:glo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glow rad="127000">
              <a:schemeClr val="bg1"/>
            </a:glo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D0E8-E318-40C1-9ECB-9B5BCE94E80D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Fabulous G4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5967F9-D87F-4DC8-9EBE-C82F41E132E4}" type="datetime1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Fabulous G4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688230-9884-4561-BAAA-3B57F98B0F73}" type="datetime1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Fabulous G4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EF6D1A-75C8-497C-99D4-EF9D2F3AE6A7}" type="datetime1">
              <a:rPr lang="en-US" smtClean="0"/>
              <a:pPr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Fabulous G4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193C-A9B0-41F9-8B01-944FDE019350}" type="datetime1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Fabulous G4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4AA5-1253-4345-BA47-2AB7539EA35B}" type="datetime1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Fabulous G4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E76-B0F5-41C1-BABA-C40294A736BF}" type="datetime1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Fabulous G4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A36E-300F-47D5-9E43-D3F98B586083}" type="datetime1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Fabulous G4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C991C-942D-4A05-B37A-773BD28795E0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Fabulous G4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solidFill>
                  <a:schemeClr val="bg1"/>
                </a:solidFill>
              </a:rPr>
              <a:t>The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fabulous</a:t>
            </a:r>
            <a:r>
              <a:rPr lang="pt-PT" dirty="0">
                <a:solidFill>
                  <a:schemeClr val="bg1"/>
                </a:solidFill>
              </a:rPr>
              <a:t> G4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BC9428-A425-E897-893E-483D2DCAA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16" y="2537619"/>
            <a:ext cx="1828800" cy="18288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6" name="Picture 2" descr="Moritz Neujeffski">
            <a:extLst>
              <a:ext uri="{FF2B5EF4-FFF2-40B4-BE49-F238E27FC236}">
                <a16:creationId xmlns:a16="http://schemas.microsoft.com/office/drawing/2014/main" id="{77BE117A-9691-96E2-56EB-0C973B327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780" y="2546763"/>
            <a:ext cx="1828800" cy="18288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A179358-77E6-8CC1-CE18-88C62392F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296" y="2546763"/>
            <a:ext cx="1828800" cy="18288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E802480-A68C-C828-2C8E-BD13DD8A3C23}"/>
              </a:ext>
            </a:extLst>
          </p:cNvPr>
          <p:cNvSpPr txBox="1"/>
          <p:nvPr/>
        </p:nvSpPr>
        <p:spPr>
          <a:xfrm>
            <a:off x="7002780" y="454919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Moritz </a:t>
            </a:r>
            <a:r>
              <a:rPr lang="pt-PT" dirty="0" err="1">
                <a:solidFill>
                  <a:schemeClr val="bg1"/>
                </a:solidFill>
              </a:rPr>
              <a:t>Neujeffski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425457-F38D-6BF9-92D2-52230B132A01}"/>
              </a:ext>
            </a:extLst>
          </p:cNvPr>
          <p:cNvSpPr txBox="1"/>
          <p:nvPr/>
        </p:nvSpPr>
        <p:spPr>
          <a:xfrm>
            <a:off x="3892296" y="458188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Mónia Gomes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4343FF2-65D1-4942-1E31-B4B96E38F45D}"/>
              </a:ext>
            </a:extLst>
          </p:cNvPr>
          <p:cNvSpPr txBox="1"/>
          <p:nvPr/>
        </p:nvSpPr>
        <p:spPr>
          <a:xfrm>
            <a:off x="775716" y="454919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Fabian </a:t>
            </a:r>
            <a:r>
              <a:rPr lang="pt-PT" dirty="0" err="1">
                <a:solidFill>
                  <a:schemeClr val="bg1"/>
                </a:solidFill>
              </a:rPr>
              <a:t>Hieber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4" name="Marcador de Posição da Data 13">
            <a:extLst>
              <a:ext uri="{FF2B5EF4-FFF2-40B4-BE49-F238E27FC236}">
                <a16:creationId xmlns:a16="http://schemas.microsoft.com/office/drawing/2014/main" id="{1E5554FC-28F0-8595-E174-96295939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7C96-E6A5-4310-8369-DD074CDECE67}" type="datetime1">
              <a:rPr lang="en-US" smtClean="0"/>
              <a:t>9/26/2024</a:t>
            </a:fld>
            <a:endParaRPr lang="en-US"/>
          </a:p>
        </p:txBody>
      </p:sp>
      <p:sp>
        <p:nvSpPr>
          <p:cNvPr id="15" name="Marcador de Posição do Rodapé 14">
            <a:extLst>
              <a:ext uri="{FF2B5EF4-FFF2-40B4-BE49-F238E27FC236}">
                <a16:creationId xmlns:a16="http://schemas.microsoft.com/office/drawing/2014/main" id="{D5E7FE57-1F3B-C194-6186-938A13E3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Fabulous G4</a:t>
            </a:r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D612389E-6037-B545-F14B-371BA38E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Transfer Learning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8970608-A3BF-5156-8632-6610C4C0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DE9D-4B23-4B22-8B6F-7A0D3ACB018B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6C4D1E9-7C5E-E0B0-1FC9-2724AA01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Fabulous G4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1DD7798-1391-8747-5BBE-5ED336D7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6C85E7-5502-1B07-1EF0-112F6EFD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02B4-D893-4151-B4C1-52FE9BCDFD17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CF0B346-D4B1-CB17-E210-21AD86C2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Fabulous G4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6E072C-2F59-23E7-F788-2B842C68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0CB5943-5C69-CE7C-7CC0-603F9DFA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3429-EA06-46EC-A2F2-A5CE1365DE7D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B55254B-9747-BAC0-9F89-B1F3538D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Fabulous G4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F16C43-EF66-1EB1-455A-A320EE79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Deployment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1A8F248-B11C-623D-8567-005DF673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88BB-95A2-434C-983D-EFFF577553C7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CB94C07-03E8-9774-3C3B-C41AF91E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Fabulous G4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A76E81A-BF10-5FA9-D3B5-26266FA9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 /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9838418-4ACF-48C3-0FC4-B6F582470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85C8-D1AF-421F-A224-38BC7445AFDB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1E32690-5C06-13CE-7307-85A4F423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Fabulous G4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1CE7DFE-28D8-6207-6892-1B4B36E0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Dataset</a:t>
            </a:r>
            <a:r>
              <a:rPr lang="pt-PT" dirty="0"/>
              <a:t> - </a:t>
            </a:r>
            <a:r>
              <a:rPr lang="pt-PT" i="0" dirty="0" err="1">
                <a:effectLst/>
                <a:latin typeface="Inter"/>
              </a:rPr>
              <a:t>Object</a:t>
            </a:r>
            <a:r>
              <a:rPr lang="pt-PT" i="0" dirty="0">
                <a:effectLst/>
                <a:latin typeface="Inter"/>
              </a:rPr>
              <a:t> </a:t>
            </a:r>
            <a:r>
              <a:rPr lang="pt-PT" i="0" dirty="0" err="1">
                <a:effectLst/>
                <a:latin typeface="Inter"/>
              </a:rPr>
              <a:t>Recognition</a:t>
            </a:r>
            <a:r>
              <a:rPr lang="pt-PT" i="0" dirty="0">
                <a:effectLst/>
                <a:latin typeface="Inter"/>
              </a:rPr>
              <a:t> in </a:t>
            </a:r>
            <a:r>
              <a:rPr lang="pt-PT" i="0" dirty="0" err="1">
                <a:effectLst/>
                <a:latin typeface="Inter"/>
              </a:rPr>
              <a:t>Images</a:t>
            </a:r>
            <a:br>
              <a:rPr lang="pt-PT" i="0" dirty="0">
                <a:effectLst/>
                <a:latin typeface="Inter"/>
              </a:rPr>
            </a:br>
            <a:endParaRPr dirty="0"/>
          </a:p>
        </p:txBody>
      </p:sp>
      <p:pic>
        <p:nvPicPr>
          <p:cNvPr id="2050" name="Picture 2" descr="CIFAR-10">
            <a:extLst>
              <a:ext uri="{FF2B5EF4-FFF2-40B4-BE49-F238E27FC236}">
                <a16:creationId xmlns:a16="http://schemas.microsoft.com/office/drawing/2014/main" id="{09C935A7-F85D-32D3-3628-D620AE29CA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83" y="1793535"/>
            <a:ext cx="345757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813E8D5-162A-7961-8FEE-209CC9F279CC}"/>
              </a:ext>
            </a:extLst>
          </p:cNvPr>
          <p:cNvSpPr txBox="1"/>
          <p:nvPr/>
        </p:nvSpPr>
        <p:spPr>
          <a:xfrm>
            <a:off x="1621970" y="564366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CIFAR – 10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615AAE2-5A9D-FE2C-43FB-820BB76D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3571-61A3-4270-8908-41F232D8CD7A}" type="datetime1">
              <a:rPr lang="en-US" smtClean="0"/>
              <a:t>9/26/2024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D6D52E0-9D68-F9A5-9D76-562AEB1E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Fabulous G4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C5F58D4-AF6D-5CC5-10A2-86649476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Overview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2F90514-F474-50D3-5691-CC42A5969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77F1-309E-42AB-831E-BBBA895109FC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F604C72-C8A5-CC4A-B4E3-A1307B3F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Fabulous G4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5900D6F-1B7C-570E-648D-DE77F6AC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ADF3766-E71E-9AB8-1608-817A9D04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EC22-0843-46E6-A6B5-73A15C29F0BB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E0059B5-F2C1-3FB7-E26B-646804EF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Fabulous G4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973144-1B4E-AB16-8998-8129964B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C19A12B-B37B-77E0-AE3D-C85776F77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4E54-C08B-45FF-963C-96096F57EE82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9BF9A65-2B23-B75D-B8C0-4FB58662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Fabulous G4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46821B6-03B0-825B-854D-1DEE5BCA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CNN Architecture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ABEE5A1-B486-924C-C897-89DFB01F4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675A-53E5-4176-8A2D-A379C5A8CC96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F99C5E4-8038-E663-8DC3-7EBB0F88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Fabulous G4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2B70AFD-7D58-70B9-593D-FF9F7C35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CNN Architecture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A7E0CD3-5202-63DB-2F2F-DF68C10E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1A09-D1E2-4E2E-93D9-5050D3B2C0F6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0D1494A-3DF4-CC5F-7D8E-D81A6639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Fabulous G4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83CF921-8A97-E939-6DE9-08F01FBE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Optimization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A5DAD2B-232A-5461-B460-53D5266C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5880D-0C7F-414D-83D7-E48637CEE47B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1DADA67-ABB4-B0FE-D9EB-9078CD8A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Fabulous G4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D9E3EB2-0E08-84E6-9DEA-DA7C1704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Transfer Learning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CFA195F-0499-C28E-0C6B-62E2CAAB5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96C0-F9CE-4CDC-A228-F3502A1798CC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41157F5-294A-0B94-B023-7F3D1235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Fabulous G4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2D005C9-2258-3BD8-590C-CF12E2FB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379</Words>
  <Application>Microsoft Office PowerPoint</Application>
  <PresentationFormat>Apresentação no Ecrã (4:3)</PresentationFormat>
  <Paragraphs>98</Paragraphs>
  <Slides>14</Slides>
  <Notes>13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9" baseType="lpstr">
      <vt:lpstr>Aptos</vt:lpstr>
      <vt:lpstr>Arial</vt:lpstr>
      <vt:lpstr>Calibri</vt:lpstr>
      <vt:lpstr>Inter</vt:lpstr>
      <vt:lpstr>Office Theme</vt:lpstr>
      <vt:lpstr>The fabulous G4</vt:lpstr>
      <vt:lpstr>Dataset - Object Recognition in Images </vt:lpstr>
      <vt:lpstr>Problem Overview</vt:lpstr>
      <vt:lpstr>Data Preprocessing (1/2)</vt:lpstr>
      <vt:lpstr>Data Preprocessing (2/2)</vt:lpstr>
      <vt:lpstr>CNN Architecture (1/2)</vt:lpstr>
      <vt:lpstr>CNN Architecture (2/2)</vt:lpstr>
      <vt:lpstr>Optimization Techniques</vt:lpstr>
      <vt:lpstr>Transfer Learning (1/2)</vt:lpstr>
      <vt:lpstr>Transfer Learning (2/2)</vt:lpstr>
      <vt:lpstr>Evaluation (1/2)</vt:lpstr>
      <vt:lpstr>Evaluation (2/2)</vt:lpstr>
      <vt:lpstr>Model Deployment (Optional)</vt:lpstr>
      <vt:lpstr>Project Overview / Recap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 G</dc:creator>
  <cp:keywords/>
  <dc:description>generated using python-pptx</dc:description>
  <cp:lastModifiedBy>M G</cp:lastModifiedBy>
  <cp:revision>3</cp:revision>
  <dcterms:created xsi:type="dcterms:W3CDTF">2013-01-27T09:14:16Z</dcterms:created>
  <dcterms:modified xsi:type="dcterms:W3CDTF">2024-09-26T13:26:47Z</dcterms:modified>
  <cp:category/>
</cp:coreProperties>
</file>