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539615" y="3032125"/>
            <a:ext cx="1935480" cy="84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snmptrapd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539615" y="4910455"/>
            <a:ext cx="1935480" cy="84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snmptrap</a:t>
            </a:r>
            <a:endParaRPr lang="en-US" altLang="zh-CN"/>
          </a:p>
          <a:p>
            <a:pPr algn="ctr"/>
            <a:r>
              <a:rPr lang="en-US" altLang="zh-CN"/>
              <a:t>(testTrap.c)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0"/>
            <a:endCxn id="10" idx="2"/>
          </p:cNvCxnSpPr>
          <p:nvPr/>
        </p:nvCxnSpPr>
        <p:spPr>
          <a:xfrm flipV="1">
            <a:off x="5507355" y="3873500"/>
            <a:ext cx="0" cy="103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57445" y="3597910"/>
            <a:ext cx="10998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监听 </a:t>
            </a:r>
            <a:r>
              <a:rPr lang="en-US" altLang="zh-CN" sz="1200"/>
              <a:t>UDP: 16</a:t>
            </a:r>
            <a:r>
              <a:rPr lang="en-US" sz="1200"/>
              <a:t>2</a:t>
            </a:r>
            <a:endParaRPr lang="en-US" sz="1200"/>
          </a:p>
        </p:txBody>
      </p:sp>
      <p:sp>
        <p:nvSpPr>
          <p:cNvPr id="15" name="圆角矩形 14"/>
          <p:cNvSpPr/>
          <p:nvPr/>
        </p:nvSpPr>
        <p:spPr>
          <a:xfrm>
            <a:off x="3427095" y="1106805"/>
            <a:ext cx="1935480" cy="84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自定义的脚本</a:t>
            </a:r>
            <a:r>
              <a:rPr lang="en-US" altLang="zh-CN">
                <a:sym typeface="+mn-ea"/>
              </a:rPr>
              <a:t>(</a:t>
            </a:r>
            <a:r>
              <a:rPr lang="en-US" altLang="zh-CN"/>
              <a:t>/tmp/lognotify)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0" idx="0"/>
            <a:endCxn id="15" idx="2"/>
          </p:cNvCxnSpPr>
          <p:nvPr/>
        </p:nvCxnSpPr>
        <p:spPr>
          <a:xfrm flipH="1" flipV="1">
            <a:off x="4394835" y="1948180"/>
            <a:ext cx="1112520" cy="1083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42130" y="4254500"/>
            <a:ext cx="23304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snmptrapd接收设备发出的trap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4145915" y="2351405"/>
            <a:ext cx="2722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/>
              <a:t>通过</a:t>
            </a:r>
            <a:r>
              <a:rPr lang="zh-CN" altLang="en-US" sz="1200"/>
              <a:t>配置</a:t>
            </a:r>
            <a:r>
              <a:rPr lang="zh-CN" altLang="en-US" sz="1200"/>
              <a:t>/etc/snmp/snmptrapd.conf</a:t>
            </a:r>
            <a:endParaRPr lang="zh-CN" altLang="en-US" sz="1200"/>
          </a:p>
          <a:p>
            <a:pPr algn="ctr"/>
            <a:r>
              <a:rPr lang="zh-CN" altLang="en-US" sz="1200"/>
              <a:t>调用自定义的脚本或者转发</a:t>
            </a:r>
            <a:r>
              <a:rPr lang="zh-CN" altLang="en-US" sz="1200"/>
              <a:t>指定的</a:t>
            </a:r>
            <a:r>
              <a:rPr lang="zh-CN" altLang="en-US" sz="1200"/>
              <a:t>trap</a:t>
            </a:r>
            <a:endParaRPr lang="zh-CN" altLang="en-US" sz="1200"/>
          </a:p>
        </p:txBody>
      </p:sp>
      <p:grpSp>
        <p:nvGrpSpPr>
          <p:cNvPr id="23" name="组合 22"/>
          <p:cNvGrpSpPr/>
          <p:nvPr/>
        </p:nvGrpSpPr>
        <p:grpSpPr>
          <a:xfrm>
            <a:off x="267335" y="265430"/>
            <a:ext cx="2019300" cy="2719070"/>
            <a:chOff x="2935" y="3645"/>
            <a:chExt cx="3180" cy="4282"/>
          </a:xfrm>
        </p:grpSpPr>
        <p:sp>
          <p:nvSpPr>
            <p:cNvPr id="4" name="圆角矩形 3"/>
            <p:cNvSpPr/>
            <p:nvPr/>
          </p:nvSpPr>
          <p:spPr>
            <a:xfrm>
              <a:off x="3001" y="3645"/>
              <a:ext cx="3048" cy="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snmpd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001" y="6603"/>
              <a:ext cx="3048" cy="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snmpget</a:t>
              </a:r>
              <a:endParaRPr lang="en-US" altLang="zh-CN"/>
            </a:p>
            <a:p>
              <a:pPr algn="ctr"/>
              <a:r>
                <a:rPr lang="en-US" altLang="zh-CN"/>
                <a:t>(</a:t>
              </a:r>
              <a:r>
                <a:rPr lang="en-US" altLang="zh-CN">
                  <a:sym typeface="+mn-ea"/>
                </a:rPr>
                <a:t>testLib.c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59" y="4496"/>
              <a:ext cx="173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监听 </a:t>
              </a:r>
              <a:r>
                <a:rPr lang="en-US" altLang="zh-CN" sz="1200"/>
                <a:t>UDP: 161</a:t>
              </a:r>
              <a:endParaRPr lang="zh-CN" altLang="en-US" sz="12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35" y="5568"/>
              <a:ext cx="318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1200">
                  <a:sym typeface="+mn-ea"/>
                </a:rPr>
                <a:t>snmpd接收</a:t>
              </a:r>
              <a:r>
                <a:rPr lang="en-US" altLang="zh-CN" sz="1200">
                  <a:sym typeface="+mn-ea"/>
                </a:rPr>
                <a:t>agent</a:t>
              </a:r>
              <a:r>
                <a:rPr lang="zh-CN" altLang="en-US" sz="1200">
                  <a:sym typeface="+mn-ea"/>
                </a:rPr>
                <a:t>发出的数据</a:t>
              </a:r>
              <a:endParaRPr lang="zh-CN" altLang="en-US" sz="1200">
                <a:sym typeface="+mn-ea"/>
              </a:endParaRPr>
            </a:p>
            <a:p>
              <a:pPr algn="ctr"/>
              <a:r>
                <a:rPr lang="zh-CN" altLang="en-US" sz="1200">
                  <a:sym typeface="+mn-ea"/>
                </a:rPr>
                <a:t>并对请求进行响应</a:t>
              </a:r>
              <a:endParaRPr lang="zh-CN" altLang="en-US" sz="1200">
                <a:sym typeface="+mn-ea"/>
              </a:endParaRPr>
            </a:p>
          </p:txBody>
        </p:sp>
        <p:cxnSp>
          <p:nvCxnSpPr>
            <p:cNvPr id="21" name="直接箭头连接符 20"/>
            <p:cNvCxnSpPr>
              <a:stCxn id="4" idx="2"/>
              <a:endCxn id="5" idx="0"/>
            </p:cNvCxnSpPr>
            <p:nvPr/>
          </p:nvCxnSpPr>
          <p:spPr>
            <a:xfrm>
              <a:off x="4525" y="4970"/>
              <a:ext cx="0" cy="16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595620" y="853440"/>
            <a:ext cx="2189480" cy="1094740"/>
            <a:chOff x="8979" y="1741"/>
            <a:chExt cx="3448" cy="1724"/>
          </a:xfrm>
        </p:grpSpPr>
        <p:sp>
          <p:nvSpPr>
            <p:cNvPr id="24" name="圆角矩形 23"/>
            <p:cNvSpPr/>
            <p:nvPr/>
          </p:nvSpPr>
          <p:spPr>
            <a:xfrm>
              <a:off x="8979" y="1741"/>
              <a:ext cx="3048" cy="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其他</a:t>
              </a:r>
              <a:r>
                <a:rPr lang="en-US" altLang="zh-CN">
                  <a:sym typeface="+mn-ea"/>
                </a:rPr>
                <a:t>snmp</a:t>
              </a:r>
              <a:r>
                <a:rPr lang="zh-CN" altLang="en-US">
                  <a:sym typeface="+mn-ea"/>
                </a:rPr>
                <a:t>管理端</a:t>
              </a:r>
              <a:r>
                <a:rPr lang="en-US" altLang="zh-CN">
                  <a:sym typeface="+mn-ea"/>
                </a:rPr>
                <a:t>(</a:t>
              </a:r>
              <a:r>
                <a:rPr lang="en-US" altLang="zh-CN">
                  <a:sym typeface="+mn-ea"/>
                </a:rPr>
                <a:t>snmptrapd</a:t>
              </a:r>
              <a:r>
                <a:rPr lang="en-US" altLang="zh-CN"/>
                <a:t>)</a:t>
              </a: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179" y="1941"/>
              <a:ext cx="3048" cy="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其他</a:t>
              </a:r>
              <a:r>
                <a:rPr lang="en-US" altLang="zh-CN">
                  <a:sym typeface="+mn-ea"/>
                </a:rPr>
                <a:t>snmp</a:t>
              </a:r>
              <a:r>
                <a:rPr lang="zh-CN" altLang="en-US">
                  <a:sym typeface="+mn-ea"/>
                </a:rPr>
                <a:t>管理端</a:t>
              </a:r>
              <a:r>
                <a:rPr lang="en-US" altLang="zh-CN">
                  <a:sym typeface="+mn-ea"/>
                </a:rPr>
                <a:t>(</a:t>
              </a:r>
              <a:r>
                <a:rPr lang="en-US" altLang="zh-CN">
                  <a:sym typeface="+mn-ea"/>
                </a:rPr>
                <a:t>snmptrapd</a:t>
              </a:r>
              <a:r>
                <a:rPr lang="en-US" altLang="zh-CN"/>
                <a:t>)</a:t>
              </a: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379" y="2141"/>
              <a:ext cx="3048" cy="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其他</a:t>
              </a:r>
              <a:r>
                <a:rPr lang="en-US" altLang="zh-CN">
                  <a:sym typeface="+mn-ea"/>
                </a:rPr>
                <a:t>snmp</a:t>
              </a:r>
              <a:r>
                <a:rPr lang="zh-CN" altLang="en-US">
                  <a:sym typeface="+mn-ea"/>
                </a:rPr>
                <a:t>管理端</a:t>
              </a:r>
              <a:r>
                <a:rPr lang="en-US" altLang="zh-CN">
                  <a:sym typeface="+mn-ea"/>
                </a:rPr>
                <a:t>(</a:t>
              </a:r>
              <a:r>
                <a:rPr lang="en-US" altLang="zh-CN">
                  <a:sym typeface="+mn-ea"/>
                </a:rPr>
                <a:t>snmptrapd</a:t>
              </a:r>
              <a:r>
                <a:rPr lang="en-US" altLang="zh-CN"/>
                <a:t>)</a:t>
              </a:r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880735" y="1694815"/>
            <a:ext cx="1873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监听 </a:t>
            </a:r>
            <a:r>
              <a:rPr lang="en-US" altLang="zh-CN" sz="1200"/>
              <a:t>UDP: 16</a:t>
            </a:r>
            <a:r>
              <a:rPr lang="en-US" sz="1200"/>
              <a:t>20,</a:t>
            </a:r>
            <a:r>
              <a:rPr lang="en-US" altLang="zh-CN" sz="1200"/>
              <a:t>1621,1622</a:t>
            </a:r>
            <a:endParaRPr lang="en-US" altLang="zh-CN" sz="1200"/>
          </a:p>
        </p:txBody>
      </p:sp>
      <p:cxnSp>
        <p:nvCxnSpPr>
          <p:cNvPr id="31" name="直接箭头连接符 30"/>
          <p:cNvCxnSpPr>
            <a:endCxn id="26" idx="2"/>
          </p:cNvCxnSpPr>
          <p:nvPr/>
        </p:nvCxnSpPr>
        <p:spPr>
          <a:xfrm flipV="1">
            <a:off x="5495925" y="1948815"/>
            <a:ext cx="1321435" cy="1078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xiao.黄</cp:lastModifiedBy>
  <cp:revision>5</cp:revision>
  <dcterms:created xsi:type="dcterms:W3CDTF">2019-08-06T03:54:31Z</dcterms:created>
  <dcterms:modified xsi:type="dcterms:W3CDTF">2019-08-06T07:48:59Z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