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/>
        </p:nvGrpSpPr>
        <p:grpSpPr>
          <a:xfrm>
            <a:off x="3745230" y="1329055"/>
            <a:ext cx="1976120" cy="2719705"/>
            <a:chOff x="2971" y="3645"/>
            <a:chExt cx="3112" cy="4283"/>
          </a:xfrm>
        </p:grpSpPr>
        <p:sp>
          <p:nvSpPr>
            <p:cNvPr id="4" name="圆角矩形 3"/>
            <p:cNvSpPr/>
            <p:nvPr/>
          </p:nvSpPr>
          <p:spPr>
            <a:xfrm>
              <a:off x="3001" y="3645"/>
              <a:ext cx="3048" cy="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snmpd</a:t>
              </a:r>
              <a:endParaRPr lang="en-US" altLang="zh-CN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001" y="6603"/>
              <a:ext cx="3048" cy="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snmpget</a:t>
              </a:r>
              <a:endParaRPr lang="en-US" altLang="zh-CN"/>
            </a:p>
            <a:p>
              <a:pPr algn="ctr"/>
              <a:r>
                <a:rPr lang="en-US" altLang="zh-CN"/>
                <a:t>(</a:t>
              </a:r>
              <a:r>
                <a:rPr lang="en-US" altLang="zh-CN">
                  <a:sym typeface="+mn-ea"/>
                </a:rPr>
                <a:t>testLibV2c.c </a:t>
              </a:r>
              <a:r>
                <a:rPr lang="en-US" altLang="zh-CN">
                  <a:sym typeface="+mn-ea"/>
                </a:rPr>
                <a:t>testLibV3.c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659" y="4496"/>
              <a:ext cx="1732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/>
                <a:t>监听 </a:t>
              </a:r>
              <a:r>
                <a:rPr lang="en-US" altLang="zh-CN" sz="1200"/>
                <a:t>UDP: 161</a:t>
              </a:r>
              <a:endParaRPr lang="zh-CN" altLang="en-US" sz="12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971" y="5568"/>
              <a:ext cx="3112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sz="1200">
                  <a:sym typeface="+mn-ea"/>
                </a:rPr>
                <a:t>snmpd接收设备</a:t>
              </a:r>
              <a:r>
                <a:rPr lang="zh-CN" altLang="en-US" sz="1200">
                  <a:sym typeface="+mn-ea"/>
                </a:rPr>
                <a:t>发出的数据</a:t>
              </a:r>
              <a:endParaRPr lang="zh-CN" altLang="en-US" sz="1200">
                <a:sym typeface="+mn-ea"/>
              </a:endParaRPr>
            </a:p>
            <a:p>
              <a:pPr algn="ctr"/>
              <a:r>
                <a:rPr lang="zh-CN" altLang="en-US" sz="1200">
                  <a:sym typeface="+mn-ea"/>
                </a:rPr>
                <a:t>并对请求进行响应</a:t>
              </a:r>
              <a:endParaRPr lang="zh-CN" altLang="en-US" sz="1200">
                <a:sym typeface="+mn-ea"/>
              </a:endParaRPr>
            </a:p>
          </p:txBody>
        </p:sp>
        <p:cxnSp>
          <p:nvCxnSpPr>
            <p:cNvPr id="21" name="直接箭头连接符 20"/>
            <p:cNvCxnSpPr>
              <a:stCxn id="4" idx="2"/>
              <a:endCxn id="5" idx="0"/>
            </p:cNvCxnSpPr>
            <p:nvPr/>
          </p:nvCxnSpPr>
          <p:spPr>
            <a:xfrm>
              <a:off x="4525" y="4970"/>
              <a:ext cx="0" cy="163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xiao.黄</cp:lastModifiedBy>
  <cp:revision>9</cp:revision>
  <dcterms:created xsi:type="dcterms:W3CDTF">2019-08-06T03:54:00Z</dcterms:created>
  <dcterms:modified xsi:type="dcterms:W3CDTF">2019-08-14T07:38:56Z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