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3" d="100"/>
          <a:sy n="53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0234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2857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98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6923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0975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0111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545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5091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561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5663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8076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8788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9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3542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4397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2806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385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0212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500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0756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502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8189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9570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4166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0989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307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"/>
          <p:cNvSpPr>
            <a:spLocks/>
          </p:cNvSpPr>
          <p:nvPr/>
        </p:nvSpPr>
        <p:spPr>
          <a:xfrm rot="0">
            <a:off x="9377426" y="4825"/>
            <a:ext cx="1218564" cy="6853554"/>
          </a:xfrm>
        </p:spPr>
      </p:sp>
    </p:spTree>
    <p:extLst>
      <p:ext uri="{BB962C8B-B14F-4D97-AF65-F5344CB8AC3E}">
        <p14:creationId xmlns:p14="http://schemas.microsoft.com/office/powerpoint/2010/main" val="129439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BABY PRIYANKA J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2213031036250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BCOM (GENERAL)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DR AMBEDKAR GOVT ARTS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4120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文本框"/>
          <p:cNvSpPr txBox="1">
            <a:spLocks/>
          </p:cNvSpPr>
          <p:nvPr/>
        </p:nvSpPr>
        <p:spPr>
          <a:xfrm rot="0">
            <a:off x="2209766" y="1771623"/>
            <a:ext cx="476242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 collection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Edunet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Feature collection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1)  Fillter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 cleaning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Identified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1)Through grads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011108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 rot="0">
            <a:off x="5626423" y="2984044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7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28640" y="976297"/>
            <a:ext cx="8477121" cy="562918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2824489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1562076" y="1914495"/>
            <a:ext cx="476242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The conclusion over all PL ,PYZ , and SVG are well performed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Than others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9636114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7379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5831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1274848" y="2207044"/>
            <a:ext cx="6047908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Companies analyze employee performance for many reasons , including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1: Feedback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2: Goal setting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3: Career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4: Company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5: reflecation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18320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 rot="0">
            <a:off x="840905" y="2638384"/>
            <a:ext cx="6636106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Employee data analysis  as a project which I have done is able to show members in company in gender wise and there grade in a graph view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8529099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文本框"/>
          <p:cNvSpPr txBox="1">
            <a:spLocks/>
          </p:cNvSpPr>
          <p:nvPr/>
        </p:nvSpPr>
        <p:spPr>
          <a:xfrm rot="0">
            <a:off x="838187" y="2419313"/>
            <a:ext cx="4762427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1:Employee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2:Employer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3:software company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4:Industries . etc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4109530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 rot="0">
            <a:off x="3076246" y="2276440"/>
            <a:ext cx="5477073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1:Conditional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2:Filter-remove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3:Formula-performance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4:Pivot-summary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5:Graph-data visualization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598277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914386" y="1771623"/>
            <a:ext cx="476242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1:Employee=-Kaggle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2:26-features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3:9-features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4:Emp id- 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5:Name-text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6:Emp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7:Performance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8:Gender-Male,Female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9 Employee rating -Num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793061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2205809" y="2495512"/>
            <a:ext cx="7919879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.Performance level =IFS(Z8&gt;=5,”VERY HIGH”,Z8&gt;=4,”HIGH”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                    Z8&gt;=3,”MED”,TRUE,”LOW”)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3192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244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2024-09-29T09:09:41Z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