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5253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6954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500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9282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7642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2470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9729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4517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0525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0652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9868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0648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8914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4381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0898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6893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609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2978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541713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0946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59293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7953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7899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88874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446617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 txBox="1">
            <a:spLocks/>
          </p:cNvSpPr>
          <p:nvPr/>
        </p:nvSpPr>
        <p:spPr>
          <a:xfrm rot="0">
            <a:off x="9377426" y="4825"/>
            <a:ext cx="1218563" cy="68535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24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7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9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AFROSE BANU 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22130310362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BCOM (GENERAL)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DR AMBEDKAR GOVT ARTS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184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矩形"/>
          <p:cNvSpPr>
            <a:spLocks/>
          </p:cNvSpPr>
          <p:nvPr/>
        </p:nvSpPr>
        <p:spPr>
          <a:xfrm rot="0">
            <a:off x="2209766" y="1771623"/>
            <a:ext cx="4762427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collection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Edunet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Feature collection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1)  Fillter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cleaning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Identified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1)Through grads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3399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5626423" y="2984043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28640" y="976297"/>
            <a:ext cx="8477121" cy="562918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824408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1562076" y="1914494"/>
            <a:ext cx="4762426" cy="624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conclusion over all PL ,PYZ , and SVG are well performed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Than others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3620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59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50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6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7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6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9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106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73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8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4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8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8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0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8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7611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9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1274847" y="2207044"/>
            <a:ext cx="6047908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Companies analyze employee performance for many reasons , including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1: Feedback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2: Goal setting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3: Career development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4: Company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5: reflecation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6423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840905" y="2638384"/>
            <a:ext cx="6636106" cy="624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data analysis  as a project which I have done is able to show members in company in gender wise and there grade in a graph view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0087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838186" y="2419313"/>
            <a:ext cx="4762427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1:Employee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2:Employer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3:software company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4:Industries . etc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0499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3076246" y="2276440"/>
            <a:ext cx="5477073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1:Conditional formatting- missing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2:Filter-remove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3:Formula-performance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4:Pivot-summary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5:Graph-data visualization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1463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914386" y="1771623"/>
            <a:ext cx="4762426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1:Employee=-Kaggle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2:26-features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3:9-features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4:Emp id- Num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5:Name-text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6:Emp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7:Performance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8:Gender-Male,Female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9 Employee rating -Num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39488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205809" y="2495512"/>
            <a:ext cx="7919879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.Performance level =IFS(Z8&gt;=5,”VERY HIGH”,Z8&gt;=4,”HIGH”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                       Z8&gt;=3,”MED”,TRUE,”LOW”)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7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245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2024-09-29T10:42:31Z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