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9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4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4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3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8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4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3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0" y="3981346"/>
            <a:ext cx="3934374" cy="1238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" y="216981"/>
            <a:ext cx="6763694" cy="3448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6969" y="3825380"/>
            <a:ext cx="23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 </a:t>
            </a:r>
          </a:p>
        </p:txBody>
      </p:sp>
    </p:spTree>
    <p:extLst>
      <p:ext uri="{BB962C8B-B14F-4D97-AF65-F5344CB8AC3E}">
        <p14:creationId xmlns:p14="http://schemas.microsoft.com/office/powerpoint/2010/main" val="40702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echo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89" y="5459616"/>
            <a:ext cx="5201376" cy="743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7" y="2126295"/>
            <a:ext cx="491558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64" y="2268420"/>
            <a:ext cx="5306165" cy="2086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2" y="2009470"/>
            <a:ext cx="5878012" cy="44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tail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72" y="2886503"/>
            <a:ext cx="4953691" cy="1991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0" y="1972564"/>
            <a:ext cx="3216984" cy="49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8" y="1346368"/>
            <a:ext cx="6173061" cy="5306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60" y="653645"/>
            <a:ext cx="4697835" cy="58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df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1" y="1690688"/>
            <a:ext cx="7640116" cy="4286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85" y="5977536"/>
            <a:ext cx="481079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71" y="3174987"/>
            <a:ext cx="4420217" cy="390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9" y="1870745"/>
            <a:ext cx="4767263" cy="48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5" y="1841598"/>
            <a:ext cx="5171617" cy="4496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56" y="1841598"/>
            <a:ext cx="4569142" cy="486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64585" y="0"/>
            <a:ext cx="4027415" cy="1325563"/>
          </a:xfrm>
        </p:spPr>
        <p:txBody>
          <a:bodyPr/>
          <a:lstStyle/>
          <a:p>
            <a:r>
              <a:rPr lang="en-US" altLang="ko-KR" dirty="0" smtClean="0"/>
              <a:t>diff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544926" cy="55619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4" y="1325563"/>
            <a:ext cx="6109046" cy="5195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90" y="2651126"/>
            <a:ext cx="4922184" cy="38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473" y="398681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pwd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8" y="2066912"/>
            <a:ext cx="7897327" cy="22863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7" y="4498173"/>
            <a:ext cx="8209689" cy="7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86" y="4335274"/>
            <a:ext cx="6106377" cy="1867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57" y="632393"/>
            <a:ext cx="7163800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059" y="931178"/>
            <a:ext cx="1904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/>
              <a:t>mkdir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04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187"/>
            <a:ext cx="6392167" cy="130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" y="2995294"/>
            <a:ext cx="580153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9" y="1960449"/>
            <a:ext cx="4233839" cy="48975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932" y="3348778"/>
            <a:ext cx="5087060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6" y="1690688"/>
            <a:ext cx="9145276" cy="167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73" y="3549943"/>
            <a:ext cx="544906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6854"/>
            <a:ext cx="4521319" cy="4370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03" y="2831611"/>
            <a:ext cx="459169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578"/>
            <a:ext cx="4470235" cy="41820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47" y="1845578"/>
            <a:ext cx="6943182" cy="18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rmdir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767"/>
            <a:ext cx="5715798" cy="3648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47" y="5513351"/>
            <a:ext cx="728764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17</Words>
  <Application>Microsoft Office PowerPoint</Application>
  <PresentationFormat>와이드스크린</PresentationFormat>
  <Paragraphs>17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pwd</vt:lpstr>
      <vt:lpstr>PowerPoint 프레젠테이션</vt:lpstr>
      <vt:lpstr>rm</vt:lpstr>
      <vt:lpstr>cp</vt:lpstr>
      <vt:lpstr>mv</vt:lpstr>
      <vt:lpstr>cat</vt:lpstr>
      <vt:lpstr>touch</vt:lpstr>
      <vt:lpstr>rmdir</vt:lpstr>
      <vt:lpstr>echo</vt:lpstr>
      <vt:lpstr>head</vt:lpstr>
      <vt:lpstr>tail</vt:lpstr>
      <vt:lpstr>sort</vt:lpstr>
      <vt:lpstr>df</vt:lpstr>
      <vt:lpstr>du</vt:lpstr>
      <vt:lpstr>paste</vt:lpstr>
      <vt:lpstr>diff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이지환</dc:creator>
  <cp:lastModifiedBy>이지환</cp:lastModifiedBy>
  <cp:revision>12</cp:revision>
  <dcterms:created xsi:type="dcterms:W3CDTF">2024-05-13T17:37:09Z</dcterms:created>
  <dcterms:modified xsi:type="dcterms:W3CDTF">2024-05-13T22:43:14Z</dcterms:modified>
</cp:coreProperties>
</file>