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78" r:id="rId30"/>
    <p:sldId id="277" r:id="rId31"/>
    <p:sldId id="288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4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072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00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253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6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75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6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1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7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4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4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689D-B065-4EB4-94DA-8C3D7C0DBA6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78B09-172E-4B71-B8D0-4CDAD150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4446" y="1280720"/>
            <a:ext cx="8596668" cy="1320800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시스템 프로그래밍 </a:t>
            </a:r>
            <a:r>
              <a:rPr lang="en-US" altLang="ko-KR" dirty="0" err="1" smtClean="0">
                <a:solidFill>
                  <a:schemeClr val="tx1"/>
                </a:solidFill>
              </a:rPr>
              <a:t>linux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03168" y="4102217"/>
            <a:ext cx="3945000" cy="142741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+mj-ea"/>
                <a:ea typeface="+mj-ea"/>
              </a:rPr>
              <a:t>소프트웨어 학과 </a:t>
            </a:r>
            <a:r>
              <a:rPr lang="en-US" altLang="ko-KR" dirty="0" smtClean="0">
                <a:latin typeface="+mj-ea"/>
                <a:ea typeface="+mj-ea"/>
              </a:rPr>
              <a:t>2020875051</a:t>
            </a:r>
          </a:p>
          <a:p>
            <a:pPr marL="0" indent="0">
              <a:buNone/>
            </a:pPr>
            <a:r>
              <a:rPr lang="ko-KR" altLang="en-US" dirty="0" smtClean="0">
                <a:latin typeface="+mj-ea"/>
                <a:ea typeface="+mj-ea"/>
              </a:rPr>
              <a:t>이지환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4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rm</a:t>
            </a:r>
            <a:r>
              <a:rPr lang="en-US" altLang="ko-KR" sz="2400" dirty="0" smtClean="0">
                <a:solidFill>
                  <a:schemeClr val="tx1"/>
                </a:solidFill>
              </a:rPr>
              <a:t>: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파일이나 디렉토리를 삭제합니다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5158"/>
          <a:stretch/>
        </p:blipFill>
        <p:spPr>
          <a:xfrm>
            <a:off x="256093" y="1930400"/>
            <a:ext cx="11473576" cy="1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+mj-ea"/>
              </a:rPr>
              <a:t>rmdir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: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디렉토리 삭제</a:t>
            </a:r>
            <a:endParaRPr lang="ko-KR" altLang="en-US" sz="2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892176"/>
            <a:ext cx="7272377" cy="2953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1" y="1827289"/>
            <a:ext cx="459169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cat: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파일의 내용을 출력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363903"/>
            <a:ext cx="7202945" cy="34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echo:</a:t>
            </a:r>
            <a:r>
              <a:rPr lang="ko-KR" altLang="en-US" sz="2400" dirty="0" smtClean="0">
                <a:solidFill>
                  <a:schemeClr val="tx1"/>
                </a:solidFill>
              </a:rPr>
              <a:t>주어진 문자열을 표준 출력에 출력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986301"/>
            <a:ext cx="9245717" cy="16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date:</a:t>
            </a:r>
            <a:r>
              <a:rPr lang="ko-KR" altLang="en-US" sz="2400" dirty="0" smtClean="0">
                <a:solidFill>
                  <a:schemeClr val="tx1"/>
                </a:solidFill>
              </a:rPr>
              <a:t>현재 날짜와 시간을 출력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" y="2889151"/>
            <a:ext cx="12147700" cy="15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whoami</a:t>
            </a:r>
            <a:r>
              <a:rPr lang="en-US" altLang="ko-KR" sz="2400" dirty="0" smtClean="0">
                <a:solidFill>
                  <a:schemeClr val="tx1"/>
                </a:solidFill>
              </a:rPr>
              <a:t>:</a:t>
            </a:r>
            <a:r>
              <a:rPr lang="ko-KR" altLang="en-US" sz="2400" dirty="0" smtClean="0">
                <a:solidFill>
                  <a:schemeClr val="tx1"/>
                </a:solidFill>
              </a:rPr>
              <a:t>현재 이름을 출력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19974"/>
            <a:ext cx="8990224" cy="10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clear:</a:t>
            </a:r>
            <a:r>
              <a:rPr lang="ko-KR" altLang="en-US" sz="2400" dirty="0" smtClean="0">
                <a:solidFill>
                  <a:schemeClr val="tx1"/>
                </a:solidFill>
              </a:rPr>
              <a:t>터미널 화면을 지움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1" y="2282769"/>
            <a:ext cx="4391638" cy="26006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31" y="1609909"/>
            <a:ext cx="5514247" cy="50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df</a:t>
            </a:r>
            <a:r>
              <a:rPr lang="en-US" altLang="ko-KR" sz="2400" dirty="0" smtClean="0">
                <a:solidFill>
                  <a:schemeClr val="tx1"/>
                </a:solidFill>
              </a:rPr>
              <a:t> : </a:t>
            </a:r>
            <a:r>
              <a:rPr lang="ko-KR" altLang="en-US" sz="2400" dirty="0" smtClean="0">
                <a:solidFill>
                  <a:schemeClr val="tx1"/>
                </a:solidFill>
              </a:rPr>
              <a:t>현재 디스크 사용량을 출력합니다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38" y="2408105"/>
            <a:ext cx="60873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wc</a:t>
            </a:r>
            <a:r>
              <a:rPr lang="en-US" altLang="ko-KR" sz="2400" dirty="0" smtClean="0">
                <a:solidFill>
                  <a:schemeClr val="tx1"/>
                </a:solidFill>
              </a:rPr>
              <a:t> [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파일이름</a:t>
            </a:r>
            <a:r>
              <a:rPr lang="en-US" altLang="ko-KR" sz="2400" dirty="0" smtClean="0">
                <a:solidFill>
                  <a:schemeClr val="tx1"/>
                </a:solidFill>
              </a:rPr>
              <a:t>]: 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파일의 단어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문자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줄 수를 출력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5" y="3039249"/>
            <a:ext cx="8910706" cy="10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tar -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cvf</a:t>
            </a:r>
            <a:r>
              <a:rPr lang="en-US" altLang="ko-KR" sz="2400" dirty="0" smtClean="0">
                <a:solidFill>
                  <a:schemeClr val="tx1"/>
                </a:solidFill>
              </a:rPr>
              <a:t>: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 압축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tar –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cvf</a:t>
            </a:r>
            <a:r>
              <a:rPr lang="en-US" altLang="ko-KR" sz="2400" dirty="0" smtClean="0">
                <a:solidFill>
                  <a:schemeClr val="tx1"/>
                </a:solidFill>
              </a:rPr>
              <a:t> [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파일명</a:t>
            </a:r>
            <a:r>
              <a:rPr lang="en-US" altLang="ko-KR" sz="2400" dirty="0" smtClean="0">
                <a:solidFill>
                  <a:schemeClr val="tx1"/>
                </a:solidFill>
              </a:rPr>
              <a:t>.tar] [</a:t>
            </a:r>
            <a:r>
              <a:rPr lang="ko-KR" altLang="en-US" sz="2400" dirty="0" smtClean="0">
                <a:solidFill>
                  <a:schemeClr val="tx1"/>
                </a:solidFill>
              </a:rPr>
              <a:t>압축할 폴더</a:t>
            </a:r>
            <a:r>
              <a:rPr lang="en-US" altLang="ko-KR" sz="2400" dirty="0" smtClean="0">
                <a:solidFill>
                  <a:schemeClr val="tx1"/>
                </a:solidFill>
              </a:rPr>
              <a:t>]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59416"/>
            <a:ext cx="8024368" cy="31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5" y="2327254"/>
            <a:ext cx="11712539" cy="1672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7072" y="494950"/>
            <a:ext cx="5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ls:</a:t>
            </a:r>
            <a:r>
              <a:rPr lang="ko-KR" altLang="en-US" dirty="0" smtClean="0">
                <a:latin typeface="+mj-ea"/>
                <a:ea typeface="+mj-ea"/>
              </a:rPr>
              <a:t>현재 디렉토리의 파일 목록을 출력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76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tar –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xvf</a:t>
            </a:r>
            <a:r>
              <a:rPr lang="en-US" altLang="ko-KR" sz="2400" dirty="0" smtClean="0">
                <a:solidFill>
                  <a:schemeClr val="tx1"/>
                </a:solidFill>
              </a:rPr>
              <a:t> :</a:t>
            </a:r>
            <a:r>
              <a:rPr lang="ko-KR" altLang="en-US" sz="2400" dirty="0" smtClean="0">
                <a:solidFill>
                  <a:schemeClr val="tx1"/>
                </a:solidFill>
              </a:rPr>
              <a:t>압축풀기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tar –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xvf</a:t>
            </a:r>
            <a:r>
              <a:rPr lang="en-US" altLang="ko-KR" sz="2400" dirty="0" smtClean="0">
                <a:solidFill>
                  <a:schemeClr val="tx1"/>
                </a:solidFill>
              </a:rPr>
              <a:t> [</a:t>
            </a:r>
            <a:r>
              <a:rPr lang="ko-KR" altLang="en-US" sz="2400" dirty="0" smtClean="0">
                <a:solidFill>
                  <a:schemeClr val="tx1"/>
                </a:solidFill>
              </a:rPr>
              <a:t>압축파일</a:t>
            </a:r>
            <a:r>
              <a:rPr lang="en-US" altLang="ko-KR" sz="2400" dirty="0" smtClean="0">
                <a:solidFill>
                  <a:schemeClr val="tx1"/>
                </a:solidFill>
              </a:rPr>
              <a:t>]</a:t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534628"/>
            <a:ext cx="8158441" cy="30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g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rep</a:t>
            </a:r>
            <a:r>
              <a:rPr lang="en-US" altLang="ko-KR" sz="2400" dirty="0" smtClean="0">
                <a:solidFill>
                  <a:schemeClr val="tx1"/>
                </a:solidFill>
              </a:rPr>
              <a:t> : 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파일에서 입력한 단어나 문자 특정 패턴을 출력합니다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0" y="3361014"/>
            <a:ext cx="11660423" cy="11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h</a:t>
            </a:r>
            <a:r>
              <a:rPr lang="en-US" altLang="ko-KR" sz="2400" dirty="0" smtClean="0">
                <a:solidFill>
                  <a:schemeClr val="tx1"/>
                </a:solidFill>
              </a:rPr>
              <a:t>ead : 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파일의 첫 부분을 출력합니다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17712"/>
            <a:ext cx="6113884" cy="33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t</a:t>
            </a:r>
            <a:r>
              <a:rPr lang="en-US" altLang="ko-KR" sz="2400" dirty="0" smtClean="0">
                <a:solidFill>
                  <a:schemeClr val="tx1"/>
                </a:solidFill>
              </a:rPr>
              <a:t>ail : file1</a:t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ko-KR" altLang="en-US" sz="2400" dirty="0" smtClean="0">
                <a:solidFill>
                  <a:schemeClr val="tx1"/>
                </a:solidFill>
              </a:rPr>
              <a:t>파일의 끝 부분을 출력합니다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2" y="2437513"/>
            <a:ext cx="5903969" cy="31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8929003" cy="227553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f</a:t>
            </a:r>
            <a:r>
              <a:rPr lang="en-US" altLang="ko-KR" sz="2400" dirty="0" smtClean="0">
                <a:solidFill>
                  <a:schemeClr val="tx1"/>
                </a:solidFill>
              </a:rPr>
              <a:t>ind : 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파일이나 디렉토리를 검색합니다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find [</a:t>
            </a:r>
            <a:r>
              <a:rPr lang="ko-KR" altLang="en-US" sz="2400" dirty="0" smtClean="0">
                <a:solidFill>
                  <a:schemeClr val="tx1"/>
                </a:solidFill>
              </a:rPr>
              <a:t>검색할 디렉토리</a:t>
            </a:r>
            <a:r>
              <a:rPr lang="en-US" altLang="ko-KR" sz="2400" dirty="0" smtClean="0">
                <a:solidFill>
                  <a:schemeClr val="tx1"/>
                </a:solidFill>
              </a:rPr>
              <a:t>] [</a:t>
            </a:r>
            <a:r>
              <a:rPr lang="ko-KR" altLang="en-US" sz="2400" dirty="0" smtClean="0">
                <a:solidFill>
                  <a:schemeClr val="tx1"/>
                </a:solidFill>
              </a:rPr>
              <a:t>옵션</a:t>
            </a:r>
            <a:r>
              <a:rPr lang="en-US" altLang="ko-KR" sz="2400" dirty="0" smtClean="0">
                <a:solidFill>
                  <a:schemeClr val="tx1"/>
                </a:solidFill>
              </a:rPr>
              <a:t>] [</a:t>
            </a:r>
            <a:r>
              <a:rPr lang="ko-KR" altLang="en-US" sz="2400" dirty="0" smtClean="0">
                <a:solidFill>
                  <a:schemeClr val="tx1"/>
                </a:solidFill>
              </a:rPr>
              <a:t>조건</a:t>
            </a:r>
            <a:r>
              <a:rPr lang="en-US" altLang="ko-KR" sz="2400" dirty="0" smtClean="0">
                <a:solidFill>
                  <a:schemeClr val="tx1"/>
                </a:solidFill>
              </a:rPr>
              <a:t>]</a:t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find </a:t>
            </a:r>
            <a:r>
              <a:rPr lang="ko-KR" altLang="en-US" sz="2400" dirty="0" smtClean="0">
                <a:solidFill>
                  <a:schemeClr val="tx1"/>
                </a:solidFill>
              </a:rPr>
              <a:t>명령어는 검색할 가짓수가 많습니다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ko-KR" altLang="en-US" sz="2400" dirty="0" smtClean="0">
                <a:solidFill>
                  <a:schemeClr val="tx1"/>
                </a:solidFill>
              </a:rPr>
              <a:t>옵션 </a:t>
            </a:r>
            <a:r>
              <a:rPr lang="en-US" altLang="ko-KR" sz="2400" dirty="0" smtClean="0">
                <a:solidFill>
                  <a:schemeClr val="tx1"/>
                </a:solidFill>
              </a:rPr>
              <a:t>–name(</a:t>
            </a:r>
            <a:r>
              <a:rPr lang="ko-KR" altLang="en-US" sz="2400" dirty="0" smtClean="0">
                <a:solidFill>
                  <a:schemeClr val="tx1"/>
                </a:solidFill>
              </a:rPr>
              <a:t>이름</a:t>
            </a:r>
            <a:r>
              <a:rPr lang="en-US" altLang="ko-KR" sz="2400" dirty="0" smtClean="0">
                <a:solidFill>
                  <a:schemeClr val="tx1"/>
                </a:solidFill>
              </a:rPr>
              <a:t>) –type(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 타입</a:t>
            </a:r>
            <a:r>
              <a:rPr lang="en-US" altLang="ko-KR" sz="2400" dirty="0" smtClean="0">
                <a:solidFill>
                  <a:schemeClr val="tx1"/>
                </a:solidFill>
              </a:rPr>
              <a:t>) –size(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파일크기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85137"/>
            <a:ext cx="8854511" cy="9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diff : </a:t>
            </a:r>
            <a:r>
              <a:rPr lang="ko-KR" altLang="en-US" sz="2400" dirty="0" smtClean="0">
                <a:solidFill>
                  <a:schemeClr val="tx1"/>
                </a:solidFill>
              </a:rPr>
              <a:t>두 파일 또는 디렉터리간의 차이를 비교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diff [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</a:t>
            </a:r>
            <a:r>
              <a:rPr lang="en-US" altLang="ko-KR" sz="2400" dirty="0" smtClean="0">
                <a:solidFill>
                  <a:schemeClr val="tx1"/>
                </a:solidFill>
              </a:rPr>
              <a:t>1] [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</a:t>
            </a:r>
            <a:r>
              <a:rPr lang="en-US" altLang="ko-KR" sz="2400" dirty="0" smtClean="0">
                <a:solidFill>
                  <a:schemeClr val="tx1"/>
                </a:solidFill>
              </a:rPr>
              <a:t>2]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1649"/>
            <a:ext cx="6904994" cy="44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sort : 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 텍스트를 정렬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sort [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</a:t>
            </a:r>
            <a:r>
              <a:rPr lang="en-US" altLang="ko-KR" sz="2400" dirty="0" smtClean="0">
                <a:solidFill>
                  <a:schemeClr val="tx1"/>
                </a:solidFill>
              </a:rPr>
              <a:t>]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90186"/>
            <a:ext cx="7326235" cy="40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c</a:t>
            </a:r>
            <a:r>
              <a:rPr lang="en-US" altLang="ko-KR" sz="2400" dirty="0" smtClean="0">
                <a:solidFill>
                  <a:schemeClr val="tx1"/>
                </a:solidFill>
              </a:rPr>
              <a:t>ut : cut </a:t>
            </a:r>
            <a:r>
              <a:rPr lang="ko-KR" altLang="en-US" sz="2400" dirty="0" smtClean="0">
                <a:solidFill>
                  <a:schemeClr val="tx1"/>
                </a:solidFill>
              </a:rPr>
              <a:t>명령어는 파일의 텍스트 내용에서 필드를 추출하는데 사용되고 주어진 텍스트를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구분자</a:t>
            </a:r>
            <a:r>
              <a:rPr lang="ko-KR" altLang="en-US" sz="2400" dirty="0" smtClean="0">
                <a:solidFill>
                  <a:schemeClr val="tx1"/>
                </a:solidFill>
              </a:rPr>
              <a:t> 기준으로 나눈 뒤 해당 필드를 선택해 출력합니다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334" y="1930400"/>
            <a:ext cx="5692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cut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]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/>
              <a:t>주요 옵션은</a:t>
            </a:r>
            <a:endParaRPr lang="en-US" altLang="ko-KR" dirty="0" smtClean="0"/>
          </a:p>
          <a:p>
            <a:r>
              <a:rPr lang="en-US" altLang="ko-KR" dirty="0" smtClean="0"/>
              <a:t>–d(</a:t>
            </a:r>
            <a:r>
              <a:rPr lang="ko-KR" altLang="en-US" dirty="0" err="1" smtClean="0"/>
              <a:t>구분자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-f(</a:t>
            </a:r>
            <a:r>
              <a:rPr lang="ko-KR" altLang="en-US" dirty="0" smtClean="0"/>
              <a:t>추출할 필드 지정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-c(</a:t>
            </a:r>
            <a:r>
              <a:rPr lang="ko-KR" altLang="en-US" dirty="0" smtClean="0"/>
              <a:t>추출할 문자 위치 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45" y="2258837"/>
            <a:ext cx="6135267" cy="33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p</a:t>
            </a:r>
            <a:r>
              <a:rPr lang="en-US" altLang="ko-KR" sz="2400" dirty="0" smtClean="0">
                <a:solidFill>
                  <a:schemeClr val="tx1"/>
                </a:solidFill>
              </a:rPr>
              <a:t>aste : </a:t>
            </a:r>
            <a:r>
              <a:rPr lang="ko-KR" altLang="en-US" sz="2400" dirty="0" smtClean="0">
                <a:solidFill>
                  <a:schemeClr val="tx1"/>
                </a:solidFill>
              </a:rPr>
              <a:t>두 파일의 텍스트를 합칩니다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paste [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</a:t>
            </a:r>
            <a:r>
              <a:rPr lang="en-US" altLang="ko-KR" sz="2400" dirty="0" smtClean="0">
                <a:solidFill>
                  <a:schemeClr val="tx1"/>
                </a:solidFill>
              </a:rPr>
              <a:t>1] [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</a:t>
            </a:r>
            <a:r>
              <a:rPr lang="en-US" altLang="ko-KR" sz="2400" dirty="0" smtClean="0">
                <a:solidFill>
                  <a:schemeClr val="tx1"/>
                </a:solidFill>
              </a:rPr>
              <a:t>2]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8" y="2536988"/>
            <a:ext cx="7402119" cy="35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ps</a:t>
            </a:r>
            <a:r>
              <a:rPr lang="en-US" altLang="ko-KR" sz="2400" dirty="0" smtClean="0">
                <a:solidFill>
                  <a:schemeClr val="tx1"/>
                </a:solidFill>
              </a:rPr>
              <a:t> : </a:t>
            </a:r>
            <a:r>
              <a:rPr lang="ko-KR" altLang="en-US" sz="2400" dirty="0" smtClean="0">
                <a:solidFill>
                  <a:schemeClr val="tx1"/>
                </a:solidFill>
              </a:rPr>
              <a:t>현재 실행중인 프로세스 목록을 출력합니다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7" y="2934931"/>
            <a:ext cx="10556939" cy="23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cd: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디렉토리를 변경</a:t>
            </a:r>
            <a:endParaRPr lang="ko-KR" altLang="en-US" sz="2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6" y="2873016"/>
            <a:ext cx="11843668" cy="22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54456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Kill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:</a:t>
            </a:r>
            <a:r>
              <a:rPr lang="ko-KR" altLang="en-US" sz="2400" dirty="0" smtClean="0">
                <a:solidFill>
                  <a:schemeClr val="tx1"/>
                </a:solidFill>
              </a:rPr>
              <a:t>프로세스 종료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kill [</a:t>
            </a:r>
            <a:r>
              <a:rPr lang="ko-KR" altLang="en-US" sz="2400" dirty="0" smtClean="0">
                <a:solidFill>
                  <a:schemeClr val="tx1"/>
                </a:solidFill>
              </a:rPr>
              <a:t>옵션</a:t>
            </a:r>
            <a:r>
              <a:rPr lang="en-US" altLang="ko-KR" sz="2400" dirty="0" smtClean="0">
                <a:solidFill>
                  <a:schemeClr val="tx1"/>
                </a:solidFill>
              </a:rPr>
              <a:t>] [PID]</a:t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ko-KR" altLang="en-US" sz="2400" dirty="0" smtClean="0">
                <a:solidFill>
                  <a:schemeClr val="tx1"/>
                </a:solidFill>
              </a:rPr>
              <a:t>킬 명령어는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pid</a:t>
            </a:r>
            <a:r>
              <a:rPr lang="ko-KR" altLang="en-US" sz="2400" dirty="0" smtClean="0">
                <a:solidFill>
                  <a:schemeClr val="tx1"/>
                </a:solidFill>
              </a:rPr>
              <a:t>를 알아야 사용 가능합니다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err="1" smtClean="0">
                <a:solidFill>
                  <a:schemeClr val="tx1"/>
                </a:solidFill>
              </a:rPr>
              <a:t>ps</a:t>
            </a:r>
            <a:r>
              <a:rPr lang="ko-KR" altLang="en-US" sz="2400" dirty="0" smtClean="0">
                <a:solidFill>
                  <a:schemeClr val="tx1"/>
                </a:solidFill>
              </a:rPr>
              <a:t>명령어를 통해 프로세스와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pid</a:t>
            </a:r>
            <a:r>
              <a:rPr lang="ko-KR" altLang="en-US" sz="2400" dirty="0" smtClean="0">
                <a:solidFill>
                  <a:schemeClr val="tx1"/>
                </a:solidFill>
              </a:rPr>
              <a:t>를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알수</a:t>
            </a:r>
            <a:r>
              <a:rPr lang="ko-KR" altLang="en-US" sz="2400" dirty="0" smtClean="0">
                <a:solidFill>
                  <a:schemeClr val="tx1"/>
                </a:solidFill>
              </a:rPr>
              <a:t> 있습니다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544566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Pgrep</a:t>
            </a:r>
            <a:r>
              <a:rPr lang="en-US" altLang="ko-KR" sz="2400" dirty="0" smtClean="0">
                <a:solidFill>
                  <a:schemeClr val="tx1"/>
                </a:solidFill>
              </a:rPr>
              <a:t> : </a:t>
            </a:r>
            <a:r>
              <a:rPr lang="ko-KR" altLang="en-US" sz="2400" dirty="0" smtClean="0">
                <a:solidFill>
                  <a:schemeClr val="tx1"/>
                </a:solidFill>
              </a:rPr>
              <a:t>프로세스 이름을 기준으로 </a:t>
            </a:r>
            <a:r>
              <a:rPr lang="en-US" altLang="ko-KR" sz="2400" dirty="0" smtClean="0">
                <a:solidFill>
                  <a:schemeClr val="tx1"/>
                </a:solidFill>
              </a:rPr>
              <a:t>PID</a:t>
            </a:r>
            <a:r>
              <a:rPr lang="ko-KR" altLang="en-US" sz="2400" dirty="0" smtClean="0">
                <a:solidFill>
                  <a:schemeClr val="tx1"/>
                </a:solidFill>
              </a:rPr>
              <a:t>를 검색합니다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 err="1" smtClean="0">
                <a:solidFill>
                  <a:schemeClr val="tx1"/>
                </a:solidFill>
              </a:rPr>
              <a:t>pgrep</a:t>
            </a:r>
            <a:r>
              <a:rPr lang="en-US" altLang="ko-KR" sz="2400" dirty="0" smtClean="0">
                <a:solidFill>
                  <a:schemeClr val="tx1"/>
                </a:solidFill>
              </a:rPr>
              <a:t> [</a:t>
            </a:r>
            <a:r>
              <a:rPr lang="ko-KR" altLang="en-US" sz="2400" dirty="0" smtClean="0">
                <a:solidFill>
                  <a:schemeClr val="tx1"/>
                </a:solidFill>
              </a:rPr>
              <a:t>프로세스 이름</a:t>
            </a:r>
            <a:r>
              <a:rPr lang="en-US" altLang="ko-KR" sz="2400" dirty="0">
                <a:solidFill>
                  <a:schemeClr val="tx1"/>
                </a:solidFill>
              </a:rPr>
              <a:t>]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9" y="3154166"/>
            <a:ext cx="10123714" cy="17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6121" y="2859641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8000" dirty="0" smtClean="0">
                <a:solidFill>
                  <a:schemeClr val="tx1"/>
                </a:solidFill>
              </a:rPr>
              <a:t>감사합니다</a:t>
            </a:r>
            <a:endParaRPr lang="ko-KR" alt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tree:</a:t>
            </a:r>
            <a:r>
              <a:rPr lang="ko-KR" altLang="en-US" sz="2800" dirty="0" smtClean="0">
                <a:solidFill>
                  <a:schemeClr val="tx1"/>
                </a:solidFill>
              </a:rPr>
              <a:t>디렉토리 구조를 트리 형식으로 표시해주는</a:t>
            </a:r>
            <a:r>
              <a:rPr lang="en-US" altLang="ko-KR" sz="2800" dirty="0" smtClean="0">
                <a:solidFill>
                  <a:schemeClr val="tx1"/>
                </a:solidFill>
              </a:rPr>
              <a:t/>
            </a:r>
            <a:br>
              <a:rPr lang="en-US" altLang="ko-KR" sz="2800" dirty="0" smtClean="0">
                <a:solidFill>
                  <a:schemeClr val="tx1"/>
                </a:solidFill>
              </a:rPr>
            </a:br>
            <a:r>
              <a:rPr lang="ko-KR" altLang="en-US" sz="2800" dirty="0" smtClean="0">
                <a:solidFill>
                  <a:schemeClr val="tx1"/>
                </a:solidFill>
              </a:rPr>
              <a:t>명령어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</a:rPr>
              <a:t>기본적으로 포함되어 있지 않을 수 있음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2" y="1930400"/>
            <a:ext cx="10218880" cy="44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2400" dirty="0" smtClean="0">
                <a:solidFill>
                  <a:schemeClr val="tx1"/>
                </a:solidFill>
              </a:rPr>
              <a:t>:</a:t>
            </a:r>
            <a:r>
              <a:rPr lang="ko-KR" altLang="en-US" sz="2400" dirty="0" smtClean="0">
                <a:solidFill>
                  <a:schemeClr val="tx1"/>
                </a:solidFill>
              </a:rPr>
              <a:t>현재 작업의 디렉토리의 경로를 출력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76333"/>
            <a:ext cx="9752983" cy="15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touch:</a:t>
            </a:r>
            <a:r>
              <a:rPr lang="ko-KR" altLang="en-US" sz="2400" dirty="0" smtClean="0">
                <a:solidFill>
                  <a:schemeClr val="tx1"/>
                </a:solidFill>
              </a:rPr>
              <a:t>새로운 빈 파일을 생성하거나 파일의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수정시간을</a:t>
            </a:r>
            <a:r>
              <a:rPr lang="ko-KR" altLang="en-US" sz="2400" dirty="0" smtClean="0">
                <a:solidFill>
                  <a:schemeClr val="tx1"/>
                </a:solidFill>
              </a:rPr>
              <a:t> 변경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1" y="2821652"/>
            <a:ext cx="10319623" cy="13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cp</a:t>
            </a:r>
            <a:r>
              <a:rPr lang="en-US" altLang="ko-KR" sz="2400" dirty="0" smtClean="0">
                <a:solidFill>
                  <a:schemeClr val="tx1"/>
                </a:solidFill>
              </a:rPr>
              <a:t>: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 복사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7" y="1217906"/>
            <a:ext cx="8392696" cy="1152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99" y="611805"/>
            <a:ext cx="2010056" cy="438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97" y="2442322"/>
            <a:ext cx="8148447" cy="42357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67"/>
          <a:stretch/>
        </p:blipFill>
        <p:spPr>
          <a:xfrm>
            <a:off x="266366" y="2627691"/>
            <a:ext cx="2898073" cy="40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mkdir</a:t>
            </a:r>
            <a:r>
              <a:rPr lang="en-US" altLang="ko-KR" sz="2400" dirty="0" smtClean="0">
                <a:solidFill>
                  <a:schemeClr val="tx1"/>
                </a:solidFill>
              </a:rPr>
              <a:t>:</a:t>
            </a:r>
            <a:r>
              <a:rPr lang="ko-KR" altLang="en-US" sz="2400" dirty="0" smtClean="0">
                <a:solidFill>
                  <a:schemeClr val="tx1"/>
                </a:solidFill>
              </a:rPr>
              <a:t>새로운 디렉토리 생성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22717"/>
            <a:ext cx="10997921" cy="18034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3" y="2358313"/>
            <a:ext cx="7192670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608" y="280827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m</a:t>
            </a:r>
            <a:r>
              <a:rPr lang="en-US" altLang="ko-KR" sz="2400" dirty="0" smtClean="0">
                <a:solidFill>
                  <a:schemeClr val="tx1"/>
                </a:solidFill>
              </a:rPr>
              <a:t>v: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파일이나 디렉토리를 이동하거나 이름 변경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mv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파일경로</a:t>
            </a:r>
            <a:r>
              <a:rPr lang="ko-KR" altLang="en-US" sz="2400" dirty="0" smtClean="0">
                <a:solidFill>
                  <a:schemeClr val="tx1"/>
                </a:solidFill>
              </a:rPr>
              <a:t> 이동할 파일 경로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7" y="1767415"/>
            <a:ext cx="6060377" cy="1150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7" y="2918121"/>
            <a:ext cx="9703079" cy="33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217</TotalTime>
  <Words>238</Words>
  <Application>Microsoft Office PowerPoint</Application>
  <PresentationFormat>와이드스크린</PresentationFormat>
  <Paragraphs>39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HY그래픽M</vt:lpstr>
      <vt:lpstr>맑은 고딕</vt:lpstr>
      <vt:lpstr>Arial</vt:lpstr>
      <vt:lpstr>Trebuchet MS</vt:lpstr>
      <vt:lpstr>Wingdings 3</vt:lpstr>
      <vt:lpstr>패싯</vt:lpstr>
      <vt:lpstr>시스템 프로그래밍 linux 명령어 구현</vt:lpstr>
      <vt:lpstr>PowerPoint 프레젠테이션</vt:lpstr>
      <vt:lpstr>cd:디렉토리를 변경</vt:lpstr>
      <vt:lpstr>tree:디렉토리 구조를 트리 형식으로 표시해주는 명령어 (기본적으로 포함되어 있지 않을 수 있음)</vt:lpstr>
      <vt:lpstr>pwd:현재 작업의 디렉토리의 경로를 출력</vt:lpstr>
      <vt:lpstr>touch:새로운 빈 파일을 생성하거나 파일의 수정시간을 변경</vt:lpstr>
      <vt:lpstr>cp:파일 복사</vt:lpstr>
      <vt:lpstr>mkdir:새로운 디렉토리 생성</vt:lpstr>
      <vt:lpstr>mv:파일이나 디렉토리를 이동하거나 이름 변경  mv 파일경로 이동할 파일 경로</vt:lpstr>
      <vt:lpstr>rm:파일이나 디렉토리를 삭제합니다.</vt:lpstr>
      <vt:lpstr>rmdir:디렉토리 삭제</vt:lpstr>
      <vt:lpstr>cat:파일의 내용을 출력</vt:lpstr>
      <vt:lpstr>echo:주어진 문자열을 표준 출력에 출력 </vt:lpstr>
      <vt:lpstr>date:현재 날짜와 시간을 출력</vt:lpstr>
      <vt:lpstr>whoami:현재 이름을 출력</vt:lpstr>
      <vt:lpstr>clear:터미널 화면을 지움</vt:lpstr>
      <vt:lpstr>df : 현재 디스크 사용량을 출력합니다</vt:lpstr>
      <vt:lpstr>wc [파일이름]: 파일의 단어, 문자, 줄 수를 출력 </vt:lpstr>
      <vt:lpstr>tar -cvf:파일 압축  tar –cvf [파일명.tar] [압축할 폴더]</vt:lpstr>
      <vt:lpstr>tar –xvf :압축풀기  tar –xvf [압축파일]  </vt:lpstr>
      <vt:lpstr>grep : 파일에서 입력한 단어나 문자 특정 패턴을 출력합니다</vt:lpstr>
      <vt:lpstr>head : 파일의 첫 부분을 출력합니다</vt:lpstr>
      <vt:lpstr>tail : file1 파일의 끝 부분을 출력합니다</vt:lpstr>
      <vt:lpstr>find : 파일이나 디렉토리를 검색합니다 find [검색할 디렉토리] [옵션] [조건] find 명령어는 검색할 가짓수가 많습니다 옵션 –name(이름) –type(파일 타입) –size(파일크기)</vt:lpstr>
      <vt:lpstr>diff : 두 파일 또는 디렉터리간의 차이를 비교 diff [파일1] [파일2]</vt:lpstr>
      <vt:lpstr>sort : 파일 텍스트를 정렬 sort [파일]</vt:lpstr>
      <vt:lpstr>cut : cut 명령어는 파일의 텍스트 내용에서 필드를 추출하는데 사용되고 주어진 텍스트를 구분자 기준으로 나눈 뒤 해당 필드를 선택해 출력합니다</vt:lpstr>
      <vt:lpstr>paste : 두 파일의 텍스트를 합칩니다  paste [파일1] [파일2]</vt:lpstr>
      <vt:lpstr>ps : 현재 실행중인 프로세스 목록을 출력합니다</vt:lpstr>
      <vt:lpstr>Kill :프로세스 종료  kill [옵션] [PID]  킬 명령어는 pid를 알아야 사용 가능합니다 ps명령어를 통해 프로세스와 pid를 알수 있습니다</vt:lpstr>
      <vt:lpstr>Pgrep : 프로세스 이름을 기준으로 PID를 검색합니다  pgrep [프로세스 이름]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명령어 30개</dc:title>
  <dc:creator>이지환</dc:creator>
  <cp:lastModifiedBy>이지환</cp:lastModifiedBy>
  <cp:revision>14</cp:revision>
  <dcterms:created xsi:type="dcterms:W3CDTF">2024-05-13T11:17:06Z</dcterms:created>
  <dcterms:modified xsi:type="dcterms:W3CDTF">2024-05-13T14:55:01Z</dcterms:modified>
</cp:coreProperties>
</file>