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BC5DF-CC6F-46C4-92E3-40BFCA80B8D0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6B71-7127-45A9-AB1B-2BCB76538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9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9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4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4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3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8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4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913E-D36D-404F-9C90-286AF75F0E9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A548-66F2-495A-913B-E32BC53D1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3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0" y="3981346"/>
            <a:ext cx="3934374" cy="1238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" y="216981"/>
            <a:ext cx="6763694" cy="3448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6969" y="3825380"/>
            <a:ext cx="23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 </a:t>
            </a:r>
          </a:p>
        </p:txBody>
      </p:sp>
    </p:spTree>
    <p:extLst>
      <p:ext uri="{BB962C8B-B14F-4D97-AF65-F5344CB8AC3E}">
        <p14:creationId xmlns:p14="http://schemas.microsoft.com/office/powerpoint/2010/main" val="40702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echo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27" y="5121072"/>
            <a:ext cx="8958093" cy="12797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82" y="365124"/>
            <a:ext cx="7736414" cy="47228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762" y="-37344"/>
            <a:ext cx="382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주어진 문자를 출력하는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1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64" y="2268420"/>
            <a:ext cx="5306165" cy="2086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2" y="2009470"/>
            <a:ext cx="5878012" cy="4460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7687" y="516835"/>
            <a:ext cx="48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파일의 앞부분을 출력하는 명령어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75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4914" y="33193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tail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1" y="4008634"/>
            <a:ext cx="7089332" cy="2849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" y="45017"/>
            <a:ext cx="4469377" cy="68129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59259" y="1657494"/>
            <a:ext cx="454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파일의 뒷부분을 출력하는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1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8" y="1346368"/>
            <a:ext cx="6173061" cy="5306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60" y="653645"/>
            <a:ext cx="4697835" cy="58520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1496" y="843240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문자 단어 정렬 명령어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df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41" y="1690688"/>
            <a:ext cx="7640116" cy="42868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85" y="5977536"/>
            <a:ext cx="4810796" cy="7049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0608" y="768626"/>
            <a:ext cx="485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디스크 사용 현황을 보여주는 명령어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68079" y="181698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du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23" y="4866240"/>
            <a:ext cx="5068707" cy="447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32104" cy="6817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03280" y="3450395"/>
            <a:ext cx="6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디렉토리와 파일의 디스크 사용량을 보여주는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1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60974" y="-25127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paste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0974" cy="6486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74" y="1829934"/>
            <a:ext cx="4569142" cy="48620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85439" y="751127"/>
            <a:ext cx="406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두개이상의</a:t>
            </a:r>
            <a:r>
              <a:rPr lang="ko-KR" altLang="en-US" dirty="0" smtClean="0"/>
              <a:t> 파일을 병합해 텍스트를 출력하는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1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71144" y="-200906"/>
            <a:ext cx="4027415" cy="1325563"/>
          </a:xfrm>
        </p:spPr>
        <p:txBody>
          <a:bodyPr/>
          <a:lstStyle/>
          <a:p>
            <a:r>
              <a:rPr lang="en-US" altLang="ko-KR" dirty="0" smtClean="0"/>
              <a:t>diff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544926" cy="55619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4" y="1325563"/>
            <a:ext cx="6109046" cy="5195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90" y="2651126"/>
            <a:ext cx="4922184" cy="3853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8020" y="939991"/>
            <a:ext cx="56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두개의 파일을 비교해 차이점을 </a:t>
            </a:r>
            <a:r>
              <a:rPr lang="ko-KR" altLang="en-US" smtClean="0"/>
              <a:t>보이는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3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40149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" y="629895"/>
            <a:ext cx="4823093" cy="43676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67" y="740409"/>
            <a:ext cx="4813261" cy="6044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40" y="3918098"/>
            <a:ext cx="4035127" cy="2866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7854" y="0"/>
            <a:ext cx="44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나무처럼 디렉토리와 파일을 나열해주는 명령어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9194937" cy="5532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78" y="1737418"/>
            <a:ext cx="8167651" cy="8566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3756" y="411855"/>
            <a:ext cx="51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시간과 날짜를 알려주는 명령어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473" y="398681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pwd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현재</a:t>
            </a:r>
            <a:r>
              <a:rPr lang="en-US" altLang="ko-KR" dirty="0"/>
              <a:t> </a:t>
            </a:r>
            <a:r>
              <a:rPr lang="ko-KR" altLang="en-US" dirty="0" smtClean="0"/>
              <a:t>작업 디렉토리 출력 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8" y="2066912"/>
            <a:ext cx="7897327" cy="22863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7" y="4498173"/>
            <a:ext cx="8209689" cy="7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63745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whoami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453"/>
            <a:ext cx="5367130" cy="60939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61" y="1390808"/>
            <a:ext cx="8367841" cy="1087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2348" y="4147930"/>
            <a:ext cx="26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사용자의 이름을 출력하는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5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61" y="2700839"/>
            <a:ext cx="4153480" cy="1619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8" y="2204984"/>
            <a:ext cx="4759267" cy="4021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61" y="4468692"/>
            <a:ext cx="4261611" cy="20229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4948" y="843240"/>
            <a:ext cx="455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터미널 </a:t>
            </a:r>
            <a:r>
              <a:rPr lang="ko-KR" altLang="en-US" smtClean="0"/>
              <a:t>화면을 지워버리는 명령어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98869" y="176782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wc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69" y="2814790"/>
            <a:ext cx="7909063" cy="763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09886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8869" y="1512236"/>
            <a:ext cx="516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파일의 행 수 단어 수 문자 수를 </a:t>
            </a:r>
            <a:r>
              <a:rPr lang="ko-KR" altLang="en-US" smtClean="0"/>
              <a:t>세어 출력하는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1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4531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4365"/>
            <a:ext cx="5482520" cy="16085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231565" cy="52743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1564" y="1483513"/>
            <a:ext cx="375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실행중인 </a:t>
            </a:r>
            <a:r>
              <a:rPr lang="ko-KR" altLang="en-US" smtClean="0"/>
              <a:t>프로세스의 정보를 보여주는 명령어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3157" y="76872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kill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043380" cy="6077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7220"/>
            <a:ext cx="9841925" cy="780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43380" y="2094290"/>
            <a:ext cx="35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프로세스를 처치하는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3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4200" y="908464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which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4" y="4247893"/>
            <a:ext cx="6599882" cy="8971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274365" cy="64645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7704" y="2835965"/>
            <a:ext cx="466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명령어의 위치를 검색하는 명령어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6496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cut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13" y="692343"/>
            <a:ext cx="4768400" cy="62370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20" y="692343"/>
            <a:ext cx="4598793" cy="6194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67409"/>
            <a:ext cx="245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텍스트 파일에서 필드를 추출하거나 문자열을 잘라내는데 사용하는 명령어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6609" y="2107096"/>
            <a:ext cx="7407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파일의 텍스트를 토대로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언어를 출력하는 파일을 만드는 명령어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19" y="3711168"/>
            <a:ext cx="10280977" cy="17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vim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9374" y="3366052"/>
            <a:ext cx="496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Vim</a:t>
            </a:r>
            <a:r>
              <a:rPr lang="ko-KR" altLang="en-US" dirty="0" smtClean="0"/>
              <a:t>은 매우 강력한 텍스트 편집기로</a:t>
            </a:r>
            <a:endParaRPr lang="en-US" altLang="ko-KR" dirty="0" smtClean="0"/>
          </a:p>
          <a:p>
            <a:r>
              <a:rPr lang="en-US" altLang="ko-KR" dirty="0" smtClean="0"/>
              <a:t>VI</a:t>
            </a:r>
            <a:r>
              <a:rPr lang="ko-KR" altLang="en-US" dirty="0" smtClean="0"/>
              <a:t>내에서도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명령어 등을 지원합니다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76" y="105969"/>
            <a:ext cx="5158824" cy="47041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" y="1495398"/>
            <a:ext cx="6669484" cy="79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86" y="4335274"/>
            <a:ext cx="6106377" cy="1867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57" y="632393"/>
            <a:ext cx="7163800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059" y="931178"/>
            <a:ext cx="1904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/>
              <a:t>mkdir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04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187"/>
            <a:ext cx="6392167" cy="130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" y="2995294"/>
            <a:ext cx="5801535" cy="3620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6761" y="842990"/>
            <a:ext cx="392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또는 디렉토리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9174" y="2013237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cp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91201" cy="66990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4324131"/>
            <a:ext cx="6712968" cy="10434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34071" y="3462133"/>
            <a:ext cx="223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복사 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7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6" y="1690688"/>
            <a:ext cx="9145276" cy="167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73" y="3549943"/>
            <a:ext cx="5449060" cy="3115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4104" y="365125"/>
            <a:ext cx="444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이동 또는 이름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9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6854"/>
            <a:ext cx="4521319" cy="4370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03" y="2831611"/>
            <a:ext cx="4591691" cy="9431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2939" y="658574"/>
            <a:ext cx="3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파일 내용 출력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touch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578"/>
            <a:ext cx="4470235" cy="41820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47" y="1845578"/>
            <a:ext cx="6943182" cy="1836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41347" y="543339"/>
            <a:ext cx="376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생성 또는 </a:t>
            </a:r>
            <a:r>
              <a:rPr lang="ko-KR" altLang="en-US" dirty="0" err="1" smtClean="0"/>
              <a:t>수정시간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3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rmdir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6880"/>
            <a:ext cx="8100972" cy="5171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58" y="343668"/>
            <a:ext cx="7287642" cy="1343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7896" y="2584174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디렉토리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162</Words>
  <Application>Microsoft Office PowerPoint</Application>
  <PresentationFormat>와이드스크린</PresentationFormat>
  <Paragraphs>55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pwd 현재 작업 디렉토리 출력 명령어</vt:lpstr>
      <vt:lpstr>PowerPoint 프레젠테이션</vt:lpstr>
      <vt:lpstr>rm</vt:lpstr>
      <vt:lpstr>cp</vt:lpstr>
      <vt:lpstr>mv</vt:lpstr>
      <vt:lpstr>cat</vt:lpstr>
      <vt:lpstr>touch</vt:lpstr>
      <vt:lpstr>rmdir</vt:lpstr>
      <vt:lpstr>echo</vt:lpstr>
      <vt:lpstr>head</vt:lpstr>
      <vt:lpstr>tail</vt:lpstr>
      <vt:lpstr>sort</vt:lpstr>
      <vt:lpstr>df</vt:lpstr>
      <vt:lpstr>du</vt:lpstr>
      <vt:lpstr>paste</vt:lpstr>
      <vt:lpstr>diff</vt:lpstr>
      <vt:lpstr>tree</vt:lpstr>
      <vt:lpstr>date</vt:lpstr>
      <vt:lpstr>whoami</vt:lpstr>
      <vt:lpstr>clear</vt:lpstr>
      <vt:lpstr>wc</vt:lpstr>
      <vt:lpstr>ps</vt:lpstr>
      <vt:lpstr>kill</vt:lpstr>
      <vt:lpstr>which</vt:lpstr>
      <vt:lpstr>cut</vt:lpstr>
      <vt:lpstr>PowerPoint 프레젠테이션</vt:lpstr>
      <vt:lpstr>vim명령어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이지환</dc:creator>
  <cp:lastModifiedBy>이지환</cp:lastModifiedBy>
  <cp:revision>23</cp:revision>
  <dcterms:created xsi:type="dcterms:W3CDTF">2024-05-13T17:37:09Z</dcterms:created>
  <dcterms:modified xsi:type="dcterms:W3CDTF">2024-05-14T05:40:14Z</dcterms:modified>
</cp:coreProperties>
</file>