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1" r:id="rId1"/>
  </p:sldMasterIdLst>
  <p:notesMasterIdLst>
    <p:notesMasterId r:id="rId14"/>
  </p:notesMasterIdLst>
  <p:sldIdLst>
    <p:sldId id="256" r:id="rId2"/>
    <p:sldId id="271" r:id="rId3"/>
    <p:sldId id="272"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10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23396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96744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929368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59527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93187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580603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213419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910256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666999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384325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2227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72332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5312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11915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79503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2060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132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8531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9/9/2025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649528838"/>
      </p:ext>
    </p:extLst>
  </p:cSld>
  <p:clrMap bg1="dk1" tx1="lt1" bg2="dk2" tx2="lt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 id="2147484038" r:id="rId17"/>
    <p:sldLayoutId id="2147484039"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a:solidFill>
                  <a:srgbClr val="0F0F0F"/>
                </a:solidFill>
                <a:effectLst/>
                <a:latin typeface="Times New Roman" panose="02020603050405020304" pitchFamily="18" charset="0"/>
                <a:cs typeface="Times New Roman" panose="02020603050405020304" pitchFamily="18" charset="0"/>
              </a:rPr>
              <a:t>Digital Portfolio </a:t>
            </a:r>
            <a:br>
              <a:rPr lang="en-US" b="1" i="0">
                <a:solidFill>
                  <a:srgbClr val="0F0F0F"/>
                </a:solidFill>
                <a:effectLst/>
                <a:latin typeface="Roboto" panose="020F0502020204030204" pitchFamily="2" charset="0"/>
              </a:rPr>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a:t>STUDENT NAME:BABYSHALINI.G </a:t>
            </a:r>
          </a:p>
          <a:p>
            <a:r>
              <a:rPr lang="en-US" sz="2400"/>
              <a:t>REGISTER NO AND NMID: astvu36336324u18003/</a:t>
            </a:r>
          </a:p>
          <a:p>
            <a:r>
              <a:rPr lang="en-US" sz="2400">
                <a:cs typeface="Calibri"/>
              </a:rPr>
              <a:t>AFE9A060A8FD3CB933348D07D5566CA9</a:t>
            </a:r>
          </a:p>
          <a:p>
            <a:r>
              <a:rPr lang="en-US" sz="2400"/>
              <a:t>DEPARTMENT:BSC(COMPUTER SCIENCE)</a:t>
            </a:r>
          </a:p>
          <a:p>
            <a:r>
              <a:rPr lang="en-US" sz="2400"/>
              <a:t>COLLEGE: SREE ABIRAAMI ARTS AND SCIENCE COLLEGE FOR WOMEN /THIRUVALLUVAR UNIVESITY</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09600"/>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t>RESULTS AND SCREENSHOTS</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13" name="Picture 12" descr="A screenshot of a computer&#10;&#10;AI-generated content may be incorrect.">
            <a:extLst>
              <a:ext uri="{FF2B5EF4-FFF2-40B4-BE49-F238E27FC236}">
                <a16:creationId xmlns:a16="http://schemas.microsoft.com/office/drawing/2014/main" id="{A20B9D25-C538-F0E8-3F83-3AEA51A36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1524000"/>
            <a:ext cx="7219950" cy="44244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a:t>CONCLUSION</a:t>
            </a:r>
            <a:endParaRPr/>
          </a:p>
        </p:txBody>
      </p:sp>
      <p:sp>
        <p:nvSpPr>
          <p:cNvPr id="2" name="Text Placeholder 1">
            <a:extLst>
              <a:ext uri="{FF2B5EF4-FFF2-40B4-BE49-F238E27FC236}">
                <a16:creationId xmlns:a16="http://schemas.microsoft.com/office/drawing/2014/main" id="{73B1ECDB-80C3-4ABC-46EE-501E5AFCC438}"/>
              </a:ext>
            </a:extLst>
          </p:cNvPr>
          <p:cNvSpPr>
            <a:spLocks noGrp="1"/>
          </p:cNvSpPr>
          <p:nvPr>
            <p:ph idx="1"/>
          </p:nvPr>
        </p:nvSpPr>
        <p:spPr>
          <a:xfrm>
            <a:off x="609600" y="1577340"/>
            <a:ext cx="10972800" cy="2431435"/>
          </a:xfrm>
        </p:spPr>
        <p:txBody>
          <a:bodyPr>
            <a:normAutofit/>
          </a:bodyPr>
          <a:lstStyle/>
          <a:p>
            <a:r>
              <a:rPr lang="en-US" sz="2800"/>
              <a:t>This portfolio project serves as a personal branding tool and a live showcase of frontend development capabilities. It combines modern design trends with technical skills to leave a lasting impression on visitors. It is a continuous work in progress, regularly updated with new projects, blogs, or skill updates.</a:t>
            </a:r>
          </a:p>
          <a:p>
            <a:endParaRPr lang="en-IN"/>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312E-CBF1-CA7C-5035-88F49C4A5A30}"/>
              </a:ext>
            </a:extLst>
          </p:cNvPr>
          <p:cNvSpPr>
            <a:spLocks noGrp="1"/>
          </p:cNvSpPr>
          <p:nvPr>
            <p:ph type="title"/>
          </p:nvPr>
        </p:nvSpPr>
        <p:spPr/>
        <p:txBody>
          <a:bodyPr/>
          <a:lstStyle/>
          <a:p>
            <a:r>
              <a:rPr lang="en-US"/>
              <a:t>GITHUB LINK</a:t>
            </a:r>
            <a:endParaRPr lang="en-IN"/>
          </a:p>
        </p:txBody>
      </p:sp>
      <p:sp>
        <p:nvSpPr>
          <p:cNvPr id="3" name="Text Placeholder 2">
            <a:extLst>
              <a:ext uri="{FF2B5EF4-FFF2-40B4-BE49-F238E27FC236}">
                <a16:creationId xmlns:a16="http://schemas.microsoft.com/office/drawing/2014/main" id="{ACA80C57-553A-BBFB-3908-CFCACF028727}"/>
              </a:ext>
            </a:extLst>
          </p:cNvPr>
          <p:cNvSpPr>
            <a:spLocks noGrp="1"/>
          </p:cNvSpPr>
          <p:nvPr>
            <p:ph idx="1"/>
          </p:nvPr>
        </p:nvSpPr>
        <p:spPr>
          <a:xfrm>
            <a:off x="609600" y="1577340"/>
            <a:ext cx="10972800" cy="830997"/>
          </a:xfrm>
        </p:spPr>
        <p:txBody>
          <a:bodyPr>
            <a:normAutofit fontScale="92500" lnSpcReduction="20000"/>
          </a:bodyPr>
          <a:lstStyle/>
          <a:p>
            <a:r>
              <a:rPr lang="en-US"/>
              <a:t> GITHUB LINK</a:t>
            </a:r>
          </a:p>
          <a:p>
            <a:r>
              <a:rPr lang="en-IN"/>
              <a:t>            </a:t>
            </a:r>
            <a:r>
              <a:rPr lang="en-IN" err="1"/>
              <a:t>babyportfolio</a:t>
            </a:r>
            <a:endParaRPr lang="en-IN"/>
          </a:p>
          <a:p>
            <a:endParaRPr lang="en-IN"/>
          </a:p>
        </p:txBody>
      </p:sp>
    </p:spTree>
    <p:extLst>
      <p:ext uri="{BB962C8B-B14F-4D97-AF65-F5344CB8AC3E}">
        <p14:creationId xmlns:p14="http://schemas.microsoft.com/office/powerpoint/2010/main" val="280169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E8CB-EDC2-B4BB-AB91-3D17909D1313}"/>
              </a:ext>
            </a:extLst>
          </p:cNvPr>
          <p:cNvSpPr>
            <a:spLocks noGrp="1"/>
          </p:cNvSpPr>
          <p:nvPr>
            <p:ph type="ctrTitle"/>
          </p:nvPr>
        </p:nvSpPr>
        <p:spPr>
          <a:xfrm>
            <a:off x="4038600" y="296337"/>
            <a:ext cx="4810251" cy="626325"/>
          </a:xfrm>
        </p:spPr>
        <p:txBody>
          <a:bodyPr/>
          <a:lstStyle/>
          <a:p>
            <a:r>
              <a:rPr lang="en-US" sz="4400">
                <a:latin typeface="+mj-lt"/>
                <a:cs typeface="Aharoni" panose="02010803020104030203" pitchFamily="2" charset="-79"/>
              </a:rPr>
              <a:t>Project title</a:t>
            </a:r>
            <a:endParaRPr lang="en-IN" sz="4400">
              <a:latin typeface="+mj-lt"/>
              <a:cs typeface="Aharoni" panose="02010803020104030203" pitchFamily="2" charset="-79"/>
            </a:endParaRPr>
          </a:p>
        </p:txBody>
      </p:sp>
      <p:sp>
        <p:nvSpPr>
          <p:cNvPr id="3" name="Subtitle 2">
            <a:extLst>
              <a:ext uri="{FF2B5EF4-FFF2-40B4-BE49-F238E27FC236}">
                <a16:creationId xmlns:a16="http://schemas.microsoft.com/office/drawing/2014/main" id="{899B6AE0-95AF-6611-B62E-DEC9DF709FDC}"/>
              </a:ext>
            </a:extLst>
          </p:cNvPr>
          <p:cNvSpPr>
            <a:spLocks noGrp="1"/>
          </p:cNvSpPr>
          <p:nvPr>
            <p:ph type="subTitle" idx="4"/>
          </p:nvPr>
        </p:nvSpPr>
        <p:spPr>
          <a:xfrm>
            <a:off x="1828800" y="2438400"/>
            <a:ext cx="8534400" cy="387798"/>
          </a:xfrm>
        </p:spPr>
        <p:txBody>
          <a:bodyPr/>
          <a:lstStyle/>
          <a:p>
            <a:r>
              <a:rPr lang="en-US"/>
              <a:t>DIGITAL PORTFOLIO IN FRONTEND DEVELOPMENT</a:t>
            </a:r>
            <a:endParaRPr lang="en-IN"/>
          </a:p>
        </p:txBody>
      </p:sp>
    </p:spTree>
    <p:extLst>
      <p:ext uri="{BB962C8B-B14F-4D97-AF65-F5344CB8AC3E}">
        <p14:creationId xmlns:p14="http://schemas.microsoft.com/office/powerpoint/2010/main" val="67623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CA7D-8D0D-5F7F-A549-FCA03719E1CA}"/>
              </a:ext>
            </a:extLst>
          </p:cNvPr>
          <p:cNvSpPr>
            <a:spLocks noGrp="1"/>
          </p:cNvSpPr>
          <p:nvPr>
            <p:ph type="ctrTitle"/>
          </p:nvPr>
        </p:nvSpPr>
        <p:spPr>
          <a:xfrm>
            <a:off x="1295400" y="588901"/>
            <a:ext cx="6858000" cy="498598"/>
          </a:xfrm>
        </p:spPr>
        <p:txBody>
          <a:bodyPr/>
          <a:lstStyle/>
          <a:p>
            <a:r>
              <a:rPr lang="en-IN" sz="3600" b="1" spc="25"/>
              <a:t>A</a:t>
            </a:r>
            <a:r>
              <a:rPr lang="en-IN" sz="3600" b="1" spc="-5"/>
              <a:t>G</a:t>
            </a:r>
            <a:r>
              <a:rPr lang="en-IN" sz="3600" b="1" spc="-35"/>
              <a:t>E</a:t>
            </a:r>
            <a:r>
              <a:rPr lang="en-IN" sz="3600" b="1" spc="15"/>
              <a:t>N</a:t>
            </a:r>
            <a:r>
              <a:rPr lang="en-IN" sz="3600" b="1"/>
              <a:t>DA</a:t>
            </a:r>
          </a:p>
        </p:txBody>
      </p:sp>
      <p:sp>
        <p:nvSpPr>
          <p:cNvPr id="3" name="Subtitle 2">
            <a:extLst>
              <a:ext uri="{FF2B5EF4-FFF2-40B4-BE49-F238E27FC236}">
                <a16:creationId xmlns:a16="http://schemas.microsoft.com/office/drawing/2014/main" id="{971A52D2-DBEF-B024-D958-35B6463B90AE}"/>
              </a:ext>
            </a:extLst>
          </p:cNvPr>
          <p:cNvSpPr>
            <a:spLocks noGrp="1"/>
          </p:cNvSpPr>
          <p:nvPr>
            <p:ph type="subTitle" idx="4"/>
          </p:nvPr>
        </p:nvSpPr>
        <p:spPr>
          <a:xfrm>
            <a:off x="1676400" y="2057400"/>
            <a:ext cx="8382000" cy="5032147"/>
          </a:xfrm>
        </p:spPr>
        <p:txBody>
          <a:bodyPr/>
          <a:lstStyle/>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End Users</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Conclusion</a:t>
            </a:r>
          </a:p>
          <a:p>
            <a:pPr>
              <a:buFont typeface="+mj-lt"/>
              <a:buAutoNum type="arabicPeriod"/>
            </a:pPr>
            <a:r>
              <a:rPr lang="en-US" err="1">
                <a:solidFill>
                  <a:schemeClr val="tx1"/>
                </a:solidFill>
                <a:latin typeface="Times New Roman" panose="02020603050405020304" pitchFamily="18" charset="0"/>
                <a:cs typeface="Times New Roman" panose="02020603050405020304" pitchFamily="18" charset="0"/>
              </a:rPr>
              <a:t>Github</a:t>
            </a:r>
            <a:r>
              <a:rPr lang="en-US">
                <a:solidFill>
                  <a:schemeClr val="tx1"/>
                </a:solidFill>
                <a:latin typeface="Times New Roman" panose="02020603050405020304" pitchFamily="18" charset="0"/>
                <a:cs typeface="Times New Roman" panose="02020603050405020304" pitchFamily="18" charset="0"/>
              </a:rPr>
              <a:t> Link</a:t>
            </a:r>
          </a:p>
          <a:p>
            <a:endParaRPr lang="en-IN"/>
          </a:p>
        </p:txBody>
      </p:sp>
    </p:spTree>
    <p:extLst>
      <p:ext uri="{BB962C8B-B14F-4D97-AF65-F5344CB8AC3E}">
        <p14:creationId xmlns:p14="http://schemas.microsoft.com/office/powerpoint/2010/main" val="345863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403947"/>
            <a:ext cx="9633341" cy="5241178"/>
          </a:xfrm>
          <a:prstGeom prst="rect">
            <a:avLst/>
          </a:prstGeom>
        </p:spPr>
        <p:txBody>
          <a:bodyPr vert="horz" wrap="square" lIns="0" tIns="16510" rIns="0" bIns="0" rtlCol="0">
            <a:spAutoFit/>
          </a:bodyPr>
          <a:lstStyle/>
          <a:p>
            <a:pPr marL="12700">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br>
              <a:rPr lang="en-US" sz="4250" spc="10"/>
            </a:br>
            <a:br>
              <a:rPr lang="en-US" sz="4250" spc="10"/>
            </a:br>
            <a:r>
              <a:rPr lang="en-US" sz="2800"/>
              <a:t>In the modern digital age, having a strong online presence is essential for showcasing skills and attracting potential employers or clients. Many developers struggle to present their work effectively. This project aims to solve that problem by creating a personal frontend portfolio website that is responsive, visually appealing, and informative</a:t>
            </a:r>
            <a:r>
              <a:rPr lang="en-US" sz="4400"/>
              <a:t>.</a:t>
            </a:r>
            <a:br>
              <a:rPr lang="en-US" sz="4400"/>
            </a:b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4" y="829627"/>
            <a:ext cx="11223625" cy="4340932"/>
          </a:xfrm>
          <a:prstGeom prst="rect">
            <a:avLst/>
          </a:prstGeom>
        </p:spPr>
        <p:txBody>
          <a:bodyPr vert="horz" wrap="square" lIns="0" tIns="16510" rIns="0" bIns="0" rtlCol="0">
            <a:spAutoFit/>
          </a:bodyPr>
          <a:lstStyle/>
          <a:p>
            <a:pPr marL="12700">
              <a:spcBef>
                <a:spcPts val="130"/>
              </a:spcBef>
              <a:tabLst>
                <a:tab pos="2642870" algn="l"/>
              </a:tabLst>
            </a:pPr>
            <a:r>
              <a:rPr sz="4250" spc="5"/>
              <a:t>PROJECT	</a:t>
            </a:r>
            <a:r>
              <a:rPr sz="4250" spc="-20"/>
              <a:t>OVERVIEW</a:t>
            </a:r>
            <a:br>
              <a:rPr lang="en-US" sz="4250" spc="-20"/>
            </a:br>
            <a:br>
              <a:rPr lang="en-IN" sz="4250" spc="-20"/>
            </a:br>
            <a:r>
              <a:rPr lang="en-US" sz="2800"/>
              <a:t>The objective of this project is to design and develop a responsive, interactive, and professional portfolio website that highlights frontend development skills, showcases projects, and provides contact details for networking opportunities. The site is built using modern frontend technologies with a focus on performance, accessibility, and user experience.</a:t>
            </a:r>
            <a:br>
              <a:rPr lang="en-US" sz="2800"/>
            </a:br>
            <a:endParaRPr sz="280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968548" cy="4325543"/>
          </a:xfrm>
          <a:prstGeom prst="rect">
            <a:avLst/>
          </a:prstGeom>
        </p:spPr>
        <p:txBody>
          <a:bodyPr vert="horz" wrap="square" lIns="0" tIns="16510" rIns="0" bIns="0" rtlCol="0">
            <a:spAutoFit/>
          </a:bodyPr>
          <a:lstStyle/>
          <a:p>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br>
              <a:rPr lang="en-US" sz="3200" spc="5"/>
            </a:br>
            <a:br>
              <a:rPr lang="en-US" sz="3200" spc="5"/>
            </a:br>
            <a:r>
              <a:rPr lang="en-US" sz="3200"/>
              <a:t>Recruiters: </a:t>
            </a:r>
            <a:r>
              <a:rPr lang="en-US" sz="2800"/>
              <a:t>To evaluate skills, experience, and projects.</a:t>
            </a:r>
            <a:br>
              <a:rPr lang="en-US" sz="3200"/>
            </a:br>
            <a:r>
              <a:rPr lang="en-US" sz="3200"/>
              <a:t>Clients: </a:t>
            </a:r>
            <a:r>
              <a:rPr lang="en-US" sz="2800"/>
              <a:t>Looking for frontend developers for freelance or full-time projects.</a:t>
            </a:r>
            <a:br>
              <a:rPr lang="en-US" sz="2800"/>
            </a:br>
            <a:r>
              <a:rPr lang="en-US" sz="3200"/>
              <a:t>Fellow Developers: </a:t>
            </a:r>
            <a:r>
              <a:rPr lang="en-US" sz="2800"/>
              <a:t>For collaboration and networking.</a:t>
            </a:r>
            <a:br>
              <a:rPr lang="en-US" sz="2800"/>
            </a:br>
            <a:r>
              <a:rPr lang="en-US" sz="3200"/>
              <a:t>Personal Branding: </a:t>
            </a:r>
            <a:r>
              <a:rPr lang="en-US" sz="2800"/>
              <a:t>Anyone searching for the developer online.</a:t>
            </a:r>
            <a:br>
              <a:rPr lang="en-US" sz="3200"/>
            </a:b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986" y="387915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705622" y="163104"/>
            <a:ext cx="10058400" cy="4999446"/>
          </a:xfrm>
          <a:prstGeom prst="rect">
            <a:avLst/>
          </a:prstGeom>
        </p:spPr>
        <p:txBody>
          <a:bodyPr vert="horz" wrap="square" lIns="0" tIns="13335" rIns="0" bIns="0" rtlCol="0">
            <a:spAutoFit/>
          </a:bodyPr>
          <a:lstStyle/>
          <a:p>
            <a:r>
              <a:rPr lang="en-IN" sz="3600" spc="10"/>
              <a:t>TOOLS AND TECHNIQUES</a:t>
            </a:r>
            <a:br>
              <a:rPr lang="en-IN" sz="3600" spc="10"/>
            </a:br>
            <a:br>
              <a:rPr lang="en-IN" sz="3600" spc="10"/>
            </a:br>
            <a:r>
              <a:rPr lang="en-IN" sz="2800"/>
              <a:t>HTML5 &amp; CSS3: </a:t>
            </a:r>
            <a:r>
              <a:rPr lang="en-IN" sz="2400"/>
              <a:t>For structure and styling.</a:t>
            </a:r>
            <a:br>
              <a:rPr lang="en-IN" sz="2400"/>
            </a:br>
            <a:r>
              <a:rPr lang="en-IN" sz="2800"/>
              <a:t>JavaScript (ES6+): </a:t>
            </a:r>
            <a:r>
              <a:rPr lang="en-IN" sz="2400"/>
              <a:t>For interactivity and logic</a:t>
            </a:r>
            <a:r>
              <a:rPr lang="en-IN" sz="2800"/>
              <a:t>.</a:t>
            </a:r>
            <a:br>
              <a:rPr lang="en-IN" sz="2800"/>
            </a:br>
            <a:r>
              <a:rPr lang="en-IN" sz="2800"/>
              <a:t>React.js </a:t>
            </a:r>
            <a:r>
              <a:rPr lang="en-IN" sz="2800" i="1"/>
              <a:t>(Optional)</a:t>
            </a:r>
            <a:r>
              <a:rPr lang="en-IN" sz="2800"/>
              <a:t>: </a:t>
            </a:r>
            <a:r>
              <a:rPr lang="en-IN" sz="2400"/>
              <a:t>For building reusable UI components.</a:t>
            </a:r>
            <a:br>
              <a:rPr lang="en-IN" sz="2400"/>
            </a:br>
            <a:r>
              <a:rPr lang="en-IN" sz="2800"/>
              <a:t>Tailwind CSS / Bootstrap / SCSS</a:t>
            </a:r>
            <a:r>
              <a:rPr lang="en-IN" sz="2400"/>
              <a:t>: For faster styling and responsiveness.</a:t>
            </a:r>
            <a:br>
              <a:rPr lang="en-IN" sz="2400"/>
            </a:br>
            <a:r>
              <a:rPr lang="en-IN" sz="2800"/>
              <a:t>Git &amp; GitHub</a:t>
            </a:r>
            <a:r>
              <a:rPr lang="en-IN" sz="2400"/>
              <a:t>: Version control and deployment</a:t>
            </a:r>
            <a:r>
              <a:rPr lang="en-IN" sz="2800"/>
              <a:t>.</a:t>
            </a:r>
            <a:br>
              <a:rPr lang="en-IN" sz="2800"/>
            </a:br>
            <a:r>
              <a:rPr lang="en-IN" sz="2800"/>
              <a:t>Figma / Adobe XD: </a:t>
            </a:r>
            <a:r>
              <a:rPr lang="en-IN" sz="2400"/>
              <a:t>For UI/UX design planning</a:t>
            </a:r>
            <a:r>
              <a:rPr lang="en-IN" sz="2800"/>
              <a:t>.</a:t>
            </a:r>
            <a:br>
              <a:rPr lang="en-IN" sz="2800"/>
            </a:br>
            <a:r>
              <a:rPr lang="en-IN" sz="2800"/>
              <a:t>Netlify / </a:t>
            </a:r>
            <a:r>
              <a:rPr lang="en-IN" sz="2800" err="1"/>
              <a:t>Vercel</a:t>
            </a:r>
            <a:r>
              <a:rPr lang="en-IN" sz="2800"/>
              <a:t> / GitHub Pages</a:t>
            </a:r>
            <a:r>
              <a:rPr lang="en-IN" sz="2400"/>
              <a:t>: For live deployment.</a:t>
            </a:r>
            <a:br>
              <a:rPr lang="en-IN" sz="2400"/>
            </a:br>
            <a:endParaRPr sz="24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533400" y="212725"/>
            <a:ext cx="10210800" cy="4901983"/>
          </a:xfrm>
          <a:prstGeom prst="rect">
            <a:avLst/>
          </a:prstGeom>
        </p:spPr>
        <p:txBody>
          <a:bodyPr vert="horz" wrap="square" lIns="0" tIns="13335" rIns="0" bIns="0" rtlCol="0">
            <a:spAutoFit/>
          </a:bodyPr>
          <a:lstStyle/>
          <a:p>
            <a:pPr marL="12700">
              <a:lnSpc>
                <a:spcPct val="100000"/>
              </a:lnSpc>
              <a:spcBef>
                <a:spcPts val="105"/>
              </a:spcBef>
            </a:pPr>
            <a:r>
              <a:rPr lang="en-IN" sz="4000" b="1" spc="15">
                <a:latin typeface="Trebuchet MS"/>
                <a:cs typeface="Trebuchet MS"/>
              </a:rPr>
              <a:t>POTFOLIO DESIGN AND LAYOUT</a:t>
            </a:r>
          </a:p>
          <a:p>
            <a:pPr marL="12700">
              <a:lnSpc>
                <a:spcPct val="100000"/>
              </a:lnSpc>
              <a:spcBef>
                <a:spcPts val="105"/>
              </a:spcBef>
            </a:pPr>
            <a:endParaRPr lang="en-IN" sz="4000" b="1" spc="15">
              <a:latin typeface="Trebuchet MS"/>
              <a:cs typeface="Trebuchet MS"/>
            </a:endParaRPr>
          </a:p>
          <a:p>
            <a:r>
              <a:rPr lang="en-US" sz="2800" b="1"/>
              <a:t>Hero Section</a:t>
            </a:r>
            <a:r>
              <a:rPr lang="en-US" sz="2800"/>
              <a:t>: Introduction and professional title.</a:t>
            </a:r>
          </a:p>
          <a:p>
            <a:r>
              <a:rPr lang="en-US" sz="2800" b="1"/>
              <a:t>About Me</a:t>
            </a:r>
            <a:r>
              <a:rPr lang="en-US" sz="2800"/>
              <a:t>: Brief description, skills, and technologies.</a:t>
            </a:r>
          </a:p>
          <a:p>
            <a:r>
              <a:rPr lang="en-US" sz="2800" b="1"/>
              <a:t>Projects</a:t>
            </a:r>
            <a:r>
              <a:rPr lang="en-US" sz="2800"/>
              <a:t>: Interactive cards or sections displaying major projects with GitHub/demo links.</a:t>
            </a:r>
          </a:p>
          <a:p>
            <a:r>
              <a:rPr lang="en-US" sz="2800" b="1"/>
              <a:t>Resume</a:t>
            </a:r>
            <a:r>
              <a:rPr lang="en-US" sz="2800"/>
              <a:t>: Downloadable or viewable online.</a:t>
            </a:r>
          </a:p>
          <a:p>
            <a:r>
              <a:rPr lang="en-US" sz="2800" b="1"/>
              <a:t>Contact Section</a:t>
            </a:r>
            <a:r>
              <a:rPr lang="en-US" sz="2800"/>
              <a:t>: Contact form and social media links.</a:t>
            </a:r>
          </a:p>
          <a:p>
            <a:r>
              <a:rPr lang="en-US" sz="2800" b="1"/>
              <a:t>Footer</a:t>
            </a:r>
            <a:r>
              <a:rPr lang="en-US" sz="2800"/>
              <a:t>: Copyright and quick links.</a:t>
            </a:r>
          </a:p>
          <a:p>
            <a:pPr marL="12700">
              <a:lnSpc>
                <a:spcPct val="100000"/>
              </a:lnSpc>
              <a:spcBef>
                <a:spcPts val="105"/>
              </a:spcBef>
            </a:pPr>
            <a:endParaRPr sz="40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8199" y="304800"/>
            <a:ext cx="10827067" cy="1477328"/>
          </a:xfrm>
        </p:spPr>
        <p:txBody>
          <a:bodyPr>
            <a:normAutofit fontScale="90000"/>
          </a:bodyPr>
          <a:lstStyle/>
          <a:p>
            <a:r>
              <a:rPr lang="en-IN"/>
              <a:t>FEATURES AND FUNCTIONALITY</a:t>
            </a:r>
            <a:br>
              <a:rPr lang="en-IN"/>
            </a:br>
            <a:endParaRPr lang="en-IN"/>
          </a:p>
        </p:txBody>
      </p:sp>
      <p:sp>
        <p:nvSpPr>
          <p:cNvPr id="3" name="Text Placeholder 2">
            <a:extLst>
              <a:ext uri="{FF2B5EF4-FFF2-40B4-BE49-F238E27FC236}">
                <a16:creationId xmlns:a16="http://schemas.microsoft.com/office/drawing/2014/main" id="{87B8F22A-F158-3F42-1062-3D067FDC8848}"/>
              </a:ext>
            </a:extLst>
          </p:cNvPr>
          <p:cNvSpPr>
            <a:spLocks noGrp="1"/>
          </p:cNvSpPr>
          <p:nvPr>
            <p:ph idx="1"/>
          </p:nvPr>
        </p:nvSpPr>
        <p:spPr>
          <a:xfrm>
            <a:off x="682466" y="1474637"/>
            <a:ext cx="10972800" cy="3293209"/>
          </a:xfrm>
        </p:spPr>
        <p:txBody>
          <a:bodyPr>
            <a:normAutofit fontScale="92500" lnSpcReduction="10000"/>
          </a:bodyPr>
          <a:lstStyle/>
          <a:p>
            <a:r>
              <a:rPr lang="en-US" sz="2800" b="1"/>
              <a:t>Responsive Design</a:t>
            </a:r>
            <a:r>
              <a:rPr lang="en-US" sz="2800"/>
              <a:t>: Fully functional on mobile, tablet, and desktop devices.</a:t>
            </a:r>
          </a:p>
          <a:p>
            <a:r>
              <a:rPr lang="en-US" sz="2800" b="1"/>
              <a:t>Dark/Light Mode</a:t>
            </a:r>
            <a:r>
              <a:rPr lang="en-US" sz="2800"/>
              <a:t> </a:t>
            </a:r>
            <a:r>
              <a:rPr lang="en-US" sz="2800" i="1"/>
              <a:t>(Optional)</a:t>
            </a:r>
            <a:r>
              <a:rPr lang="en-US" sz="2800"/>
              <a:t>: Toggle between themes.</a:t>
            </a:r>
          </a:p>
          <a:p>
            <a:r>
              <a:rPr lang="en-US" sz="2800" b="1"/>
              <a:t>Smooth Scrolling &amp; Animations</a:t>
            </a:r>
            <a:r>
              <a:rPr lang="en-US" sz="2800"/>
              <a:t>: For better UX.</a:t>
            </a:r>
          </a:p>
          <a:p>
            <a:r>
              <a:rPr lang="en-US" sz="2800" b="1"/>
              <a:t>Interactive Project Cards</a:t>
            </a:r>
            <a:r>
              <a:rPr lang="en-US" sz="2800"/>
              <a:t>: Hover effects, modals, or image sliders.</a:t>
            </a:r>
          </a:p>
          <a:p>
            <a:r>
              <a:rPr lang="en-US" sz="2800" b="1"/>
              <a:t>Contact Form</a:t>
            </a:r>
            <a:r>
              <a:rPr lang="en-US" sz="2800"/>
              <a:t>: Sends messages using </a:t>
            </a:r>
            <a:r>
              <a:rPr lang="en-US" sz="2800" err="1"/>
              <a:t>EmailJS</a:t>
            </a:r>
            <a:r>
              <a:rPr lang="en-US" sz="2800"/>
              <a:t> or </a:t>
            </a:r>
            <a:r>
              <a:rPr lang="en-US" sz="2800" err="1"/>
              <a:t>Formspree</a:t>
            </a:r>
            <a:r>
              <a:rPr lang="en-US" sz="2800"/>
              <a:t>.</a:t>
            </a:r>
          </a:p>
          <a:p>
            <a:r>
              <a:rPr lang="en-US" sz="2800" b="1"/>
              <a:t>Live Preview Links</a:t>
            </a:r>
            <a:r>
              <a:rPr lang="en-US" sz="2800"/>
              <a:t>: Deployed versions of featured projects.</a:t>
            </a:r>
          </a:p>
          <a:p>
            <a:r>
              <a:rPr lang="en-US" sz="2800" b="1"/>
              <a:t>Accessibility Features</a:t>
            </a:r>
            <a:r>
              <a:rPr lang="en-US" sz="2800"/>
              <a:t>: Keyboard navigation, ARIA labels, and alt text.</a:t>
            </a:r>
          </a:p>
          <a:p>
            <a:endParaRPr lang="en-IN"/>
          </a:p>
        </p:txBody>
      </p:sp>
      <p:sp>
        <p:nvSpPr>
          <p:cNvPr id="5" name="TextBox 4">
            <a:extLst>
              <a:ext uri="{FF2B5EF4-FFF2-40B4-BE49-F238E27FC236}">
                <a16:creationId xmlns:a16="http://schemas.microsoft.com/office/drawing/2014/main" id="{FD405141-50BC-CC4C-6259-2C32C3C3CDAF}"/>
              </a:ext>
            </a:extLst>
          </p:cNvPr>
          <p:cNvSpPr txBox="1"/>
          <p:nvPr/>
        </p:nvSpPr>
        <p:spPr>
          <a:xfrm>
            <a:off x="3049675" y="3121242"/>
            <a:ext cx="6099348" cy="369332"/>
          </a:xfrm>
          <a:prstGeom prst="rect">
            <a:avLst/>
          </a:prstGeom>
          <a:noFill/>
        </p:spPr>
        <p:txBody>
          <a:bodyPr wrap="square">
            <a:spAutoFit/>
          </a:bodyPr>
          <a:lstStyle/>
          <a:p>
            <a:r>
              <a:rPr lang="en-IN"/>
              <a:t>F</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TotalTime>
  <Words>556</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Roboto</vt:lpstr>
      <vt:lpstr>Times New Roman</vt:lpstr>
      <vt:lpstr>Trebuchet MS</vt:lpstr>
      <vt:lpstr>Depth</vt:lpstr>
      <vt:lpstr>Digital Portfolio  </vt:lpstr>
      <vt:lpstr>Project title</vt:lpstr>
      <vt:lpstr>AGENDA</vt:lpstr>
      <vt:lpstr>PROBLEM STATEMENT  In the modern digital age, having a strong online presence is essential for showcasing skills and attracting potential employers or clients. Many developers struggle to present their work effectively. This project aims to solve that problem by creating a personal frontend portfolio website that is responsive, visually appealing, and informative. </vt:lpstr>
      <vt:lpstr>PROJECT OVERVIEW  The objective of this project is to design and develop a responsive, interactive, and professional portfolio website that highlights frontend development skills, showcases projects, and provides contact details for networking opportunities. The site is built using modern frontend technologies with a focus on performance, accessibility, and user experience. </vt:lpstr>
      <vt:lpstr>WHO ARE THE END USERS?  Recruiters: To evaluate skills, experience, and projects. Clients: Looking for frontend developers for freelance or full-time projects. Fellow Developers: For collaboration and networking. Personal Branding: Anyone searching for the developer online. </vt:lpstr>
      <vt:lpstr>TOOLS AND TECHNIQUES  HTML5 &amp; CSS3: For structure and styling. JavaScript (ES6+): For interactivity and logic. React.js (Optional): For building reusable UI components. Tailwind CSS / Bootstrap / SCSS: For faster styling and responsiveness. Git &amp; GitHub: Version control and deployment. Figma / Adobe XD: For UI/UX design planning. Netlify / Vercel / GitHub Pages: For live deployment. </vt:lpstr>
      <vt:lpstr>PowerPoint Presentation</vt:lpstr>
      <vt:lpstr>FEATURES AND FUNCTIONALITY </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HITMAN 45</cp:lastModifiedBy>
  <cp:revision>1</cp:revision>
  <dcterms:created xsi:type="dcterms:W3CDTF">2024-03-29T15:07:22Z</dcterms:created>
  <dcterms:modified xsi:type="dcterms:W3CDTF">2025-09-09T13:23:33Z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