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Zhao%20Q%5BAuthor%5D&amp;cauthor=true&amp;cauthor_uid=25299950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www.ncbi.nlm.nih.gov/pubmed/?term=Zhang%20P%5BAuthor%5D&amp;cauthor=true&amp;cauthor_uid=2529995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ncbi.nlm.nih.gov/pubmed/?term=Liu%20N%5BAuthor%5D&amp;cauthor=true&amp;cauthor_uid=25299950" TargetMode="External"/><Relationship Id="rId4" Type="http://schemas.openxmlformats.org/officeDocument/2006/relationships/hyperlink" Target="https://www.ncbi.nlm.nih.gov/pubmed/?term=Liu%20J%5BAuthor%5D&amp;cauthor=true&amp;cauthor_uid=2529995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5E87-9FE0-824D-8CBF-21C1B4FC6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Sky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4B15-360A-D940-9243-DD83D223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7F82-FDBA-2448-948D-24192A3D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1AA6-7AFC-6649-9CB7-B8F77A0E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algorithm to calculate the celestial coordinate.</a:t>
            </a:r>
          </a:p>
          <a:p>
            <a:r>
              <a:rPr lang="en-US" dirty="0"/>
              <a:t>Choose hygdata_v3 as database and import it into </a:t>
            </a:r>
            <a:r>
              <a:rPr lang="en-US" dirty="0" err="1"/>
              <a:t>mysql</a:t>
            </a:r>
            <a:r>
              <a:rPr lang="en-US" dirty="0"/>
              <a:t> database.</a:t>
            </a:r>
          </a:p>
          <a:p>
            <a:r>
              <a:rPr lang="en-US" dirty="0"/>
              <a:t>Image processing(image binarization) and find the 4 brightest stars. Get the radius and area of every 4 star.</a:t>
            </a:r>
          </a:p>
          <a:p>
            <a:r>
              <a:rPr lang="en-US" dirty="0"/>
              <a:t>Calculate the apparent magnitude and select these star with calculated mag in database.</a:t>
            </a:r>
          </a:p>
          <a:p>
            <a:r>
              <a:rPr lang="en-US" dirty="0"/>
              <a:t>Choose horizontal coordinate as celestial coordinate and use Ra and Dec of the star to calculate the altitude and azimuth via </a:t>
            </a:r>
            <a:r>
              <a:rPr lang="en-US" dirty="0" err="1"/>
              <a:t>astropy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1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45DAD2-CC0D-C04D-AE5B-685ADA6D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D35C-0053-644E-BB58-067350A5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Reference to A Brightness-Referenced Star Identification Algorithm for APS Star Trackers</a:t>
            </a:r>
          </a:p>
          <a:p>
            <a:r>
              <a:rPr lang="en-US" dirty="0">
                <a:hlinkClick r:id="rId2"/>
              </a:rPr>
              <a:t>Peng Zhang</a:t>
            </a:r>
            <a:r>
              <a:rPr lang="en-US" dirty="0"/>
              <a:t>,</a:t>
            </a:r>
            <a:r>
              <a:rPr lang="en-US" baseline="30000" dirty="0"/>
              <a:t>1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Qile Zhao</a:t>
            </a:r>
            <a:r>
              <a:rPr lang="en-US" dirty="0"/>
              <a:t>,</a:t>
            </a:r>
            <a:r>
              <a:rPr lang="en-US" baseline="30000" dirty="0"/>
              <a:t>1,*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Jingnan Liu</a:t>
            </a:r>
            <a:r>
              <a:rPr lang="en-US" dirty="0"/>
              <a:t>,</a:t>
            </a:r>
            <a:r>
              <a:rPr lang="en-US" baseline="30000" dirty="0"/>
              <a:t>1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Ning Liu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74A903-481D-AE4D-9DEE-92B63B7F5B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34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C93580-1BBC-8C4F-8A1B-AAF3D203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Brief formula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20E756-EA6F-475A-94EC-CFE2DFF3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Calculate the relationship between the brightest stars in an image.</a:t>
            </a:r>
          </a:p>
          <a:p>
            <a:r>
              <a:rPr lang="en-US" altLang="zh-CN" dirty="0"/>
              <a:t>Select these stars in the database. Find the corresponding </a:t>
            </a:r>
            <a:r>
              <a:rPr lang="en-US" dirty="0"/>
              <a:t>RA (right ascension) and Dec (declination)</a:t>
            </a:r>
            <a:r>
              <a:rPr lang="en-US" altLang="zh-CN" dirty="0"/>
              <a:t> of every star.</a:t>
            </a:r>
            <a:endParaRPr lang="en-US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976FB01-1C42-AC4A-A095-830A4A9D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61235" y="910800"/>
            <a:ext cx="5916422" cy="44373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7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333D-67A8-3A45-B2D5-136F3BE2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not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7419-3C7D-A34A-9901-51459B2D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find an algorithm but did not find the real celestial coordinate of the picture. The problem is when I select the 4 stars’ apparent magnitude from the database, there are several groups that have the same relationship. Find a filter that select the most relevant</a:t>
            </a:r>
            <a:r>
              <a:rPr lang="zh-CN" altLang="en-US" dirty="0"/>
              <a:t> </a:t>
            </a:r>
            <a:r>
              <a:rPr lang="en-US" altLang="zh-CN" dirty="0"/>
              <a:t>stars in the database in the future would solve </a:t>
            </a:r>
            <a:r>
              <a:rPr lang="en-US" altLang="zh-CN"/>
              <a:t>this problem.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9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Sky alignment</vt:lpstr>
      <vt:lpstr>What I have done</vt:lpstr>
      <vt:lpstr>Algorithm </vt:lpstr>
      <vt:lpstr>Brief formula</vt:lpstr>
      <vt:lpstr>What have not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alignment</dc:title>
  <dc:creator>Yufei Wang</dc:creator>
  <cp:lastModifiedBy>Yufei Wang</cp:lastModifiedBy>
  <cp:revision>3</cp:revision>
  <dcterms:created xsi:type="dcterms:W3CDTF">2020-03-31T18:55:17Z</dcterms:created>
  <dcterms:modified xsi:type="dcterms:W3CDTF">2020-03-31T19:18:04Z</dcterms:modified>
</cp:coreProperties>
</file>