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3927" r:id="rId2"/>
  </p:sldMasterIdLst>
  <p:sldIdLst>
    <p:sldId id="256" r:id="rId3"/>
    <p:sldId id="28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257" r:id="rId23"/>
    <p:sldId id="28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도우" initials="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2" autoAdjust="0"/>
    <p:restoredTop sz="100000"/>
  </p:normalViewPr>
  <p:slideViewPr>
    <p:cSldViewPr snapToGrid="0">
      <p:cViewPr varScale="1">
        <p:scale>
          <a:sx n="110" d="100"/>
          <a:sy n="110" d="100"/>
        </p:scale>
        <p:origin x="126" y="17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4"/>
            <a:ext cx="10363200" cy="147002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940A130E-E3B8-4EBE-931F-81B26B8448AA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800C6A38-4290-41DD-B95C-4155372FD4A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1901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4"/>
            <a:ext cx="12192000" cy="1470024"/>
          </a:xfrm>
        </p:spPr>
        <p:txBody>
          <a:bodyPr>
            <a:normAutofit/>
          </a:bodyPr>
          <a:lstStyle>
            <a:lvl1pPr>
              <a:defRPr sz="5867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CA348888-F454-4AD2-BA62-3AF29D9807C0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06867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8" y="2214563"/>
            <a:ext cx="6477023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956FEC12-A4C9-4837-AF94-AD867782C04C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63431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957F84A3-4F29-4053-ACFD-1BAF2D3F140C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55384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빈 화면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>
          <a:xfrm>
            <a:off x="419427" y="8873131"/>
            <a:ext cx="15331179" cy="211455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23995" tIns="0" rIns="23995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fld id="{EB135554-910C-4398-B52B-76F18431BEA3}" type="slidenum">
              <a:rPr kumimoji="0" lang="en-US" altLang="ko-KR" sz="1200" b="0" i="0" u="none" strike="noStrike" kern="1200" cap="none" spc="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t>‹#›</a:t>
            </a:fld>
            <a:endParaRPr kumimoji="0" lang="en-US" altLang="ko-KR" sz="1200" b="0" i="0" u="none" strike="noStrike" kern="1200" cap="none" spc="7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제목 1"/>
          <p:cNvSpPr txBox="1"/>
          <p:nvPr userDrawn="1"/>
        </p:nvSpPr>
        <p:spPr>
          <a:xfrm>
            <a:off x="12612937" y="1474430"/>
            <a:ext cx="473144" cy="54798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5pPr>
            <a:lvl6pPr marL="457109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6pPr>
            <a:lvl7pPr marL="914217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7pPr>
            <a:lvl8pPr marL="1371326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8pPr>
            <a:lvl9pPr marL="1828434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endParaRPr kumimoji="1" lang="ko-KR" altLang="en-US" sz="1333" b="1" i="0" u="none" strike="noStrike" kern="0" cap="none" spc="7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j-cs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3286884" y="145037"/>
            <a:ext cx="5247217" cy="2612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>
              <a:defRPr lang="ko-KR" altLang="en-US"/>
            </a:pPr>
            <a:r>
              <a:rPr lang="ko-KR" altLang="en-US"/>
              <a:t>이자연</a:t>
            </a:r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292681" y="429521"/>
            <a:ext cx="5247217" cy="2612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>
              <a:defRPr lang="ko-KR" altLang="en-US"/>
            </a:pPr>
            <a:r>
              <a:rPr lang="ko-KR" altLang="en-US"/>
              <a:t>이자연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13112176" y="1462817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1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>
            <a:off x="13112175" y="2080467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2" name="텍스트 개체 틀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112173" y="2686504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5" hasCustomPrompt="1"/>
          </p:nvPr>
        </p:nvSpPr>
        <p:spPr>
          <a:xfrm>
            <a:off x="13112173" y="3304153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텍스트 개체 틀 18"/>
          <p:cNvSpPr>
            <a:spLocks noGrp="1"/>
          </p:cNvSpPr>
          <p:nvPr>
            <p:ph type="body" sz="quarter" idx="16" hasCustomPrompt="1"/>
          </p:nvPr>
        </p:nvSpPr>
        <p:spPr>
          <a:xfrm>
            <a:off x="13112173" y="3921803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5" name="텍스트 개체 틀 18"/>
          <p:cNvSpPr>
            <a:spLocks noGrp="1"/>
          </p:cNvSpPr>
          <p:nvPr>
            <p:ph type="body" sz="quarter" idx="17" hasCustomPrompt="1"/>
          </p:nvPr>
        </p:nvSpPr>
        <p:spPr>
          <a:xfrm>
            <a:off x="13112173" y="4539452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6" name="텍스트 개체 틀 18"/>
          <p:cNvSpPr>
            <a:spLocks noGrp="1"/>
          </p:cNvSpPr>
          <p:nvPr>
            <p:ph type="body" sz="quarter" idx="18" hasCustomPrompt="1"/>
          </p:nvPr>
        </p:nvSpPr>
        <p:spPr>
          <a:xfrm>
            <a:off x="13112172" y="5156363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7" name="텍스트 개체 틀 18"/>
          <p:cNvSpPr>
            <a:spLocks noGrp="1"/>
          </p:cNvSpPr>
          <p:nvPr>
            <p:ph type="body" sz="quarter" idx="19" hasCustomPrompt="1"/>
          </p:nvPr>
        </p:nvSpPr>
        <p:spPr>
          <a:xfrm>
            <a:off x="13112171" y="5773273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8" name="텍스트 개체 틀 18"/>
          <p:cNvSpPr>
            <a:spLocks noGrp="1"/>
          </p:cNvSpPr>
          <p:nvPr>
            <p:ph type="body" sz="quarter" idx="20" hasCustomPrompt="1"/>
          </p:nvPr>
        </p:nvSpPr>
        <p:spPr>
          <a:xfrm>
            <a:off x="13112169" y="6371179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9" name="텍스트 개체 틀 18"/>
          <p:cNvSpPr>
            <a:spLocks noGrp="1"/>
          </p:cNvSpPr>
          <p:nvPr>
            <p:ph type="body" sz="quarter" idx="21" hasCustomPrompt="1"/>
          </p:nvPr>
        </p:nvSpPr>
        <p:spPr>
          <a:xfrm>
            <a:off x="13112169" y="6988828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0" name="텍스트 개체 틀 18"/>
          <p:cNvSpPr>
            <a:spLocks noGrp="1"/>
          </p:cNvSpPr>
          <p:nvPr>
            <p:ph type="body" sz="quarter" idx="22" hasCustomPrompt="1"/>
          </p:nvPr>
        </p:nvSpPr>
        <p:spPr>
          <a:xfrm>
            <a:off x="13112168" y="7594865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" name="텍스트 개체 틀 18"/>
          <p:cNvSpPr>
            <a:spLocks noGrp="1"/>
          </p:cNvSpPr>
          <p:nvPr>
            <p:ph type="body" sz="quarter" idx="23" hasCustomPrompt="1"/>
          </p:nvPr>
        </p:nvSpPr>
        <p:spPr>
          <a:xfrm>
            <a:off x="12670937" y="1462817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2" name="텍스트 개체 틀 18"/>
          <p:cNvSpPr>
            <a:spLocks noGrp="1"/>
          </p:cNvSpPr>
          <p:nvPr>
            <p:ph type="body" sz="quarter" idx="24" hasCustomPrompt="1"/>
          </p:nvPr>
        </p:nvSpPr>
        <p:spPr>
          <a:xfrm>
            <a:off x="12670936" y="2080467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3" name="텍스트 개체 틀 18"/>
          <p:cNvSpPr>
            <a:spLocks noGrp="1"/>
          </p:cNvSpPr>
          <p:nvPr>
            <p:ph type="body" sz="quarter" idx="25" hasCustomPrompt="1"/>
          </p:nvPr>
        </p:nvSpPr>
        <p:spPr>
          <a:xfrm>
            <a:off x="12670935" y="2686504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4" name="텍스트 개체 틀 18"/>
          <p:cNvSpPr>
            <a:spLocks noGrp="1"/>
          </p:cNvSpPr>
          <p:nvPr>
            <p:ph type="body" sz="quarter" idx="26" hasCustomPrompt="1"/>
          </p:nvPr>
        </p:nvSpPr>
        <p:spPr>
          <a:xfrm>
            <a:off x="12670935" y="3304153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5" name="텍스트 개체 틀 18"/>
          <p:cNvSpPr>
            <a:spLocks noGrp="1"/>
          </p:cNvSpPr>
          <p:nvPr>
            <p:ph type="body" sz="quarter" idx="27" hasCustomPrompt="1"/>
          </p:nvPr>
        </p:nvSpPr>
        <p:spPr>
          <a:xfrm>
            <a:off x="12670935" y="3921803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36" name="텍스트 개체 틀 18"/>
          <p:cNvSpPr>
            <a:spLocks noGrp="1"/>
          </p:cNvSpPr>
          <p:nvPr>
            <p:ph type="body" sz="quarter" idx="28" hasCustomPrompt="1"/>
          </p:nvPr>
        </p:nvSpPr>
        <p:spPr>
          <a:xfrm>
            <a:off x="12670935" y="4539452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7" name="텍스트 개체 틀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670934" y="5156363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38" name="텍스트 개체 틀 18"/>
          <p:cNvSpPr>
            <a:spLocks noGrp="1"/>
          </p:cNvSpPr>
          <p:nvPr>
            <p:ph type="body" sz="quarter" idx="30" hasCustomPrompt="1"/>
          </p:nvPr>
        </p:nvSpPr>
        <p:spPr>
          <a:xfrm>
            <a:off x="12670932" y="5773273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9" name="텍스트 개체 틀 18"/>
          <p:cNvSpPr>
            <a:spLocks noGrp="1"/>
          </p:cNvSpPr>
          <p:nvPr>
            <p:ph type="body" sz="quarter" idx="31" hasCustomPrompt="1"/>
          </p:nvPr>
        </p:nvSpPr>
        <p:spPr>
          <a:xfrm>
            <a:off x="12670931" y="6371179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40" name="텍스트 개체 틀 18"/>
          <p:cNvSpPr>
            <a:spLocks noGrp="1"/>
          </p:cNvSpPr>
          <p:nvPr>
            <p:ph type="body" sz="quarter" idx="32" hasCustomPrompt="1"/>
          </p:nvPr>
        </p:nvSpPr>
        <p:spPr>
          <a:xfrm>
            <a:off x="12563569" y="6988828"/>
            <a:ext cx="571883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spc="-187" baseline="0"/>
            </a:lvl1pPr>
          </a:lstStyle>
          <a:p>
            <a:pPr lvl="0">
              <a:defRPr lang="ko-KR" altLang="en-US"/>
            </a:pPr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41" name="텍스트 개체 틀 18"/>
          <p:cNvSpPr>
            <a:spLocks noGrp="1"/>
          </p:cNvSpPr>
          <p:nvPr>
            <p:ph type="body" sz="quarter" idx="33" hasCustomPrompt="1"/>
          </p:nvPr>
        </p:nvSpPr>
        <p:spPr>
          <a:xfrm>
            <a:off x="12598405" y="7594865"/>
            <a:ext cx="522512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34" hasCustomPrompt="1"/>
          </p:nvPr>
        </p:nvSpPr>
        <p:spPr>
          <a:xfrm>
            <a:off x="13169054" y="463610"/>
            <a:ext cx="2786213" cy="2271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>
              <a:defRPr lang="ko-KR" altLang="en-US"/>
            </a:pPr>
            <a:r>
              <a:rPr lang="ko-KR" altLang="en-US"/>
              <a:t>이자연</a:t>
            </a:r>
          </a:p>
        </p:txBody>
      </p:sp>
      <p:sp>
        <p:nvSpPr>
          <p:cNvPr id="43" name="텍스트 개체 틀 12"/>
          <p:cNvSpPr>
            <a:spLocks noGrp="1"/>
          </p:cNvSpPr>
          <p:nvPr>
            <p:ph type="body" sz="quarter" idx="35" hasCustomPrompt="1"/>
          </p:nvPr>
        </p:nvSpPr>
        <p:spPr>
          <a:xfrm>
            <a:off x="13171715" y="166936"/>
            <a:ext cx="2786213" cy="2271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>
              <a:defRPr lang="ko-KR" altLang="en-US"/>
            </a:pPr>
            <a:r>
              <a:rPr lang="ko-KR" altLang="en-US"/>
              <a:t>이자연</a:t>
            </a:r>
          </a:p>
        </p:txBody>
      </p:sp>
    </p:spTree>
    <p:extLst>
      <p:ext uri="{BB962C8B-B14F-4D97-AF65-F5344CB8AC3E}">
        <p14:creationId xmlns:p14="http://schemas.microsoft.com/office/powerpoint/2010/main" val="27501858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4"/>
            <a:ext cx="10363200" cy="147002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940A130E-E3B8-4EBE-931F-81B26B8448AA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800C6A38-4290-41DD-B95C-4155372FD4A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68996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4953836A-82A3-4C8B-9D31-CD724F3673ED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41682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EBAF6-36D0-4DD8-B695-D4C1B37E35D6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462463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2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0728D28-603B-4EFC-80F8-17E5E9107035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65981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37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37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27A1F4E-0809-4239-8034-C38E431DAF92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43680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5E0DA496-7307-4E8B-88DE-CB97B48BAB6F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1100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4953836A-82A3-4C8B-9D31-CD724F3673ED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37482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643063"/>
            <a:ext cx="109728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58721E90-850C-410B-8B89-8394F580CFDA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21377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800" cy="2196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800" cy="2196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5ACE7E28-9336-4363-8674-B91477D8F243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56853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7"/>
          </a:xfrm>
        </p:spPr>
        <p:txBody>
          <a:bodyPr anchor="b"/>
          <a:lstStyle>
            <a:lvl1pPr algn="l">
              <a:defRPr sz="2667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5ACE7E28-9336-4363-8674-B91477D8F243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29453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4"/>
            <a:ext cx="12192000" cy="1470024"/>
          </a:xfrm>
        </p:spPr>
        <p:txBody>
          <a:bodyPr>
            <a:normAutofit/>
          </a:bodyPr>
          <a:lstStyle>
            <a:lvl1pPr>
              <a:defRPr sz="5867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CA348888-F454-4AD2-BA62-3AF29D9807C0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15611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8" y="2214563"/>
            <a:ext cx="6477023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956FEC12-A4C9-4837-AF94-AD867782C04C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18322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957F84A3-4F29-4053-ACFD-1BAF2D3F140C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21668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빈 화면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>
          <a:xfrm>
            <a:off x="419427" y="8873131"/>
            <a:ext cx="15331179" cy="211455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23995" tIns="0" rIns="23995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fld id="{EB135554-910C-4398-B52B-76F18431BEA3}" type="slidenum">
              <a:rPr kumimoji="0" lang="en-US" altLang="ko-KR" sz="1200" b="0" i="0" u="none" strike="noStrike" kern="1200" cap="none" spc="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t>‹#›</a:t>
            </a:fld>
            <a:endParaRPr kumimoji="0" lang="en-US" altLang="ko-KR" sz="1200" b="0" i="0" u="none" strike="noStrike" kern="1200" cap="none" spc="7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제목 1"/>
          <p:cNvSpPr txBox="1"/>
          <p:nvPr userDrawn="1"/>
        </p:nvSpPr>
        <p:spPr>
          <a:xfrm>
            <a:off x="12612937" y="1474430"/>
            <a:ext cx="473144" cy="54798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5pPr>
            <a:lvl6pPr marL="457109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6pPr>
            <a:lvl7pPr marL="914217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7pPr>
            <a:lvl8pPr marL="1371326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8pPr>
            <a:lvl9pPr marL="1828434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endParaRPr kumimoji="1" lang="ko-KR" altLang="en-US" sz="1333" b="1" i="0" u="none" strike="noStrike" kern="0" cap="none" spc="7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j-cs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13112176" y="1462817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1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>
            <a:off x="13112175" y="2080467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2" name="텍스트 개체 틀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112173" y="2686504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5" hasCustomPrompt="1"/>
          </p:nvPr>
        </p:nvSpPr>
        <p:spPr>
          <a:xfrm>
            <a:off x="13112173" y="3304153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텍스트 개체 틀 18"/>
          <p:cNvSpPr>
            <a:spLocks noGrp="1"/>
          </p:cNvSpPr>
          <p:nvPr>
            <p:ph type="body" sz="quarter" idx="16" hasCustomPrompt="1"/>
          </p:nvPr>
        </p:nvSpPr>
        <p:spPr>
          <a:xfrm>
            <a:off x="13112173" y="3921803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5" name="텍스트 개체 틀 18"/>
          <p:cNvSpPr>
            <a:spLocks noGrp="1"/>
          </p:cNvSpPr>
          <p:nvPr>
            <p:ph type="body" sz="quarter" idx="17" hasCustomPrompt="1"/>
          </p:nvPr>
        </p:nvSpPr>
        <p:spPr>
          <a:xfrm>
            <a:off x="13112173" y="4539452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6" name="텍스트 개체 틀 18"/>
          <p:cNvSpPr>
            <a:spLocks noGrp="1"/>
          </p:cNvSpPr>
          <p:nvPr>
            <p:ph type="body" sz="quarter" idx="18" hasCustomPrompt="1"/>
          </p:nvPr>
        </p:nvSpPr>
        <p:spPr>
          <a:xfrm>
            <a:off x="13112172" y="5156363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7" name="텍스트 개체 틀 18"/>
          <p:cNvSpPr>
            <a:spLocks noGrp="1"/>
          </p:cNvSpPr>
          <p:nvPr>
            <p:ph type="body" sz="quarter" idx="19" hasCustomPrompt="1"/>
          </p:nvPr>
        </p:nvSpPr>
        <p:spPr>
          <a:xfrm>
            <a:off x="13112171" y="5773273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8" name="텍스트 개체 틀 18"/>
          <p:cNvSpPr>
            <a:spLocks noGrp="1"/>
          </p:cNvSpPr>
          <p:nvPr>
            <p:ph type="body" sz="quarter" idx="20" hasCustomPrompt="1"/>
          </p:nvPr>
        </p:nvSpPr>
        <p:spPr>
          <a:xfrm>
            <a:off x="13112169" y="6371179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9" name="텍스트 개체 틀 18"/>
          <p:cNvSpPr>
            <a:spLocks noGrp="1"/>
          </p:cNvSpPr>
          <p:nvPr>
            <p:ph type="body" sz="quarter" idx="21" hasCustomPrompt="1"/>
          </p:nvPr>
        </p:nvSpPr>
        <p:spPr>
          <a:xfrm>
            <a:off x="13112169" y="6988828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0" name="텍스트 개체 틀 18"/>
          <p:cNvSpPr>
            <a:spLocks noGrp="1"/>
          </p:cNvSpPr>
          <p:nvPr>
            <p:ph type="body" sz="quarter" idx="22" hasCustomPrompt="1"/>
          </p:nvPr>
        </p:nvSpPr>
        <p:spPr>
          <a:xfrm>
            <a:off x="13112168" y="7594865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" name="텍스트 개체 틀 18"/>
          <p:cNvSpPr>
            <a:spLocks noGrp="1"/>
          </p:cNvSpPr>
          <p:nvPr>
            <p:ph type="body" sz="quarter" idx="23" hasCustomPrompt="1"/>
          </p:nvPr>
        </p:nvSpPr>
        <p:spPr>
          <a:xfrm>
            <a:off x="12670937" y="1462817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2" name="텍스트 개체 틀 18"/>
          <p:cNvSpPr>
            <a:spLocks noGrp="1"/>
          </p:cNvSpPr>
          <p:nvPr>
            <p:ph type="body" sz="quarter" idx="24" hasCustomPrompt="1"/>
          </p:nvPr>
        </p:nvSpPr>
        <p:spPr>
          <a:xfrm>
            <a:off x="12670936" y="2080467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3" name="텍스트 개체 틀 18"/>
          <p:cNvSpPr>
            <a:spLocks noGrp="1"/>
          </p:cNvSpPr>
          <p:nvPr>
            <p:ph type="body" sz="quarter" idx="25" hasCustomPrompt="1"/>
          </p:nvPr>
        </p:nvSpPr>
        <p:spPr>
          <a:xfrm>
            <a:off x="12670935" y="2686504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4" name="텍스트 개체 틀 18"/>
          <p:cNvSpPr>
            <a:spLocks noGrp="1"/>
          </p:cNvSpPr>
          <p:nvPr>
            <p:ph type="body" sz="quarter" idx="26" hasCustomPrompt="1"/>
          </p:nvPr>
        </p:nvSpPr>
        <p:spPr>
          <a:xfrm>
            <a:off x="12670935" y="3304153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5" name="텍스트 개체 틀 18"/>
          <p:cNvSpPr>
            <a:spLocks noGrp="1"/>
          </p:cNvSpPr>
          <p:nvPr>
            <p:ph type="body" sz="quarter" idx="27" hasCustomPrompt="1"/>
          </p:nvPr>
        </p:nvSpPr>
        <p:spPr>
          <a:xfrm>
            <a:off x="12670935" y="3921803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36" name="텍스트 개체 틀 18"/>
          <p:cNvSpPr>
            <a:spLocks noGrp="1"/>
          </p:cNvSpPr>
          <p:nvPr>
            <p:ph type="body" sz="quarter" idx="28" hasCustomPrompt="1"/>
          </p:nvPr>
        </p:nvSpPr>
        <p:spPr>
          <a:xfrm>
            <a:off x="12670935" y="4539452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7" name="텍스트 개체 틀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670934" y="5156363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38" name="텍스트 개체 틀 18"/>
          <p:cNvSpPr>
            <a:spLocks noGrp="1"/>
          </p:cNvSpPr>
          <p:nvPr>
            <p:ph type="body" sz="quarter" idx="30" hasCustomPrompt="1"/>
          </p:nvPr>
        </p:nvSpPr>
        <p:spPr>
          <a:xfrm>
            <a:off x="12670932" y="5773273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9" name="텍스트 개체 틀 18"/>
          <p:cNvSpPr>
            <a:spLocks noGrp="1"/>
          </p:cNvSpPr>
          <p:nvPr>
            <p:ph type="body" sz="quarter" idx="31" hasCustomPrompt="1"/>
          </p:nvPr>
        </p:nvSpPr>
        <p:spPr>
          <a:xfrm>
            <a:off x="12670931" y="6371179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40" name="텍스트 개체 틀 18"/>
          <p:cNvSpPr>
            <a:spLocks noGrp="1"/>
          </p:cNvSpPr>
          <p:nvPr>
            <p:ph type="body" sz="quarter" idx="32" hasCustomPrompt="1"/>
          </p:nvPr>
        </p:nvSpPr>
        <p:spPr>
          <a:xfrm>
            <a:off x="12563569" y="6988828"/>
            <a:ext cx="571883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spc="-187" baseline="0"/>
            </a:lvl1pPr>
          </a:lstStyle>
          <a:p>
            <a:pPr lvl="0">
              <a:defRPr lang="ko-KR" altLang="en-US"/>
            </a:pPr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41" name="텍스트 개체 틀 18"/>
          <p:cNvSpPr>
            <a:spLocks noGrp="1"/>
          </p:cNvSpPr>
          <p:nvPr>
            <p:ph type="body" sz="quarter" idx="33" hasCustomPrompt="1"/>
          </p:nvPr>
        </p:nvSpPr>
        <p:spPr>
          <a:xfrm>
            <a:off x="12598405" y="7594865"/>
            <a:ext cx="522512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34" hasCustomPrompt="1"/>
          </p:nvPr>
        </p:nvSpPr>
        <p:spPr>
          <a:xfrm>
            <a:off x="13169054" y="463610"/>
            <a:ext cx="2786213" cy="2271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>
              <a:defRPr lang="ko-KR" altLang="en-US"/>
            </a:pPr>
            <a:r>
              <a:rPr lang="ko-KR" altLang="en-US"/>
              <a:t>이자연</a:t>
            </a:r>
          </a:p>
        </p:txBody>
      </p:sp>
      <p:sp>
        <p:nvSpPr>
          <p:cNvPr id="43" name="텍스트 개체 틀 12"/>
          <p:cNvSpPr>
            <a:spLocks noGrp="1"/>
          </p:cNvSpPr>
          <p:nvPr>
            <p:ph type="body" sz="quarter" idx="35" hasCustomPrompt="1"/>
          </p:nvPr>
        </p:nvSpPr>
        <p:spPr>
          <a:xfrm>
            <a:off x="13171715" y="166936"/>
            <a:ext cx="2786213" cy="2271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>
              <a:defRPr lang="ko-KR" altLang="en-US"/>
            </a:pPr>
            <a:r>
              <a:rPr lang="ko-KR" altLang="en-US"/>
              <a:t>이자연</a:t>
            </a:r>
          </a:p>
        </p:txBody>
      </p:sp>
    </p:spTree>
    <p:extLst>
      <p:ext uri="{BB962C8B-B14F-4D97-AF65-F5344CB8AC3E}">
        <p14:creationId xmlns:p14="http://schemas.microsoft.com/office/powerpoint/2010/main" val="12641083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EBAF6-36D0-4DD8-B695-D4C1B37E35D6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0391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2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0728D28-603B-4EFC-80F8-17E5E9107035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9092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37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37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27A1F4E-0809-4239-8034-C38E431DAF92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1658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5E0DA496-7307-4E8B-88DE-CB97B48BAB6F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4535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643063"/>
            <a:ext cx="109728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58721E90-850C-410B-8B89-8394F580CFDA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767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800" cy="2196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800" cy="2196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5ACE7E28-9336-4363-8674-B91477D8F243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5127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7"/>
          </a:xfrm>
        </p:spPr>
        <p:txBody>
          <a:bodyPr anchor="b"/>
          <a:lstStyle>
            <a:lvl1pPr algn="l">
              <a:defRPr sz="2667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5ACE7E28-9336-4363-8674-B91477D8F243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3740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D422D86A-5F52-4165-8473-F1B836277586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5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sldNum="0"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457189" indent="-457189" algn="l" defTabSz="1219170" rtl="0" eaLnBrk="1" latinLnBrk="1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D422D86A-5F52-4165-8473-F1B836277586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12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/>
  <p:hf sldNum="0"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457189" indent="-457189" algn="l" defTabSz="1219170" rtl="0" eaLnBrk="1" latinLnBrk="1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96076" y="5215618"/>
            <a:ext cx="39959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dirty="0">
                <a:latin typeface="+mj-ea"/>
                <a:ea typeface="+mj-ea"/>
              </a:rPr>
              <a:t>2320110201 </a:t>
            </a:r>
            <a:r>
              <a:rPr lang="ko-KR" altLang="en-US" sz="3000" dirty="0">
                <a:latin typeface="+mj-ea"/>
                <a:ea typeface="+mj-ea"/>
              </a:rPr>
              <a:t>이수민</a:t>
            </a:r>
          </a:p>
          <a:p>
            <a:pPr lvl="0">
              <a:defRPr/>
            </a:pPr>
            <a:br>
              <a:rPr lang="en-US" altLang="ko-KR" sz="3000" dirty="0">
                <a:latin typeface="+mj-ea"/>
                <a:ea typeface="+mj-ea"/>
              </a:rPr>
            </a:br>
            <a:r>
              <a:rPr lang="ko-KR" altLang="en-US" sz="3000" dirty="0">
                <a:latin typeface="+mj-ea"/>
                <a:ea typeface="+mj-ea"/>
              </a:rPr>
              <a:t>화면설계서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6617" y="874455"/>
            <a:ext cx="917012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800" dirty="0">
                <a:latin typeface="명"/>
              </a:rPr>
              <a:t>WORDBOOK</a:t>
            </a:r>
          </a:p>
          <a:p>
            <a:pPr lvl="0">
              <a:defRPr/>
            </a:pPr>
            <a:endParaRPr lang="en-US" altLang="ko-KR" sz="4000" dirty="0">
              <a:latin typeface="명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마이페이지</a:t>
            </a:r>
            <a:endParaRPr kumimoji="0" lang="en-US" altLang="ko-KR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마이페이지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내 정보 수정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회원탈퇴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4308" y="1228890"/>
            <a:ext cx="234679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돌아가기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/>
              <a:t>WORDBOOK_STUDENT_000 </a:t>
            </a:r>
            <a:r>
              <a:rPr lang="ko-KR" altLang="en-US" sz="900" dirty="0"/>
              <a:t>으로 이동 </a:t>
            </a:r>
            <a:r>
              <a:rPr lang="en-US" altLang="ko-KR" sz="900" dirty="0"/>
              <a:t>(</a:t>
            </a:r>
            <a:r>
              <a:rPr lang="ko-KR" altLang="en-US" sz="900" dirty="0"/>
              <a:t>내 정보 메인</a:t>
            </a:r>
            <a:r>
              <a:rPr lang="en-US" altLang="ko-KR" sz="900" dirty="0"/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50233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 dirty="0">
                <a:solidFill>
                  <a:prstClr val="black"/>
                </a:solidFill>
                <a:latin typeface="함초롬돋움"/>
                <a:ea typeface="함초롬돋움"/>
              </a:rPr>
              <a:t>WORDBOOK</a:t>
            </a:r>
            <a:r>
              <a:rPr kumimoji="0" lang="en-US" altLang="ko-KR" sz="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_STUDENT_003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 dirty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113320" y="5378424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34456" y="1678955"/>
            <a:ext cx="2332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회원탈퇴 하기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 버튼 </a:t>
            </a:r>
            <a:r>
              <a:rPr kumimoji="0" lang="ko-KR" altLang="en-US" sz="9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클릭 시</a:t>
            </a:r>
            <a:endParaRPr kumimoji="0" lang="en-US" altLang="ko-KR" sz="9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탈퇴하겠습니다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확인 후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회원탈퇴 진행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WORDBOOK_</a:t>
            </a:r>
            <a:r>
              <a:rPr lang="en-US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INDEX</a:t>
            </a:r>
            <a:r>
              <a:rPr kumimoji="0" lang="en-US" altLang="en-US" sz="9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</a:t>
            </a:r>
            <a:r>
              <a:rPr lang="en-US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0 </a:t>
            </a:r>
            <a:r>
              <a:rPr kumimoji="0" lang="ko-KR" altLang="en-US" sz="9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이동</a:t>
            </a:r>
            <a:endParaRPr kumimoji="0" lang="en-US" altLang="ko-KR" sz="9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</a:t>
            </a:r>
            <a:r>
              <a:rPr kumimoji="0" lang="ko-KR" altLang="en-US" sz="9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내 정보 메인</a:t>
            </a:r>
            <a:r>
              <a:rPr kumimoji="0" lang="en-US" altLang="ko-KR" sz="9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</a:t>
            </a:r>
            <a:endParaRPr kumimoji="0" lang="ko-KR" altLang="en-US" sz="9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2E7460-58B1-4B18-EEA1-32FBC9F02A6B}"/>
              </a:ext>
            </a:extLst>
          </p:cNvPr>
          <p:cNvSpPr/>
          <p:nvPr/>
        </p:nvSpPr>
        <p:spPr>
          <a:xfrm>
            <a:off x="3540142" y="1904794"/>
            <a:ext cx="2520886" cy="15242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정말 </a:t>
            </a:r>
            <a:r>
              <a:rPr lang="ko-KR" altLang="en-US" sz="1300" dirty="0" err="1">
                <a:solidFill>
                  <a:schemeClr val="tx1"/>
                </a:solidFill>
              </a:rPr>
              <a:t>탈퇴하시겠습니까</a:t>
            </a:r>
            <a:r>
              <a:rPr lang="en-US" altLang="ko-KR" sz="13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탈퇴하시면 회원님과 관련된 모든 개인정보가 파기됩니다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50" dirty="0">
                <a:solidFill>
                  <a:schemeClr val="tx1"/>
                </a:solidFill>
              </a:rPr>
              <a:t>동의하시면 아래 </a:t>
            </a:r>
            <a:r>
              <a:rPr lang="ko-KR" altLang="en-US" sz="1050" dirty="0" err="1">
                <a:solidFill>
                  <a:schemeClr val="tx1"/>
                </a:solidFill>
              </a:rPr>
              <a:t>입력칸에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“</a:t>
            </a:r>
            <a:r>
              <a:rPr lang="ko-KR" altLang="en-US" sz="1050" dirty="0">
                <a:solidFill>
                  <a:schemeClr val="tx1"/>
                </a:solidFill>
              </a:rPr>
              <a:t>탈퇴하겠습니다</a:t>
            </a:r>
            <a:r>
              <a:rPr lang="en-US" altLang="ko-KR" sz="1050" dirty="0">
                <a:solidFill>
                  <a:schemeClr val="tx1"/>
                </a:solidFill>
              </a:rPr>
              <a:t>＂</a:t>
            </a:r>
            <a:r>
              <a:rPr lang="ko-KR" altLang="en-US" sz="1050" dirty="0">
                <a:solidFill>
                  <a:schemeClr val="tx1"/>
                </a:solidFill>
              </a:rPr>
              <a:t>를 입력 후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회원탈퇴 하기 버튼을 클릭해 주세요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14FB459-BC00-397F-23A1-31A9A3C0D0FD}"/>
              </a:ext>
            </a:extLst>
          </p:cNvPr>
          <p:cNvSpPr/>
          <p:nvPr/>
        </p:nvSpPr>
        <p:spPr>
          <a:xfrm>
            <a:off x="3560669" y="5406087"/>
            <a:ext cx="2520000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회원탈퇴 하기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2708366" y="1123199"/>
            <a:ext cx="4097620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3560669" y="863734"/>
            <a:ext cx="2520000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6CAE62-B357-A8B3-4C7C-7C9DD86FC5AE}"/>
              </a:ext>
            </a:extLst>
          </p:cNvPr>
          <p:cNvSpPr txBox="1"/>
          <p:nvPr/>
        </p:nvSpPr>
        <p:spPr>
          <a:xfrm>
            <a:off x="1813718" y="1351849"/>
            <a:ext cx="264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rgbClr val="21446E"/>
                </a:solidFill>
              </a:rPr>
              <a:t>돌아가기</a:t>
            </a:r>
            <a:endParaRPr lang="ko-KR" altLang="en-US" sz="1050" dirty="0">
              <a:solidFill>
                <a:srgbClr val="21446E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B868CCC-9E53-1B5A-E257-F41436B241CB}"/>
              </a:ext>
            </a:extLst>
          </p:cNvPr>
          <p:cNvSpPr/>
          <p:nvPr/>
        </p:nvSpPr>
        <p:spPr>
          <a:xfrm>
            <a:off x="3540142" y="4172048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탈퇴하겠습니다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21177A6-60C0-ACCF-FB06-BD0C86BE023F}"/>
              </a:ext>
            </a:extLst>
          </p:cNvPr>
          <p:cNvSpPr/>
          <p:nvPr/>
        </p:nvSpPr>
        <p:spPr>
          <a:xfrm>
            <a:off x="2434668" y="1304016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1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</a:t>
            </a:r>
            <a:endParaRPr kumimoji="0" lang="en-US" altLang="ko-KR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 dirty="0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 메인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 메모장 메인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34456" y="1141780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56802" y="2295839"/>
            <a:ext cx="235264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 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단어검색 메인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마이페이지 메인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WORDBOOK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</a:rPr>
              <a:t>~~</a:t>
            </a:r>
            <a:r>
              <a:rPr lang="ko-KR" altLang="en-US" sz="1100" dirty="0">
                <a:solidFill>
                  <a:schemeClr val="bg1"/>
                </a:solidFill>
              </a:rPr>
              <a:t>님 </a:t>
            </a:r>
            <a:r>
              <a:rPr lang="en-US" altLang="ko-KR" sz="1100" dirty="0">
                <a:solidFill>
                  <a:schemeClr val="bg1"/>
                </a:solidFill>
              </a:rPr>
              <a:t>|</a:t>
            </a:r>
            <a:r>
              <a:rPr lang="ko-KR" altLang="en-US" sz="1100" dirty="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4B2BAF-196E-85F6-EBDB-5CADAC09E4AD}"/>
              </a:ext>
            </a:extLst>
          </p:cNvPr>
          <p:cNvGrpSpPr/>
          <p:nvPr/>
        </p:nvGrpSpPr>
        <p:grpSpPr>
          <a:xfrm>
            <a:off x="2533802" y="4097053"/>
            <a:ext cx="2487209" cy="1715786"/>
            <a:chOff x="2533802" y="4097053"/>
            <a:chExt cx="2487209" cy="171578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176CA06-FC0A-E34A-D812-FA1B134FFC12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50B1A783-817B-7120-E3E0-4788449A58EE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1F5E42B-54E9-2215-237D-A769EFA0E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BA1941-477B-61CB-ADB1-CE1A1D52FE10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오늘의 단어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9CFFE1-5C42-F427-F70A-881BEF905498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안녕</a:t>
              </a:r>
              <a:endParaRPr lang="en-US" altLang="ko-KR" dirty="0"/>
            </a:p>
            <a:p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sz="1200" dirty="0"/>
                <a:t>아무 탈 없이 편안함</a:t>
              </a:r>
              <a:endParaRPr lang="en-US" altLang="ko-KR" sz="120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8036ECF-E109-1FC8-0315-7B6DD9FF15A5}"/>
              </a:ext>
            </a:extLst>
          </p:cNvPr>
          <p:cNvGrpSpPr/>
          <p:nvPr/>
        </p:nvGrpSpPr>
        <p:grpSpPr>
          <a:xfrm>
            <a:off x="5800136" y="4097053"/>
            <a:ext cx="2487209" cy="1715786"/>
            <a:chOff x="2533802" y="4097053"/>
            <a:chExt cx="2487209" cy="171578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D5CDFE4-427D-F44E-2E3A-251191583B6A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0A2315CE-A696-9770-77DE-E622F36CED40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7E0D0F1D-362D-0CC7-1CCA-41101C98A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4C6FAB-9B97-441E-2155-6294E61A82E2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단어장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3FAA56-DC63-B6E1-89A6-AC01CA406C35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가다 </a:t>
              </a:r>
              <a:r>
                <a:rPr lang="en-US" altLang="ko-KR" sz="1200" dirty="0"/>
                <a:t>: </a:t>
              </a:r>
              <a:r>
                <a:rPr lang="ko-KR" altLang="en-US" sz="1200" b="0" i="0" dirty="0">
                  <a:solidFill>
                    <a:srgbClr val="333333"/>
                  </a:solidFill>
                  <a:effectLst/>
                  <a:latin typeface="-apple-system"/>
                </a:rPr>
                <a:t>한곳에서 다른 곳으로 장소를 이동하다</a:t>
              </a:r>
              <a:r>
                <a:rPr lang="en-US" altLang="ko-KR" sz="1200" b="0" i="0" dirty="0">
                  <a:solidFill>
                    <a:srgbClr val="333333"/>
                  </a:solidFill>
                  <a:effectLst/>
                  <a:latin typeface="-apple-system"/>
                </a:rPr>
                <a:t>.</a:t>
              </a:r>
            </a:p>
            <a:p>
              <a:r>
                <a:rPr lang="en-US" altLang="ko-KR" sz="1200" dirty="0">
                  <a:solidFill>
                    <a:srgbClr val="333333"/>
                  </a:solidFill>
                  <a:latin typeface="-apple-system"/>
                </a:rPr>
                <a:t>--------------------------------------------</a:t>
              </a:r>
              <a:endParaRPr lang="en-US" altLang="ko-KR" sz="1200" dirty="0"/>
            </a:p>
            <a:p>
              <a:r>
                <a:rPr lang="ko-KR" altLang="en-US" sz="1200" dirty="0"/>
                <a:t>오다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어떤 사람이 말하는 사람 혹은 기준이 되는 사람이 있는 쪽으로 움직여 위치를 옮기다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C9D4E73-0F27-E082-F3EE-F529A267A897}"/>
              </a:ext>
            </a:extLst>
          </p:cNvPr>
          <p:cNvGrpSpPr/>
          <p:nvPr/>
        </p:nvGrpSpPr>
        <p:grpSpPr>
          <a:xfrm>
            <a:off x="2533802" y="1933268"/>
            <a:ext cx="5753543" cy="1715786"/>
            <a:chOff x="2533802" y="4097053"/>
            <a:chExt cx="2487209" cy="1715786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FA6823B7-2563-62C7-1E21-78D279EBE812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7ECB2703-0249-7F08-A562-E0C48151CAA4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0A3216CF-7B84-6CBD-ACBD-764C9DEA0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E1C0CD-CAB3-3040-6305-121384D8D299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검색하기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9059D4A-5085-DF19-4D84-4B0C61516ED7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검색이력</a:t>
              </a:r>
              <a:endParaRPr lang="en-US" altLang="ko-KR" sz="1200" dirty="0"/>
            </a:p>
            <a:p>
              <a:r>
                <a:rPr lang="en-US" altLang="ko-KR" sz="1200" dirty="0"/>
                <a:t>03-27 </a:t>
              </a:r>
              <a:r>
                <a:rPr lang="ko-KR" altLang="en-US" sz="1200" dirty="0"/>
                <a:t>가다</a:t>
              </a:r>
              <a:endParaRPr lang="en-US" altLang="ko-KR" sz="1200" dirty="0"/>
            </a:p>
            <a:p>
              <a:r>
                <a:rPr lang="en-US" altLang="ko-KR" sz="1200" dirty="0"/>
                <a:t>03-25 </a:t>
              </a:r>
              <a:r>
                <a:rPr lang="ko-KR" altLang="en-US" sz="1200" dirty="0"/>
                <a:t>오다</a:t>
              </a:r>
              <a:endParaRPr lang="en-US" altLang="ko-KR" sz="1200" dirty="0"/>
            </a:p>
          </p:txBody>
        </p:sp>
      </p:grp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1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3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4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D472-10BF-A4ED-E6E3-F4D001484D84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단어 검색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EB62ECD-F4C8-EA66-BB8A-0FE351CAC8F3}"/>
              </a:ext>
            </a:extLst>
          </p:cNvPr>
          <p:cNvSpPr/>
          <p:nvPr/>
        </p:nvSpPr>
        <p:spPr>
          <a:xfrm>
            <a:off x="7271657" y="2004562"/>
            <a:ext cx="600892" cy="25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0F1E46C4-2137-FB40-4110-2FD67CFB0E18}"/>
              </a:ext>
            </a:extLst>
          </p:cNvPr>
          <p:cNvSpPr/>
          <p:nvPr/>
        </p:nvSpPr>
        <p:spPr>
          <a:xfrm>
            <a:off x="7943479" y="1863171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6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BCFBD-CD4A-5939-C460-08739D85CD79}"/>
              </a:ext>
            </a:extLst>
          </p:cNvPr>
          <p:cNvSpPr txBox="1"/>
          <p:nvPr/>
        </p:nvSpPr>
        <p:spPr>
          <a:xfrm>
            <a:off x="9678461" y="4006584"/>
            <a:ext cx="23526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‘</a:t>
            </a:r>
            <a:r>
              <a:rPr lang="ko-KR" altLang="en-US" sz="1050" dirty="0"/>
              <a:t>검색</a:t>
            </a:r>
            <a:r>
              <a:rPr lang="en-US" altLang="ko-KR" sz="1050" dirty="0"/>
              <a:t>’</a:t>
            </a:r>
            <a:r>
              <a:rPr lang="ko-KR" altLang="en-US" sz="1050" dirty="0"/>
              <a:t> 버튼 클릭 시</a:t>
            </a:r>
            <a:endParaRPr lang="en-US" altLang="ko-KR" sz="1050" dirty="0"/>
          </a:p>
          <a:p>
            <a:r>
              <a:rPr lang="en-US" altLang="ko-KR" sz="1050" dirty="0"/>
              <a:t>WORDBOOK_SEARCHWORD_001</a:t>
            </a:r>
            <a:r>
              <a:rPr lang="ko-KR" altLang="en-US" sz="1050" dirty="0"/>
              <a:t>로 이동 </a:t>
            </a:r>
            <a:r>
              <a:rPr lang="en-US" altLang="ko-KR" sz="1050" dirty="0"/>
              <a:t>(</a:t>
            </a:r>
            <a:r>
              <a:rPr lang="ko-KR" altLang="en-US" sz="1050" dirty="0"/>
              <a:t>단어검색 결과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1986E2-E5E0-330F-36DD-C2E59A45340D}"/>
              </a:ext>
            </a:extLst>
          </p:cNvPr>
          <p:cNvSpPr txBox="1"/>
          <p:nvPr/>
        </p:nvSpPr>
        <p:spPr>
          <a:xfrm>
            <a:off x="10559839" y="420659"/>
            <a:ext cx="155042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700" dirty="0">
                <a:solidFill>
                  <a:prstClr val="black"/>
                </a:solidFill>
                <a:latin typeface="함초롬돋움"/>
                <a:ea typeface="함초롬돋움"/>
              </a:rPr>
              <a:t>WORDBOOK_SEARCHWORD</a:t>
            </a:r>
            <a:r>
              <a:rPr kumimoji="0" lang="en-US" altLang="ko-KR" sz="7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_000</a:t>
            </a:r>
          </a:p>
        </p:txBody>
      </p:sp>
    </p:spTree>
    <p:extLst>
      <p:ext uri="{BB962C8B-B14F-4D97-AF65-F5344CB8AC3E}">
        <p14:creationId xmlns:p14="http://schemas.microsoft.com/office/powerpoint/2010/main" val="76268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</a:t>
            </a:r>
            <a:endParaRPr kumimoji="0" lang="en-US" altLang="ko-KR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 dirty="0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 결과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 메인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 메모장 메인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4275" y="1134328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59839" y="420659"/>
            <a:ext cx="155042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700" dirty="0">
                <a:solidFill>
                  <a:prstClr val="black"/>
                </a:solidFill>
                <a:latin typeface="함초롬돋움"/>
                <a:ea typeface="함초롬돋움"/>
              </a:rPr>
              <a:t>WORDBOOK_SEARCHWORD</a:t>
            </a:r>
            <a:r>
              <a:rPr kumimoji="0" lang="en-US" altLang="ko-KR" sz="7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_001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56801" y="2276903"/>
            <a:ext cx="23568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 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단어검색 메인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마이페이지 메인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WORDBOOK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</a:rPr>
              <a:t>~~</a:t>
            </a:r>
            <a:r>
              <a:rPr lang="ko-KR" altLang="en-US" sz="1100" dirty="0">
                <a:solidFill>
                  <a:schemeClr val="bg1"/>
                </a:solidFill>
              </a:rPr>
              <a:t>님 </a:t>
            </a:r>
            <a:r>
              <a:rPr lang="en-US" altLang="ko-KR" sz="1100" dirty="0">
                <a:solidFill>
                  <a:schemeClr val="bg1"/>
                </a:solidFill>
              </a:rPr>
              <a:t>|</a:t>
            </a:r>
            <a:r>
              <a:rPr lang="ko-KR" altLang="en-US" sz="1100" dirty="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4B2BAF-196E-85F6-EBDB-5CADAC09E4AD}"/>
              </a:ext>
            </a:extLst>
          </p:cNvPr>
          <p:cNvGrpSpPr/>
          <p:nvPr/>
        </p:nvGrpSpPr>
        <p:grpSpPr>
          <a:xfrm>
            <a:off x="2533802" y="4097053"/>
            <a:ext cx="2487209" cy="1715786"/>
            <a:chOff x="2533802" y="4097053"/>
            <a:chExt cx="2487209" cy="171578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176CA06-FC0A-E34A-D812-FA1B134FFC12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50B1A783-817B-7120-E3E0-4788449A58EE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1F5E42B-54E9-2215-237D-A769EFA0E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BA1941-477B-61CB-ADB1-CE1A1D52FE10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하다 </a:t>
                </a:r>
                <a:r>
                  <a:rPr lang="en-US" altLang="ko-KR" dirty="0"/>
                  <a:t>(1)</a:t>
                </a:r>
                <a:endParaRPr lang="ko-KR" alt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9CFFE1-5C42-F427-F70A-881BEF905498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000" dirty="0"/>
                <a:t>동사</a:t>
              </a:r>
              <a:r>
                <a:rPr lang="ko-KR" altLang="en-US" sz="1200" dirty="0"/>
                <a:t> 사람이나 동물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물체 따위가 행동이나 작용을 이루다</a:t>
              </a:r>
              <a:r>
                <a:rPr lang="en-US" altLang="ko-KR" sz="1200" dirty="0"/>
                <a:t>.</a:t>
              </a:r>
            </a:p>
            <a:p>
              <a:pPr marL="228600" indent="-228600">
                <a:buAutoNum type="arabicPeriod"/>
              </a:pPr>
              <a:r>
                <a:rPr lang="ko-KR" altLang="en-US" sz="1000" dirty="0"/>
                <a:t>동사</a:t>
              </a:r>
              <a:r>
                <a:rPr lang="ko-KR" altLang="en-US" sz="1200" dirty="0"/>
                <a:t> 먹을 것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입을 것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땔감 따위를 만들거나 장만하다</a:t>
              </a:r>
              <a:endParaRPr lang="en-US" altLang="ko-KR" sz="120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8036ECF-E109-1FC8-0315-7B6DD9FF15A5}"/>
              </a:ext>
            </a:extLst>
          </p:cNvPr>
          <p:cNvGrpSpPr/>
          <p:nvPr/>
        </p:nvGrpSpPr>
        <p:grpSpPr>
          <a:xfrm>
            <a:off x="5800136" y="4097053"/>
            <a:ext cx="2487209" cy="1715786"/>
            <a:chOff x="2533802" y="4097053"/>
            <a:chExt cx="2487209" cy="171578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D5CDFE4-427D-F44E-2E3A-251191583B6A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0A2315CE-A696-9770-77DE-E622F36CED40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7E0D0F1D-362D-0CC7-1CCA-41101C98A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4C6FAB-9B97-441E-2155-6294E61A82E2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하다 </a:t>
                </a:r>
                <a:r>
                  <a:rPr lang="en-US" altLang="ko-KR" dirty="0"/>
                  <a:t>(2)</a:t>
                </a:r>
                <a:endParaRPr lang="ko-KR" altLang="en-US" dirty="0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3FAA56-DC63-B6E1-89A6-AC01CA406C35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부사</a:t>
              </a:r>
              <a:r>
                <a:rPr lang="ko-KR" altLang="en-US" sz="1200" dirty="0"/>
                <a:t> 방언 </a:t>
              </a:r>
              <a:r>
                <a:rPr lang="en-US" altLang="ko-KR" sz="1200" dirty="0"/>
                <a:t>‘</a:t>
              </a:r>
              <a:r>
                <a:rPr lang="ko-KR" altLang="en-US" sz="1200" dirty="0"/>
                <a:t>부디</a:t>
              </a:r>
              <a:r>
                <a:rPr lang="en-US" altLang="ko-KR" sz="1200" dirty="0"/>
                <a:t>＇</a:t>
              </a:r>
              <a:r>
                <a:rPr lang="ko-KR" altLang="en-US" sz="1200" dirty="0"/>
                <a:t>의 방언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제주</a:t>
              </a:r>
              <a:r>
                <a:rPr lang="en-US" altLang="ko-KR" sz="1200" dirty="0"/>
                <a:t>)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D3029A-3289-7A6E-0AA0-406757F0AB02}"/>
              </a:ext>
            </a:extLst>
          </p:cNvPr>
          <p:cNvGrpSpPr/>
          <p:nvPr/>
        </p:nvGrpSpPr>
        <p:grpSpPr>
          <a:xfrm>
            <a:off x="2533802" y="1933268"/>
            <a:ext cx="5753543" cy="1161452"/>
            <a:chOff x="2533802" y="1933268"/>
            <a:chExt cx="5753543" cy="1161452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7ECB2703-0249-7F08-A562-E0C48151CAA4}"/>
                </a:ext>
              </a:extLst>
            </p:cNvPr>
            <p:cNvSpPr/>
            <p:nvPr/>
          </p:nvSpPr>
          <p:spPr>
            <a:xfrm>
              <a:off x="2533802" y="1933268"/>
              <a:ext cx="5753543" cy="116145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A3216CF-7B84-6CBD-ACBD-764C9DEA055B}"/>
                </a:ext>
              </a:extLst>
            </p:cNvPr>
            <p:cNvCxnSpPr>
              <a:cxnSpLocks/>
            </p:cNvCxnSpPr>
            <p:nvPr/>
          </p:nvCxnSpPr>
          <p:spPr>
            <a:xfrm>
              <a:off x="2533802" y="2303481"/>
              <a:ext cx="575354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2E1C0CD-CAB3-3040-6305-121384D8D299}"/>
                </a:ext>
              </a:extLst>
            </p:cNvPr>
            <p:cNvSpPr txBox="1"/>
            <p:nvPr/>
          </p:nvSpPr>
          <p:spPr>
            <a:xfrm>
              <a:off x="2816741" y="1933268"/>
              <a:ext cx="5197444" cy="370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하다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9059D4A-5085-DF19-4D84-4B0C61516ED7}"/>
                </a:ext>
              </a:extLst>
            </p:cNvPr>
            <p:cNvSpPr txBox="1"/>
            <p:nvPr/>
          </p:nvSpPr>
          <p:spPr>
            <a:xfrm>
              <a:off x="2816741" y="2420383"/>
              <a:ext cx="5197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검색이력</a:t>
              </a:r>
              <a:endParaRPr lang="en-US" altLang="ko-KR" sz="1200" dirty="0"/>
            </a:p>
            <a:p>
              <a:r>
                <a:rPr lang="en-US" altLang="ko-KR" sz="1200" dirty="0"/>
                <a:t>03-27 </a:t>
              </a:r>
              <a:r>
                <a:rPr lang="ko-KR" altLang="en-US" sz="1200" dirty="0"/>
                <a:t>하다</a:t>
              </a:r>
              <a:endParaRPr lang="en-US" altLang="ko-KR" sz="1200" dirty="0"/>
            </a:p>
            <a:p>
              <a:r>
                <a:rPr lang="en-US" altLang="ko-KR" sz="1200" dirty="0"/>
                <a:t>03-27 </a:t>
              </a:r>
              <a:r>
                <a:rPr lang="ko-KR" altLang="en-US" sz="1200" dirty="0"/>
                <a:t>가다</a:t>
              </a:r>
              <a:endParaRPr lang="en-US" altLang="ko-KR" sz="1200" dirty="0"/>
            </a:p>
          </p:txBody>
        </p:sp>
      </p:grp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1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3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4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D472-10BF-A4ED-E6E3-F4D001484D84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단어 검색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8BAFD8E-D67A-24F4-B8D9-339998E1D60A}"/>
              </a:ext>
            </a:extLst>
          </p:cNvPr>
          <p:cNvSpPr/>
          <p:nvPr/>
        </p:nvSpPr>
        <p:spPr>
          <a:xfrm>
            <a:off x="2533801" y="3305802"/>
            <a:ext cx="5753543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검색결과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7E81E91-23C3-8E4C-A9ED-9EE4D111990B}"/>
              </a:ext>
            </a:extLst>
          </p:cNvPr>
          <p:cNvSpPr/>
          <p:nvPr/>
        </p:nvSpPr>
        <p:spPr>
          <a:xfrm>
            <a:off x="7271657" y="2004562"/>
            <a:ext cx="600892" cy="25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D905EFC-4DEC-6EAF-9D73-6BF7C921DA99}"/>
              </a:ext>
            </a:extLst>
          </p:cNvPr>
          <p:cNvSpPr/>
          <p:nvPr/>
        </p:nvSpPr>
        <p:spPr>
          <a:xfrm>
            <a:off x="7943479" y="1863171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6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5DA68-4BEF-6B95-1792-FDE2F529BEA8}"/>
              </a:ext>
            </a:extLst>
          </p:cNvPr>
          <p:cNvSpPr txBox="1"/>
          <p:nvPr/>
        </p:nvSpPr>
        <p:spPr>
          <a:xfrm>
            <a:off x="9656801" y="4006584"/>
            <a:ext cx="2374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‘</a:t>
            </a:r>
            <a:r>
              <a:rPr lang="ko-KR" altLang="en-US" sz="1100" dirty="0"/>
              <a:t>검색 버튼</a:t>
            </a:r>
            <a:r>
              <a:rPr lang="en-US" altLang="ko-KR" sz="1100" dirty="0"/>
              <a:t>’</a:t>
            </a:r>
            <a:r>
              <a:rPr lang="ko-KR" altLang="en-US" sz="1100" dirty="0"/>
              <a:t> 클릭 시</a:t>
            </a:r>
            <a:endParaRPr lang="en-US" altLang="ko-KR" sz="1100" dirty="0"/>
          </a:p>
          <a:p>
            <a:r>
              <a:rPr lang="en-US" altLang="ko-KR" sz="1100" dirty="0"/>
              <a:t>WORDBOOK_SEARCHWORD_001</a:t>
            </a:r>
            <a:r>
              <a:rPr lang="ko-KR" altLang="en-US" sz="1100" dirty="0"/>
              <a:t>로 이동 </a:t>
            </a:r>
            <a:r>
              <a:rPr lang="en-US" altLang="ko-KR" sz="1100" dirty="0"/>
              <a:t>(</a:t>
            </a:r>
            <a:r>
              <a:rPr lang="ko-KR" altLang="en-US" sz="1100" dirty="0"/>
              <a:t>단어검색 결과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A50860A-EE03-B973-2EA4-64760AA5529D}"/>
              </a:ext>
            </a:extLst>
          </p:cNvPr>
          <p:cNvSpPr/>
          <p:nvPr/>
        </p:nvSpPr>
        <p:spPr>
          <a:xfrm>
            <a:off x="8319957" y="4066570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7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9B7B5-FBA2-568F-8086-CDBCC65F3504}"/>
              </a:ext>
            </a:extLst>
          </p:cNvPr>
          <p:cNvSpPr txBox="1"/>
          <p:nvPr/>
        </p:nvSpPr>
        <p:spPr>
          <a:xfrm>
            <a:off x="9664602" y="4584168"/>
            <a:ext cx="2362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‘</a:t>
            </a:r>
            <a:r>
              <a:rPr lang="ko-KR" altLang="en-US" sz="1100" dirty="0"/>
              <a:t>각 검색결과</a:t>
            </a:r>
            <a:r>
              <a:rPr lang="en-US" altLang="ko-KR" sz="1100" dirty="0"/>
              <a:t>’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클릭시</a:t>
            </a:r>
            <a:endParaRPr lang="en-US" altLang="ko-KR" sz="1100" dirty="0"/>
          </a:p>
          <a:p>
            <a:r>
              <a:rPr lang="en-US" altLang="ko-KR" sz="1100" dirty="0"/>
              <a:t>WORDBOOK_SEARCHWORD_002 </a:t>
            </a:r>
            <a:r>
              <a:rPr lang="ko-KR" altLang="en-US" sz="1100" dirty="0"/>
              <a:t>로 이동 </a:t>
            </a:r>
            <a:r>
              <a:rPr lang="en-US" altLang="ko-KR" sz="1100" dirty="0"/>
              <a:t>(</a:t>
            </a:r>
            <a:r>
              <a:rPr lang="ko-KR" altLang="en-US" sz="1100" dirty="0"/>
              <a:t>단어검색 결과 상세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5790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</a:t>
            </a:r>
            <a:endParaRPr kumimoji="0" lang="en-US" altLang="ko-KR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 dirty="0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 결과 </a:t>
            </a:r>
            <a:r>
              <a:rPr lang="ko-KR" altLang="en-US" sz="1067" dirty="0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상세</a:t>
            </a:r>
            <a:endParaRPr kumimoji="0" lang="ko-KR" altLang="en-US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 메인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 메모장 메인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4275" y="1134328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56801" y="2276903"/>
            <a:ext cx="23568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 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단어검색 메인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마이페이지 메인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WORDBOOK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</a:rPr>
              <a:t>~~</a:t>
            </a:r>
            <a:r>
              <a:rPr lang="ko-KR" altLang="en-US" sz="1100" dirty="0">
                <a:solidFill>
                  <a:schemeClr val="bg1"/>
                </a:solidFill>
              </a:rPr>
              <a:t>님 </a:t>
            </a:r>
            <a:r>
              <a:rPr lang="en-US" altLang="ko-KR" sz="1100" dirty="0">
                <a:solidFill>
                  <a:schemeClr val="bg1"/>
                </a:solidFill>
              </a:rPr>
              <a:t>|</a:t>
            </a:r>
            <a:r>
              <a:rPr lang="ko-KR" altLang="en-US" sz="1100" dirty="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D3029A-3289-7A6E-0AA0-406757F0AB02}"/>
              </a:ext>
            </a:extLst>
          </p:cNvPr>
          <p:cNvGrpSpPr/>
          <p:nvPr/>
        </p:nvGrpSpPr>
        <p:grpSpPr>
          <a:xfrm>
            <a:off x="2533802" y="1933268"/>
            <a:ext cx="5753543" cy="1161452"/>
            <a:chOff x="2533802" y="1933268"/>
            <a:chExt cx="5753543" cy="1161452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7ECB2703-0249-7F08-A562-E0C48151CAA4}"/>
                </a:ext>
              </a:extLst>
            </p:cNvPr>
            <p:cNvSpPr/>
            <p:nvPr/>
          </p:nvSpPr>
          <p:spPr>
            <a:xfrm>
              <a:off x="2533802" y="1933268"/>
              <a:ext cx="5753543" cy="116145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A3216CF-7B84-6CBD-ACBD-764C9DEA055B}"/>
                </a:ext>
              </a:extLst>
            </p:cNvPr>
            <p:cNvCxnSpPr>
              <a:cxnSpLocks/>
            </p:cNvCxnSpPr>
            <p:nvPr/>
          </p:nvCxnSpPr>
          <p:spPr>
            <a:xfrm>
              <a:off x="2533802" y="2303481"/>
              <a:ext cx="575354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2E1C0CD-CAB3-3040-6305-121384D8D299}"/>
                </a:ext>
              </a:extLst>
            </p:cNvPr>
            <p:cNvSpPr txBox="1"/>
            <p:nvPr/>
          </p:nvSpPr>
          <p:spPr>
            <a:xfrm>
              <a:off x="2816741" y="1933268"/>
              <a:ext cx="5197444" cy="370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하다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9059D4A-5085-DF19-4D84-4B0C61516ED7}"/>
                </a:ext>
              </a:extLst>
            </p:cNvPr>
            <p:cNvSpPr txBox="1"/>
            <p:nvPr/>
          </p:nvSpPr>
          <p:spPr>
            <a:xfrm>
              <a:off x="2816741" y="2420383"/>
              <a:ext cx="5197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검색이력</a:t>
              </a:r>
              <a:endParaRPr lang="en-US" altLang="ko-KR" sz="1200" dirty="0"/>
            </a:p>
            <a:p>
              <a:r>
                <a:rPr lang="en-US" altLang="ko-KR" sz="1200" dirty="0"/>
                <a:t>03-27 </a:t>
              </a:r>
              <a:r>
                <a:rPr lang="ko-KR" altLang="en-US" sz="1200" dirty="0"/>
                <a:t>하다</a:t>
              </a:r>
              <a:endParaRPr lang="en-US" altLang="ko-KR" sz="1200" dirty="0"/>
            </a:p>
            <a:p>
              <a:r>
                <a:rPr lang="en-US" altLang="ko-KR" sz="1200" dirty="0"/>
                <a:t>03-27 </a:t>
              </a:r>
              <a:r>
                <a:rPr lang="ko-KR" altLang="en-US" sz="1200" dirty="0"/>
                <a:t>가다</a:t>
              </a:r>
              <a:endParaRPr lang="en-US" altLang="ko-KR" sz="1200" dirty="0"/>
            </a:p>
          </p:txBody>
        </p:sp>
      </p:grp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1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3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4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D472-10BF-A4ED-E6E3-F4D001484D84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단어 검색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7E81E91-23C3-8E4C-A9ED-9EE4D111990B}"/>
              </a:ext>
            </a:extLst>
          </p:cNvPr>
          <p:cNvSpPr/>
          <p:nvPr/>
        </p:nvSpPr>
        <p:spPr>
          <a:xfrm>
            <a:off x="7271657" y="2004562"/>
            <a:ext cx="600892" cy="25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D905EFC-4DEC-6EAF-9D73-6BF7C921DA99}"/>
              </a:ext>
            </a:extLst>
          </p:cNvPr>
          <p:cNvSpPr/>
          <p:nvPr/>
        </p:nvSpPr>
        <p:spPr>
          <a:xfrm>
            <a:off x="7943479" y="1863171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6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5DA68-4BEF-6B95-1792-FDE2F529BEA8}"/>
              </a:ext>
            </a:extLst>
          </p:cNvPr>
          <p:cNvSpPr txBox="1"/>
          <p:nvPr/>
        </p:nvSpPr>
        <p:spPr>
          <a:xfrm>
            <a:off x="9656801" y="4006584"/>
            <a:ext cx="2374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‘</a:t>
            </a:r>
            <a:r>
              <a:rPr lang="ko-KR" altLang="en-US" sz="1100" dirty="0"/>
              <a:t>검색 버튼</a:t>
            </a:r>
            <a:r>
              <a:rPr lang="en-US" altLang="ko-KR" sz="1100" dirty="0"/>
              <a:t>’</a:t>
            </a:r>
            <a:r>
              <a:rPr lang="ko-KR" altLang="en-US" sz="1100" dirty="0"/>
              <a:t> 클릭 시</a:t>
            </a:r>
            <a:endParaRPr lang="en-US" altLang="ko-KR" sz="1100" dirty="0"/>
          </a:p>
          <a:p>
            <a:r>
              <a:rPr lang="en-US" altLang="ko-KR" sz="1100" dirty="0"/>
              <a:t>WORDBOOK_SEARCHWORD_001</a:t>
            </a:r>
            <a:r>
              <a:rPr lang="ko-KR" altLang="en-US" sz="1100" dirty="0"/>
              <a:t>로 이동 </a:t>
            </a:r>
            <a:r>
              <a:rPr lang="en-US" altLang="ko-KR" sz="1100" dirty="0"/>
              <a:t>(</a:t>
            </a:r>
            <a:r>
              <a:rPr lang="ko-KR" altLang="en-US" sz="1100" dirty="0"/>
              <a:t>단어검색 결과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A50860A-EE03-B973-2EA4-64760AA5529D}"/>
              </a:ext>
            </a:extLst>
          </p:cNvPr>
          <p:cNvSpPr/>
          <p:nvPr/>
        </p:nvSpPr>
        <p:spPr>
          <a:xfrm>
            <a:off x="8223457" y="34278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7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9B7B5-FBA2-568F-8086-CDBCC65F3504}"/>
              </a:ext>
            </a:extLst>
          </p:cNvPr>
          <p:cNvSpPr txBox="1"/>
          <p:nvPr/>
        </p:nvSpPr>
        <p:spPr>
          <a:xfrm>
            <a:off x="9664602" y="4584168"/>
            <a:ext cx="2362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‘</a:t>
            </a:r>
            <a:r>
              <a:rPr lang="ko-KR" altLang="en-US" sz="1100" dirty="0"/>
              <a:t>저장</a:t>
            </a:r>
            <a:r>
              <a:rPr lang="en-US" altLang="ko-KR" sz="1100" dirty="0"/>
              <a:t>’</a:t>
            </a:r>
            <a:r>
              <a:rPr lang="ko-KR" altLang="en-US" sz="1100" dirty="0"/>
              <a:t> 버튼 클릭 시</a:t>
            </a:r>
            <a:endParaRPr lang="en-US" altLang="ko-KR" sz="1100" dirty="0"/>
          </a:p>
          <a:p>
            <a:r>
              <a:rPr lang="ko-KR" altLang="en-US" sz="1100" dirty="0"/>
              <a:t>개인 단어장에 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9A9E789-821F-0DCA-1EE0-5EF67A59C0EA}"/>
              </a:ext>
            </a:extLst>
          </p:cNvPr>
          <p:cNvSpPr txBox="1"/>
          <p:nvPr/>
        </p:nvSpPr>
        <p:spPr>
          <a:xfrm>
            <a:off x="10559839" y="420659"/>
            <a:ext cx="155042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700" dirty="0">
                <a:solidFill>
                  <a:prstClr val="black"/>
                </a:solidFill>
                <a:latin typeface="함초롬돋움"/>
                <a:ea typeface="함초롬돋움"/>
              </a:rPr>
              <a:t>WORDBOOK_SEARCHWORD</a:t>
            </a:r>
            <a:r>
              <a:rPr kumimoji="0" lang="en-US" altLang="ko-KR" sz="7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_002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52822E5-A18E-7787-39B3-AB9745168EFB}"/>
              </a:ext>
            </a:extLst>
          </p:cNvPr>
          <p:cNvGrpSpPr/>
          <p:nvPr/>
        </p:nvGrpSpPr>
        <p:grpSpPr>
          <a:xfrm>
            <a:off x="2533802" y="3418385"/>
            <a:ext cx="5753543" cy="2394454"/>
            <a:chOff x="2533802" y="3418385"/>
            <a:chExt cx="5753543" cy="239445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0B1A783-817B-7120-E3E0-4788449A58EE}"/>
                </a:ext>
              </a:extLst>
            </p:cNvPr>
            <p:cNvSpPr/>
            <p:nvPr/>
          </p:nvSpPr>
          <p:spPr>
            <a:xfrm>
              <a:off x="2533802" y="3442858"/>
              <a:ext cx="5753543" cy="236998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1F5E42B-54E9-2215-237D-A769EFA0E32D}"/>
                </a:ext>
              </a:extLst>
            </p:cNvPr>
            <p:cNvCxnSpPr>
              <a:cxnSpLocks/>
            </p:cNvCxnSpPr>
            <p:nvPr/>
          </p:nvCxnSpPr>
          <p:spPr>
            <a:xfrm>
              <a:off x="2535915" y="3831439"/>
              <a:ext cx="575143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BA1941-477B-61CB-ADB1-CE1A1D52FE10}"/>
                </a:ext>
              </a:extLst>
            </p:cNvPr>
            <p:cNvSpPr txBox="1"/>
            <p:nvPr/>
          </p:nvSpPr>
          <p:spPr>
            <a:xfrm>
              <a:off x="2774199" y="3418385"/>
              <a:ext cx="2246812" cy="370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하다 </a:t>
              </a:r>
              <a:r>
                <a:rPr lang="en-US" altLang="ko-KR" dirty="0"/>
                <a:t>(1)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9CFFE1-5C42-F427-F70A-881BEF905498}"/>
                </a:ext>
              </a:extLst>
            </p:cNvPr>
            <p:cNvSpPr txBox="1"/>
            <p:nvPr/>
          </p:nvSpPr>
          <p:spPr>
            <a:xfrm>
              <a:off x="2535913" y="3813590"/>
              <a:ext cx="5751431" cy="171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000" dirty="0"/>
                <a:t>동사</a:t>
              </a:r>
              <a:r>
                <a:rPr lang="ko-KR" altLang="en-US" sz="1200" dirty="0"/>
                <a:t> 사람이나 동물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물체 따위가 행동이나 작용을 이루다</a:t>
              </a:r>
              <a:r>
                <a:rPr lang="en-US" altLang="ko-KR" sz="1200" dirty="0"/>
                <a:t>.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000" dirty="0"/>
                <a:t>동사</a:t>
              </a:r>
              <a:r>
                <a:rPr lang="ko-KR" altLang="en-US" sz="1200" dirty="0"/>
                <a:t> 먹을 것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입을 것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땔감 따위를 만들거나 장만하다</a:t>
              </a:r>
              <a:r>
                <a:rPr lang="en-US" altLang="ko-KR" sz="1200" dirty="0"/>
                <a:t>.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000" dirty="0"/>
                <a:t>동사</a:t>
              </a:r>
              <a:r>
                <a:rPr lang="ko-KR" altLang="en-US" sz="1200" dirty="0"/>
                <a:t> 표정이나 태도 따위를 짓거나 나타내다</a:t>
              </a:r>
              <a:r>
                <a:rPr lang="en-US" altLang="ko-KR" sz="1200" dirty="0"/>
                <a:t>.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000" dirty="0"/>
                <a:t>동사</a:t>
              </a:r>
              <a:r>
                <a:rPr lang="ko-KR" altLang="en-US" sz="1200" dirty="0"/>
                <a:t> 음식물 따위를 먹거나 마시거나 담배 따위를 피우다</a:t>
              </a:r>
              <a:r>
                <a:rPr lang="en-US" altLang="ko-KR" sz="1200" dirty="0"/>
                <a:t>.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000" dirty="0"/>
                <a:t>동사</a:t>
              </a:r>
              <a:r>
                <a:rPr lang="ko-KR" altLang="en-US" sz="1200" dirty="0"/>
                <a:t> 장신구나 옷 따위를 갖추거나 </a:t>
              </a:r>
              <a:r>
                <a:rPr lang="ko-KR" altLang="en-US" sz="1200" dirty="0" err="1"/>
                <a:t>차려입다</a:t>
              </a:r>
              <a:r>
                <a:rPr lang="en-US" altLang="ko-KR" sz="1200" dirty="0"/>
                <a:t>.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ko-KR" sz="1200" dirty="0"/>
                <a:t>~~~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89557082-DA27-46FC-97A4-AD4F923449DC}"/>
                </a:ext>
              </a:extLst>
            </p:cNvPr>
            <p:cNvSpPr/>
            <p:nvPr/>
          </p:nvSpPr>
          <p:spPr>
            <a:xfrm>
              <a:off x="7271657" y="3526488"/>
              <a:ext cx="600892" cy="2515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91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단어장</a:t>
            </a:r>
            <a:endParaRPr kumimoji="0" lang="en-US" altLang="ko-KR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 dirty="0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단어장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 메인 페이지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 메모장 메인 페이지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4308" y="1106969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48470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 dirty="0">
                <a:solidFill>
                  <a:prstClr val="black"/>
                </a:solidFill>
                <a:latin typeface="함초롬돋움"/>
                <a:ea typeface="함초롬돋움"/>
              </a:rPr>
              <a:t>WORDBOOK_MYWORD</a:t>
            </a:r>
            <a:r>
              <a:rPr kumimoji="0" lang="en-US" altLang="ko-KR" sz="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_000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63643" y="2277838"/>
            <a:ext cx="246253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단어검색 메인 페이지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내 정보 메인 페이지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WORDBOOK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</a:rPr>
              <a:t>~~</a:t>
            </a:r>
            <a:r>
              <a:rPr lang="ko-KR" altLang="en-US" sz="1100" dirty="0">
                <a:solidFill>
                  <a:schemeClr val="bg1"/>
                </a:solidFill>
              </a:rPr>
              <a:t>님 </a:t>
            </a:r>
            <a:r>
              <a:rPr lang="en-US" altLang="ko-KR" sz="1100" dirty="0">
                <a:solidFill>
                  <a:schemeClr val="bg1"/>
                </a:solidFill>
              </a:rPr>
              <a:t>|</a:t>
            </a:r>
            <a:r>
              <a:rPr lang="ko-KR" altLang="en-US" sz="1100" dirty="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4B2BAF-196E-85F6-EBDB-5CADAC09E4AD}"/>
              </a:ext>
            </a:extLst>
          </p:cNvPr>
          <p:cNvGrpSpPr/>
          <p:nvPr/>
        </p:nvGrpSpPr>
        <p:grpSpPr>
          <a:xfrm>
            <a:off x="2533802" y="4097053"/>
            <a:ext cx="2487209" cy="1715786"/>
            <a:chOff x="2533802" y="4097053"/>
            <a:chExt cx="2487209" cy="171578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176CA06-FC0A-E34A-D812-FA1B134FFC12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50B1A783-817B-7120-E3E0-4788449A58EE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1F5E42B-54E9-2215-237D-A769EFA0E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BA1941-477B-61CB-ADB1-CE1A1D52FE10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IT</a:t>
                </a:r>
                <a:r>
                  <a:rPr lang="ko-KR" altLang="en-US" dirty="0"/>
                  <a:t> 단어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9CFFE1-5C42-F427-F70A-881BEF905498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IaaS</a:t>
              </a:r>
            </a:p>
            <a:p>
              <a:r>
                <a:rPr lang="en-US" altLang="ko-KR" sz="1200" dirty="0"/>
                <a:t>STFS</a:t>
              </a:r>
            </a:p>
            <a:p>
              <a:r>
                <a:rPr lang="en-US" altLang="ko-KR" sz="1200" dirty="0"/>
                <a:t>FCFS</a:t>
              </a:r>
            </a:p>
            <a:p>
              <a:r>
                <a:rPr lang="en-US" altLang="ko-KR" sz="1200" dirty="0"/>
                <a:t>PaaS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8036ECF-E109-1FC8-0315-7B6DD9FF15A5}"/>
              </a:ext>
            </a:extLst>
          </p:cNvPr>
          <p:cNvGrpSpPr/>
          <p:nvPr/>
        </p:nvGrpSpPr>
        <p:grpSpPr>
          <a:xfrm>
            <a:off x="5800136" y="4097053"/>
            <a:ext cx="2487209" cy="1715786"/>
            <a:chOff x="2533802" y="4097053"/>
            <a:chExt cx="2487209" cy="171578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D5CDFE4-427D-F44E-2E3A-251191583B6A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0A2315CE-A696-9770-77DE-E622F36CED40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7E0D0F1D-362D-0CC7-1CCA-41101C98A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4C6FAB-9B97-441E-2155-6294E61A82E2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업무 단어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3FAA56-DC63-B6E1-89A6-AC01CA406C35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생명보험</a:t>
              </a:r>
              <a:endParaRPr lang="en-US" altLang="ko-KR" sz="1200" dirty="0"/>
            </a:p>
            <a:p>
              <a:r>
                <a:rPr lang="ko-KR" altLang="en-US" sz="1200" dirty="0"/>
                <a:t>손해보험</a:t>
              </a:r>
              <a:endParaRPr lang="en-US" altLang="ko-KR" sz="1200" dirty="0"/>
            </a:p>
            <a:p>
              <a:r>
                <a:rPr lang="ko-KR" altLang="en-US" sz="1200" dirty="0"/>
                <a:t>보험료</a:t>
              </a:r>
              <a:endParaRPr lang="en-US" altLang="ko-KR" sz="1200" dirty="0"/>
            </a:p>
            <a:p>
              <a:r>
                <a:rPr lang="ko-KR" altLang="en-US" sz="1200" dirty="0"/>
                <a:t>보험금</a:t>
              </a:r>
              <a:endParaRPr lang="en-US" altLang="ko-KR" sz="1200" dirty="0"/>
            </a:p>
            <a:p>
              <a:r>
                <a:rPr lang="ko-KR" altLang="en-US" sz="1200" dirty="0"/>
                <a:t>보험계약자</a:t>
              </a:r>
              <a:endParaRPr lang="en-US" altLang="ko-KR" sz="1200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C9D4E73-0F27-E082-F3EE-F529A267A897}"/>
              </a:ext>
            </a:extLst>
          </p:cNvPr>
          <p:cNvGrpSpPr/>
          <p:nvPr/>
        </p:nvGrpSpPr>
        <p:grpSpPr>
          <a:xfrm>
            <a:off x="2533802" y="1933268"/>
            <a:ext cx="2487209" cy="1715786"/>
            <a:chOff x="2533802" y="4097053"/>
            <a:chExt cx="2487209" cy="1715786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FA6823B7-2563-62C7-1E21-78D279EBE812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7ECB2703-0249-7F08-A562-E0C48151CAA4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0A3216CF-7B84-6CBD-ACBD-764C9DEA0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E1C0CD-CAB3-3040-6305-121384D8D299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최근 검색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9059D4A-5085-DF19-4D84-4B0C61516ED7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하다</a:t>
              </a:r>
              <a:endParaRPr lang="en-US" altLang="ko-KR" sz="1200" dirty="0"/>
            </a:p>
            <a:p>
              <a:r>
                <a:rPr lang="ko-KR" altLang="en-US" sz="1200" dirty="0"/>
                <a:t>가다</a:t>
              </a:r>
              <a:endParaRPr lang="en-US" altLang="ko-KR" sz="1200" dirty="0"/>
            </a:p>
            <a:p>
              <a:r>
                <a:rPr lang="ko-KR" altLang="en-US" sz="1200" dirty="0"/>
                <a:t>오다</a:t>
              </a:r>
              <a:endParaRPr lang="en-US" altLang="ko-KR" sz="1200" dirty="0"/>
            </a:p>
            <a:p>
              <a:r>
                <a:rPr lang="ko-KR" altLang="en-US" sz="1200" dirty="0"/>
                <a:t>기타</a:t>
              </a:r>
              <a:endParaRPr lang="en-US" altLang="ko-KR" sz="1200" dirty="0"/>
            </a:p>
            <a:p>
              <a:r>
                <a:rPr lang="ko-KR" altLang="en-US" sz="1200" dirty="0"/>
                <a:t>등등</a:t>
              </a:r>
              <a:endParaRPr lang="en-US" altLang="ko-KR" sz="1200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5ACA170-B572-F1C0-281C-09DCF56446D1}"/>
              </a:ext>
            </a:extLst>
          </p:cNvPr>
          <p:cNvGrpSpPr/>
          <p:nvPr/>
        </p:nvGrpSpPr>
        <p:grpSpPr>
          <a:xfrm>
            <a:off x="5800136" y="1933268"/>
            <a:ext cx="2487209" cy="1715786"/>
            <a:chOff x="2533802" y="4097053"/>
            <a:chExt cx="2487209" cy="1715786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E5C0DB9-1608-DD3D-A3CC-F66E4D3AD626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3B5EFD46-35B8-5808-E92F-D43D5BCA7A6D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184FA9D9-3BB6-E297-C5B9-A4A8F92DE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962E93E-9E2C-3109-27DE-E43977B41E48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영어 단어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BFC3A1C-B7B6-BDBB-D42F-9C3A6EF9222F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HI</a:t>
              </a:r>
            </a:p>
            <a:p>
              <a:r>
                <a:rPr lang="en-US" altLang="ko-KR" sz="1200" dirty="0"/>
                <a:t>HELLO</a:t>
              </a:r>
            </a:p>
            <a:p>
              <a:r>
                <a:rPr lang="en-US" altLang="ko-KR" sz="1200" dirty="0"/>
                <a:t>HAPPY</a:t>
              </a:r>
            </a:p>
            <a:p>
              <a:r>
                <a:rPr lang="en-US" altLang="ko-KR" sz="1200" dirty="0"/>
                <a:t>GOOD</a:t>
              </a:r>
            </a:p>
            <a:p>
              <a:r>
                <a:rPr lang="en-US" altLang="ko-KR" sz="1200" dirty="0"/>
                <a:t>GREATE</a:t>
              </a:r>
            </a:p>
          </p:txBody>
        </p:sp>
      </p:grp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1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3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4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30DE64-FA01-09CC-2131-7F0DE2A56652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단어장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EF50A-9EF7-86CB-DAAD-42D04913B1E5}"/>
              </a:ext>
            </a:extLst>
          </p:cNvPr>
          <p:cNvSpPr txBox="1"/>
          <p:nvPr/>
        </p:nvSpPr>
        <p:spPr>
          <a:xfrm>
            <a:off x="9663643" y="4006584"/>
            <a:ext cx="235555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각 단어장 </a:t>
            </a:r>
            <a:r>
              <a:rPr lang="ko-KR" altLang="en-US" sz="1050" dirty="0" err="1"/>
              <a:t>클릭시</a:t>
            </a:r>
            <a:endParaRPr lang="en-US" altLang="ko-KR" sz="1050" dirty="0"/>
          </a:p>
          <a:p>
            <a:r>
              <a:rPr lang="en-US" altLang="ko-KR" sz="1050" dirty="0"/>
              <a:t>WORDGOOK_MYWORD_001 </a:t>
            </a:r>
            <a:r>
              <a:rPr lang="ko-KR" altLang="en-US" sz="1050" dirty="0"/>
              <a:t>로 이동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공부 단어장 별 상세 페이지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960CBBD8-2EFE-B1B9-ED6C-86B4C1CADA0D}"/>
              </a:ext>
            </a:extLst>
          </p:cNvPr>
          <p:cNvSpPr/>
          <p:nvPr/>
        </p:nvSpPr>
        <p:spPr>
          <a:xfrm>
            <a:off x="8400982" y="184319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6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3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</a:t>
            </a:r>
            <a:endParaRPr kumimoji="0" lang="en-US" altLang="ko-KR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 dirty="0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단어장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단어장 상세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 메인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 메모장 메인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4275" y="1134328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59839" y="420659"/>
            <a:ext cx="155042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700" dirty="0">
                <a:solidFill>
                  <a:prstClr val="black"/>
                </a:solidFill>
                <a:latin typeface="함초롬돋움"/>
                <a:ea typeface="함초롬돋움"/>
              </a:rPr>
              <a:t>WORDBOOK_SEARCHWORD</a:t>
            </a:r>
            <a:r>
              <a:rPr kumimoji="0" lang="en-US" altLang="ko-KR" sz="7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_001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56801" y="2276903"/>
            <a:ext cx="23568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 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단어검색 메인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마이페이지 메인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WORDBOOK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</a:rPr>
              <a:t>~~</a:t>
            </a:r>
            <a:r>
              <a:rPr lang="ko-KR" altLang="en-US" sz="1100" dirty="0">
                <a:solidFill>
                  <a:schemeClr val="bg1"/>
                </a:solidFill>
              </a:rPr>
              <a:t>님 </a:t>
            </a:r>
            <a:r>
              <a:rPr lang="en-US" altLang="ko-KR" sz="1100" dirty="0">
                <a:solidFill>
                  <a:schemeClr val="bg1"/>
                </a:solidFill>
              </a:rPr>
              <a:t>|</a:t>
            </a:r>
            <a:r>
              <a:rPr lang="ko-KR" altLang="en-US" sz="1100" dirty="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4B2BAF-196E-85F6-EBDB-5CADAC09E4AD}"/>
              </a:ext>
            </a:extLst>
          </p:cNvPr>
          <p:cNvGrpSpPr/>
          <p:nvPr/>
        </p:nvGrpSpPr>
        <p:grpSpPr>
          <a:xfrm>
            <a:off x="2533802" y="4401856"/>
            <a:ext cx="2487209" cy="1732766"/>
            <a:chOff x="2533802" y="4097053"/>
            <a:chExt cx="2487209" cy="173276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176CA06-FC0A-E34A-D812-FA1B134FFC12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50B1A783-817B-7120-E3E0-4788449A58EE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1F5E42B-54E9-2215-237D-A769EFA0E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BA1941-477B-61CB-ADB1-CE1A1D52FE10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오다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9CFFE1-5C42-F427-F70A-881BEF905498}"/>
                </a:ext>
              </a:extLst>
            </p:cNvPr>
            <p:cNvSpPr txBox="1"/>
            <p:nvPr/>
          </p:nvSpPr>
          <p:spPr>
            <a:xfrm>
              <a:off x="2656114" y="4444824"/>
              <a:ext cx="22468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000" b="0" i="0" dirty="0">
                  <a:solidFill>
                    <a:srgbClr val="333333"/>
                  </a:solidFill>
                  <a:effectLst/>
                  <a:latin typeface="-apple-system"/>
                </a:rPr>
                <a:t>동사</a:t>
              </a:r>
              <a:r>
                <a:rPr lang="ko-KR" altLang="en-US" sz="1200" b="0" i="0" dirty="0">
                  <a:solidFill>
                    <a:srgbClr val="333333"/>
                  </a:solidFill>
                  <a:effectLst/>
                  <a:latin typeface="-apple-system"/>
                </a:rPr>
                <a:t> 어떤 사람이 말하는 사람 혹은 기준이 되는 사람이 있는 쪽으로 움직여 위치를 옮기다</a:t>
              </a:r>
              <a:r>
                <a:rPr lang="en-US" altLang="ko-KR" sz="1200" b="0" i="0" dirty="0">
                  <a:solidFill>
                    <a:srgbClr val="333333"/>
                  </a:solidFill>
                  <a:effectLst/>
                  <a:latin typeface="-apple-system"/>
                </a:rPr>
                <a:t>.</a:t>
              </a:r>
            </a:p>
            <a:p>
              <a:pPr marL="228600" indent="-228600">
                <a:buAutoNum type="arabicPeriod"/>
              </a:pPr>
              <a:r>
                <a:rPr lang="ko-KR" altLang="en-US" sz="1000" dirty="0">
                  <a:solidFill>
                    <a:srgbClr val="333333"/>
                  </a:solidFill>
                  <a:latin typeface="-apple-system"/>
                </a:rPr>
                <a:t>동사</a:t>
              </a:r>
              <a:r>
                <a:rPr lang="ko-KR" altLang="en-US" sz="1200" dirty="0">
                  <a:solidFill>
                    <a:srgbClr val="333333"/>
                  </a:solidFill>
                  <a:latin typeface="-apple-system"/>
                </a:rPr>
                <a:t> 어떤 사람이 직업이나 학업 따위를 위하여 말하는 사람이 있는 쪽으로 옮기다</a:t>
              </a:r>
              <a:r>
                <a:rPr lang="en-US" altLang="ko-KR" sz="1200" dirty="0">
                  <a:solidFill>
                    <a:srgbClr val="333333"/>
                  </a:solidFill>
                  <a:latin typeface="-apple-system"/>
                </a:rPr>
                <a:t>.</a:t>
              </a:r>
              <a:endParaRPr lang="en-US" altLang="ko-KR" sz="120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8036ECF-E109-1FC8-0315-7B6DD9FF15A5}"/>
              </a:ext>
            </a:extLst>
          </p:cNvPr>
          <p:cNvGrpSpPr/>
          <p:nvPr/>
        </p:nvGrpSpPr>
        <p:grpSpPr>
          <a:xfrm>
            <a:off x="5800136" y="4401856"/>
            <a:ext cx="2487209" cy="1732766"/>
            <a:chOff x="2533802" y="4097053"/>
            <a:chExt cx="2487209" cy="173276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D5CDFE4-427D-F44E-2E3A-251191583B6A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0A2315CE-A696-9770-77DE-E622F36CED40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7E0D0F1D-362D-0CC7-1CCA-41101C98A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4C6FAB-9B97-441E-2155-6294E61A82E2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기타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3FAA56-DC63-B6E1-89A6-AC01CA406C35}"/>
                </a:ext>
              </a:extLst>
            </p:cNvPr>
            <p:cNvSpPr txBox="1"/>
            <p:nvPr/>
          </p:nvSpPr>
          <p:spPr>
            <a:xfrm>
              <a:off x="2656114" y="4444824"/>
              <a:ext cx="22468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000" dirty="0"/>
                <a:t>명사</a:t>
              </a:r>
              <a:r>
                <a:rPr lang="ko-KR" altLang="en-US" sz="1200" dirty="0"/>
                <a:t> </a:t>
              </a:r>
              <a:r>
                <a:rPr lang="ko-KR" altLang="en-US" sz="1200" b="0" i="0" dirty="0">
                  <a:solidFill>
                    <a:srgbClr val="333333"/>
                  </a:solidFill>
                  <a:effectLst/>
                  <a:latin typeface="-apple-system"/>
                </a:rPr>
                <a:t>현악기의 하나</a:t>
              </a:r>
              <a:r>
                <a:rPr lang="en-US" altLang="ko-KR" sz="1200" b="0" i="0" dirty="0">
                  <a:solidFill>
                    <a:srgbClr val="333333"/>
                  </a:solidFill>
                  <a:effectLst/>
                  <a:latin typeface="-apple-system"/>
                </a:rPr>
                <a:t>. </a:t>
              </a:r>
              <a:r>
                <a:rPr lang="ko-KR" altLang="en-US" sz="1200" b="0" i="0" dirty="0">
                  <a:solidFill>
                    <a:srgbClr val="333333"/>
                  </a:solidFill>
                  <a:effectLst/>
                  <a:latin typeface="-apple-system"/>
                </a:rPr>
                <a:t>앞뒤가 편평한 표주박 모양의 공명통에 자루를 달고 여섯 개의 줄을 매어</a:t>
              </a:r>
              <a:r>
                <a:rPr lang="en-US" altLang="ko-KR" sz="1200" b="0" i="0" dirty="0">
                  <a:solidFill>
                    <a:srgbClr val="333333"/>
                  </a:solidFill>
                  <a:effectLst/>
                  <a:latin typeface="-apple-system"/>
                </a:rPr>
                <a:t>, </a:t>
              </a:r>
              <a:r>
                <a:rPr lang="ko-KR" altLang="en-US" sz="1200" b="0" i="0" dirty="0">
                  <a:solidFill>
                    <a:srgbClr val="333333"/>
                  </a:solidFill>
                  <a:effectLst/>
                  <a:latin typeface="-apple-system"/>
                </a:rPr>
                <a:t>왼손 손가락으로 줄을 눌러 음정을 고르고 오른손 손가락으로 줄을 튕겨 연주한다</a:t>
              </a:r>
              <a:r>
                <a:rPr lang="en-US" altLang="ko-KR" sz="1200" b="0" i="0" dirty="0">
                  <a:solidFill>
                    <a:srgbClr val="333333"/>
                  </a:solidFill>
                  <a:effectLst/>
                  <a:latin typeface="-apple-system"/>
                </a:rPr>
                <a:t>.</a:t>
              </a:r>
              <a:endParaRPr lang="en-US" altLang="ko-KR" sz="1200" dirty="0"/>
            </a:p>
          </p:txBody>
        </p:sp>
      </p:grp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1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3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4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D472-10BF-A4ED-E6E3-F4D001484D84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단어장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8BAFD8E-D67A-24F4-B8D9-339998E1D60A}"/>
              </a:ext>
            </a:extLst>
          </p:cNvPr>
          <p:cNvSpPr/>
          <p:nvPr/>
        </p:nvSpPr>
        <p:spPr>
          <a:xfrm>
            <a:off x="2533802" y="1677126"/>
            <a:ext cx="3823456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최근 검색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D905EFC-4DEC-6EAF-9D73-6BF7C921DA99}"/>
              </a:ext>
            </a:extLst>
          </p:cNvPr>
          <p:cNvSpPr/>
          <p:nvPr/>
        </p:nvSpPr>
        <p:spPr>
          <a:xfrm>
            <a:off x="8363045" y="1641076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6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5DA68-4BEF-6B95-1792-FDE2F529BEA8}"/>
              </a:ext>
            </a:extLst>
          </p:cNvPr>
          <p:cNvSpPr txBox="1"/>
          <p:nvPr/>
        </p:nvSpPr>
        <p:spPr>
          <a:xfrm>
            <a:off x="9656801" y="4006584"/>
            <a:ext cx="2374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‘</a:t>
            </a:r>
            <a:r>
              <a:rPr lang="ko-KR" altLang="en-US" sz="1100" dirty="0"/>
              <a:t>단어 퀴즈 시작</a:t>
            </a:r>
            <a:r>
              <a:rPr lang="en-US" altLang="ko-KR" sz="1100" dirty="0"/>
              <a:t>’</a:t>
            </a:r>
            <a:r>
              <a:rPr lang="ko-KR" altLang="en-US" sz="1100" dirty="0"/>
              <a:t> 버튼 클릭 시</a:t>
            </a:r>
            <a:endParaRPr lang="en-US" altLang="ko-KR" sz="1100" dirty="0"/>
          </a:p>
          <a:p>
            <a:r>
              <a:rPr lang="en-US" altLang="ko-KR" sz="1100" dirty="0"/>
              <a:t>WORDBOOK_MYWORD_002</a:t>
            </a:r>
            <a:r>
              <a:rPr lang="ko-KR" altLang="en-US" sz="1100" dirty="0"/>
              <a:t>로 이동 </a:t>
            </a:r>
            <a:r>
              <a:rPr lang="en-US" altLang="ko-KR" sz="1100" dirty="0"/>
              <a:t>(</a:t>
            </a:r>
            <a:r>
              <a:rPr lang="ko-KR" altLang="en-US" sz="1100" dirty="0"/>
              <a:t>단어 퀴즈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9B7B5-FBA2-568F-8086-CDBCC65F3504}"/>
              </a:ext>
            </a:extLst>
          </p:cNvPr>
          <p:cNvSpPr txBox="1"/>
          <p:nvPr/>
        </p:nvSpPr>
        <p:spPr>
          <a:xfrm>
            <a:off x="9664602" y="4584168"/>
            <a:ext cx="2362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각 단어 클릭 시</a:t>
            </a:r>
            <a:endParaRPr lang="en-US" altLang="ko-KR" sz="1100" dirty="0"/>
          </a:p>
          <a:p>
            <a:r>
              <a:rPr lang="en-US" altLang="ko-KR" sz="1100" dirty="0"/>
              <a:t>WORDBOOK_SEARCHWORD_002 </a:t>
            </a:r>
            <a:r>
              <a:rPr lang="ko-KR" altLang="en-US" sz="1100" dirty="0"/>
              <a:t>로 이동 </a:t>
            </a:r>
            <a:r>
              <a:rPr lang="en-US" altLang="ko-KR" sz="1100" dirty="0"/>
              <a:t>(</a:t>
            </a:r>
            <a:r>
              <a:rPr lang="ko-KR" altLang="en-US" sz="1100" dirty="0"/>
              <a:t>단어검색 결과 상세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041468F-693B-7AC1-1B37-BAE3338E803A}"/>
              </a:ext>
            </a:extLst>
          </p:cNvPr>
          <p:cNvGrpSpPr/>
          <p:nvPr/>
        </p:nvGrpSpPr>
        <p:grpSpPr>
          <a:xfrm>
            <a:off x="2533802" y="2390831"/>
            <a:ext cx="2487209" cy="1715786"/>
            <a:chOff x="2533802" y="4097053"/>
            <a:chExt cx="2487209" cy="1715786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E92CD61-8D09-71A1-624F-5BF437277525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B667E972-29CE-F36E-ECBD-CC2009316F66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458E1B6-3125-62A3-BFFC-82B4F2133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73745B7-CBDC-5188-660A-0BD75A3FB8A0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하다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45D88D9-9DA2-8C1D-011A-3860695D33D4}"/>
                </a:ext>
              </a:extLst>
            </p:cNvPr>
            <p:cNvSpPr txBox="1"/>
            <p:nvPr/>
          </p:nvSpPr>
          <p:spPr>
            <a:xfrm>
              <a:off x="2656114" y="4444824"/>
              <a:ext cx="2246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000" dirty="0"/>
                <a:t>동사</a:t>
              </a:r>
              <a:r>
                <a:rPr lang="ko-KR" altLang="en-US" sz="1200" dirty="0"/>
                <a:t> 사람이나 동물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물체 따위가 행동이나 작용을 이루다</a:t>
              </a:r>
              <a:r>
                <a:rPr lang="en-US" altLang="ko-KR" sz="1200" dirty="0"/>
                <a:t>.</a:t>
              </a:r>
            </a:p>
            <a:p>
              <a:pPr marL="228600" indent="-228600">
                <a:buAutoNum type="arabicPeriod"/>
              </a:pPr>
              <a:r>
                <a:rPr lang="ko-KR" altLang="en-US" sz="1000" dirty="0"/>
                <a:t>동사</a:t>
              </a:r>
              <a:r>
                <a:rPr lang="ko-KR" altLang="en-US" sz="1200" dirty="0"/>
                <a:t> 먹을 것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입을 것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땔감 따위를 만들거나 장만하다</a:t>
              </a:r>
              <a:endParaRPr lang="en-US" altLang="ko-KR" sz="1200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EB57821-A21F-D1CF-E1E3-10F32D4C3448}"/>
              </a:ext>
            </a:extLst>
          </p:cNvPr>
          <p:cNvGrpSpPr/>
          <p:nvPr/>
        </p:nvGrpSpPr>
        <p:grpSpPr>
          <a:xfrm>
            <a:off x="5800136" y="2390831"/>
            <a:ext cx="2487209" cy="1732766"/>
            <a:chOff x="2533802" y="4097053"/>
            <a:chExt cx="2487209" cy="173276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7169D79-7666-E3A6-5CAD-9720BDCE339A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EBF310BD-5DCC-B7D8-F71A-41CDEBE8A0E9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37BCFB7A-5C86-0AD7-ED72-2F3356225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FD32393-840A-7E72-E74E-3EC4D6F5864A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가다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0878925-D441-1C33-978E-DBD6B4631E3B}"/>
                </a:ext>
              </a:extLst>
            </p:cNvPr>
            <p:cNvSpPr txBox="1"/>
            <p:nvPr/>
          </p:nvSpPr>
          <p:spPr>
            <a:xfrm>
              <a:off x="2656114" y="4444824"/>
              <a:ext cx="22468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i="0" dirty="0">
                  <a:solidFill>
                    <a:srgbClr val="333333"/>
                  </a:solidFill>
                  <a:effectLst/>
                  <a:latin typeface="-apple-system"/>
                </a:rPr>
                <a:t>1. </a:t>
              </a:r>
              <a:r>
                <a:rPr lang="ko-KR" altLang="en-US" sz="1000" b="0" i="0" dirty="0">
                  <a:solidFill>
                    <a:srgbClr val="333333"/>
                  </a:solidFill>
                  <a:effectLst/>
                  <a:latin typeface="-apple-system"/>
                </a:rPr>
                <a:t>동사</a:t>
              </a:r>
              <a:r>
                <a:rPr lang="ko-KR" altLang="en-US" sz="1200" b="0" i="0" dirty="0">
                  <a:solidFill>
                    <a:srgbClr val="333333"/>
                  </a:solidFill>
                  <a:effectLst/>
                  <a:latin typeface="-apple-system"/>
                </a:rPr>
                <a:t> 한곳에서 다른 곳으로 장소를 이동하다</a:t>
              </a:r>
              <a:r>
                <a:rPr lang="en-US" altLang="ko-KR" sz="1200" b="0" i="0" dirty="0">
                  <a:solidFill>
                    <a:srgbClr val="333333"/>
                  </a:solidFill>
                  <a:effectLst/>
                  <a:latin typeface="-apple-system"/>
                </a:rPr>
                <a:t>.</a:t>
              </a:r>
            </a:p>
            <a:p>
              <a:r>
                <a:rPr lang="en-US" altLang="ko-KR" sz="1200" dirty="0">
                  <a:solidFill>
                    <a:srgbClr val="333333"/>
                  </a:solidFill>
                  <a:latin typeface="-apple-system"/>
                </a:rPr>
                <a:t>2. </a:t>
              </a:r>
              <a:r>
                <a:rPr lang="ko-KR" altLang="en-US" sz="1000" dirty="0">
                  <a:solidFill>
                    <a:srgbClr val="333333"/>
                  </a:solidFill>
                  <a:latin typeface="-apple-system"/>
                </a:rPr>
                <a:t>동사</a:t>
              </a:r>
              <a:r>
                <a:rPr lang="ko-KR" altLang="en-US" sz="1200" dirty="0">
                  <a:solidFill>
                    <a:srgbClr val="333333"/>
                  </a:solidFill>
                  <a:latin typeface="-apple-system"/>
                </a:rPr>
                <a:t> </a:t>
              </a:r>
              <a:r>
                <a:rPr lang="ko-KR" altLang="en-US" sz="1200" b="0" i="0" dirty="0">
                  <a:solidFill>
                    <a:srgbClr val="333333"/>
                  </a:solidFill>
                  <a:effectLst/>
                  <a:latin typeface="-apple-system"/>
                </a:rPr>
                <a:t>수레</a:t>
              </a:r>
              <a:r>
                <a:rPr lang="en-US" altLang="ko-KR" sz="1200" b="0" i="0" dirty="0">
                  <a:solidFill>
                    <a:srgbClr val="333333"/>
                  </a:solidFill>
                  <a:effectLst/>
                  <a:latin typeface="-apple-system"/>
                </a:rPr>
                <a:t>, </a:t>
              </a:r>
              <a:r>
                <a:rPr lang="ko-KR" altLang="en-US" sz="1200" b="0" i="0" dirty="0">
                  <a:solidFill>
                    <a:srgbClr val="333333"/>
                  </a:solidFill>
                  <a:effectLst/>
                  <a:latin typeface="-apple-system"/>
                </a:rPr>
                <a:t>배</a:t>
              </a:r>
              <a:r>
                <a:rPr lang="en-US" altLang="ko-KR" sz="1200" b="0" i="0" dirty="0">
                  <a:solidFill>
                    <a:srgbClr val="333333"/>
                  </a:solidFill>
                  <a:effectLst/>
                  <a:latin typeface="-apple-system"/>
                </a:rPr>
                <a:t>, </a:t>
              </a:r>
              <a:r>
                <a:rPr lang="ko-KR" altLang="en-US" sz="1200" b="0" i="0" dirty="0">
                  <a:solidFill>
                    <a:srgbClr val="333333"/>
                  </a:solidFill>
                  <a:effectLst/>
                  <a:latin typeface="-apple-system"/>
                </a:rPr>
                <a:t>자동차</a:t>
              </a:r>
              <a:r>
                <a:rPr lang="en-US" altLang="ko-KR" sz="1200" b="0" i="0" dirty="0">
                  <a:solidFill>
                    <a:srgbClr val="333333"/>
                  </a:solidFill>
                  <a:effectLst/>
                  <a:latin typeface="-apple-system"/>
                </a:rPr>
                <a:t>, </a:t>
              </a:r>
              <a:r>
                <a:rPr lang="ko-KR" altLang="en-US" sz="1200" b="0" i="0" dirty="0">
                  <a:solidFill>
                    <a:srgbClr val="333333"/>
                  </a:solidFill>
                  <a:effectLst/>
                  <a:latin typeface="-apple-system"/>
                </a:rPr>
                <a:t>비행기 따위가 운행하거나 다니다</a:t>
              </a:r>
              <a:r>
                <a:rPr lang="en-US" altLang="ko-KR" sz="1200" b="0" i="0" dirty="0">
                  <a:solidFill>
                    <a:srgbClr val="333333"/>
                  </a:solidFill>
                  <a:effectLst/>
                  <a:latin typeface="-apple-system"/>
                </a:rPr>
                <a:t>.</a:t>
              </a:r>
            </a:p>
            <a:p>
              <a:r>
                <a:rPr lang="en-US" altLang="ko-KR" sz="1200" b="0" i="0" dirty="0">
                  <a:solidFill>
                    <a:srgbClr val="333333"/>
                  </a:solidFill>
                  <a:effectLst/>
                  <a:latin typeface="-apple-system"/>
                </a:rPr>
                <a:t>3. </a:t>
              </a:r>
              <a:r>
                <a:rPr lang="ko-KR" altLang="en-US" sz="1000" b="0" i="0" dirty="0">
                  <a:solidFill>
                    <a:srgbClr val="333333"/>
                  </a:solidFill>
                  <a:effectLst/>
                  <a:latin typeface="-apple-system"/>
                </a:rPr>
                <a:t>동사</a:t>
              </a:r>
              <a:r>
                <a:rPr lang="ko-KR" altLang="en-US" sz="1200" b="0" i="0" dirty="0">
                  <a:solidFill>
                    <a:srgbClr val="333333"/>
                  </a:solidFill>
                  <a:effectLst/>
                  <a:latin typeface="-apple-system"/>
                </a:rPr>
                <a:t> 지금 있는 곳에서 어떠한 목적을 가지고 다른 </a:t>
              </a:r>
              <a:r>
                <a:rPr lang="ko-KR" altLang="en-US" sz="1200" dirty="0">
                  <a:solidFill>
                    <a:srgbClr val="333333"/>
                  </a:solidFill>
                  <a:latin typeface="-apple-system"/>
                </a:rPr>
                <a:t>곳으로 장소를 이동하다</a:t>
              </a:r>
              <a:endParaRPr lang="en-US" altLang="ko-KR" sz="1200" dirty="0"/>
            </a:p>
          </p:txBody>
        </p:sp>
      </p:grp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2636EA0-1361-6701-17FC-D6740EBC79EA}"/>
              </a:ext>
            </a:extLst>
          </p:cNvPr>
          <p:cNvSpPr/>
          <p:nvPr/>
        </p:nvSpPr>
        <p:spPr>
          <a:xfrm>
            <a:off x="6840628" y="1688326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 퀴즈 시작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1202B34-4E53-290C-5C96-2B686FC08ABF}"/>
              </a:ext>
            </a:extLst>
          </p:cNvPr>
          <p:cNvSpPr/>
          <p:nvPr/>
        </p:nvSpPr>
        <p:spPr>
          <a:xfrm>
            <a:off x="8408783" y="2496541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7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8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</a:t>
            </a:r>
            <a:endParaRPr kumimoji="0" lang="en-US" altLang="ko-KR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 dirty="0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단어장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 퀴즈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 메인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 메모장 메인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4275" y="1134328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59839" y="420659"/>
            <a:ext cx="155042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700" dirty="0">
                <a:solidFill>
                  <a:prstClr val="black"/>
                </a:solidFill>
                <a:latin typeface="함초롬돋움"/>
                <a:ea typeface="함초롬돋움"/>
              </a:rPr>
              <a:t>WORDBOOK_SEARCHWORD</a:t>
            </a:r>
            <a:r>
              <a:rPr kumimoji="0" lang="en-US" altLang="ko-KR" sz="7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_002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56801" y="2276903"/>
            <a:ext cx="23568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 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단어검색 메인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마이페이지 메인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WORDBOOK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</a:rPr>
              <a:t>~~</a:t>
            </a:r>
            <a:r>
              <a:rPr lang="ko-KR" altLang="en-US" sz="1100" dirty="0">
                <a:solidFill>
                  <a:schemeClr val="bg1"/>
                </a:solidFill>
              </a:rPr>
              <a:t>님 </a:t>
            </a:r>
            <a:r>
              <a:rPr lang="en-US" altLang="ko-KR" sz="1100" dirty="0">
                <a:solidFill>
                  <a:schemeClr val="bg1"/>
                </a:solidFill>
              </a:rPr>
              <a:t>|</a:t>
            </a:r>
            <a:r>
              <a:rPr lang="ko-KR" altLang="en-US" sz="1100" dirty="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1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3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4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D472-10BF-A4ED-E6E3-F4D001484D84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단어장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8BAFD8E-D67A-24F4-B8D9-339998E1D60A}"/>
              </a:ext>
            </a:extLst>
          </p:cNvPr>
          <p:cNvSpPr/>
          <p:nvPr/>
        </p:nvSpPr>
        <p:spPr>
          <a:xfrm>
            <a:off x="2533802" y="1677126"/>
            <a:ext cx="3823456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최근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5DA68-4BEF-6B95-1792-FDE2F529BEA8}"/>
              </a:ext>
            </a:extLst>
          </p:cNvPr>
          <p:cNvSpPr txBox="1"/>
          <p:nvPr/>
        </p:nvSpPr>
        <p:spPr>
          <a:xfrm>
            <a:off x="9656801" y="4006584"/>
            <a:ext cx="2374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‘</a:t>
            </a:r>
            <a:r>
              <a:rPr lang="ko-KR" altLang="en-US" sz="1100" dirty="0"/>
              <a:t>제출</a:t>
            </a:r>
            <a:r>
              <a:rPr lang="en-US" altLang="ko-KR" sz="1100" dirty="0"/>
              <a:t>’</a:t>
            </a:r>
            <a:r>
              <a:rPr lang="ko-KR" altLang="en-US" sz="1100" dirty="0"/>
              <a:t> 버튼 클릭 시</a:t>
            </a:r>
            <a:endParaRPr lang="en-US" altLang="ko-KR" sz="1100" dirty="0"/>
          </a:p>
          <a:p>
            <a:r>
              <a:rPr lang="en-US" altLang="ko-KR" sz="1100" dirty="0"/>
              <a:t>WORDBOOK_SEARCHWORD_002 </a:t>
            </a:r>
            <a:r>
              <a:rPr lang="ko-KR" altLang="en-US" sz="1100" dirty="0"/>
              <a:t>로 이동 </a:t>
            </a:r>
            <a:r>
              <a:rPr lang="en-US" altLang="ko-KR" sz="1100" dirty="0"/>
              <a:t>(</a:t>
            </a:r>
            <a:r>
              <a:rPr lang="ko-KR" altLang="en-US" sz="1100" dirty="0"/>
              <a:t>다음 단어 퀴즈로 이동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endParaRPr lang="ko-KR" altLang="en-US" sz="1100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2636EA0-1361-6701-17FC-D6740EBC79EA}"/>
              </a:ext>
            </a:extLst>
          </p:cNvPr>
          <p:cNvSpPr/>
          <p:nvPr/>
        </p:nvSpPr>
        <p:spPr>
          <a:xfrm>
            <a:off x="6640724" y="1688326"/>
            <a:ext cx="1645528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 </a:t>
            </a:r>
            <a:r>
              <a:rPr lang="ko-KR" altLang="en-US" sz="1400"/>
              <a:t>퀴즈 진행중</a:t>
            </a:r>
            <a:endParaRPr lang="ko-KR" altLang="en-US" sz="14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6940877-A784-99EA-D84F-B24765B3C878}"/>
              </a:ext>
            </a:extLst>
          </p:cNvPr>
          <p:cNvSpPr/>
          <p:nvPr/>
        </p:nvSpPr>
        <p:spPr>
          <a:xfrm>
            <a:off x="2533802" y="2276904"/>
            <a:ext cx="5753543" cy="353593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681286-D1CD-6212-6896-22CA3BB65094}"/>
              </a:ext>
            </a:extLst>
          </p:cNvPr>
          <p:cNvCxnSpPr>
            <a:cxnSpLocks/>
          </p:cNvCxnSpPr>
          <p:nvPr/>
        </p:nvCxnSpPr>
        <p:spPr>
          <a:xfrm>
            <a:off x="2535915" y="3700812"/>
            <a:ext cx="5751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C3FBD66-AB3B-7ECF-BCD2-13A4A3D7FA2C}"/>
              </a:ext>
            </a:extLst>
          </p:cNvPr>
          <p:cNvSpPr txBox="1"/>
          <p:nvPr/>
        </p:nvSpPr>
        <p:spPr>
          <a:xfrm>
            <a:off x="2774198" y="3977232"/>
            <a:ext cx="5161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하다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오다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CC4C790-7EDB-7C78-BD69-5CA3B832A4F8}"/>
              </a:ext>
            </a:extLst>
          </p:cNvPr>
          <p:cNvSpPr/>
          <p:nvPr/>
        </p:nvSpPr>
        <p:spPr>
          <a:xfrm>
            <a:off x="7335084" y="5441596"/>
            <a:ext cx="600892" cy="25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제출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15C9B8-58B7-C109-5962-419284870097}"/>
              </a:ext>
            </a:extLst>
          </p:cNvPr>
          <p:cNvSpPr txBox="1"/>
          <p:nvPr/>
        </p:nvSpPr>
        <p:spPr>
          <a:xfrm>
            <a:off x="2952206" y="2246907"/>
            <a:ext cx="4125091" cy="1440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동사</a:t>
            </a:r>
            <a:r>
              <a:rPr lang="ko-KR" altLang="en-US" sz="1200" dirty="0"/>
              <a:t> 사람이나 동물</a:t>
            </a:r>
            <a:r>
              <a:rPr lang="en-US" altLang="ko-KR" sz="1200" dirty="0"/>
              <a:t>, </a:t>
            </a:r>
            <a:r>
              <a:rPr lang="ko-KR" altLang="en-US" sz="1200" dirty="0"/>
              <a:t>물체 따위가 행동이나 작용을 이루다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동사</a:t>
            </a:r>
            <a:r>
              <a:rPr lang="ko-KR" altLang="en-US" sz="1200" dirty="0"/>
              <a:t> 먹을 것</a:t>
            </a:r>
            <a:r>
              <a:rPr lang="en-US" altLang="ko-KR" sz="1200" dirty="0"/>
              <a:t>, </a:t>
            </a:r>
            <a:r>
              <a:rPr lang="ko-KR" altLang="en-US" sz="1200" dirty="0"/>
              <a:t>입을 것</a:t>
            </a:r>
            <a:r>
              <a:rPr lang="en-US" altLang="ko-KR" sz="1200" dirty="0"/>
              <a:t>, </a:t>
            </a:r>
            <a:r>
              <a:rPr lang="ko-KR" altLang="en-US" sz="1200" dirty="0"/>
              <a:t>땔감 따위를 만들거나 장만하다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동사</a:t>
            </a:r>
            <a:r>
              <a:rPr lang="ko-KR" altLang="en-US" sz="1200" dirty="0"/>
              <a:t> 표정이나 태도 따위를 짓거나 나타내다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동사</a:t>
            </a:r>
            <a:r>
              <a:rPr lang="ko-KR" altLang="en-US" sz="1200" dirty="0"/>
              <a:t> 음식물 따위를 먹거나 마시거나 담배 따위를 피우다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/>
              <a:t>~~~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E14C556-EFCE-676C-5EC9-4A35E6691C65}"/>
              </a:ext>
            </a:extLst>
          </p:cNvPr>
          <p:cNvSpPr/>
          <p:nvPr/>
        </p:nvSpPr>
        <p:spPr>
          <a:xfrm>
            <a:off x="3819866" y="4065488"/>
            <a:ext cx="171602" cy="171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110B09F3-8F47-F8C0-ADBB-08CC248D9FC7}"/>
              </a:ext>
            </a:extLst>
          </p:cNvPr>
          <p:cNvSpPr/>
          <p:nvPr/>
        </p:nvSpPr>
        <p:spPr>
          <a:xfrm>
            <a:off x="3819866" y="4342671"/>
            <a:ext cx="171602" cy="17160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F71E8BD-8B93-8053-9211-F9D88328F9C7}"/>
              </a:ext>
            </a:extLst>
          </p:cNvPr>
          <p:cNvSpPr/>
          <p:nvPr/>
        </p:nvSpPr>
        <p:spPr>
          <a:xfrm>
            <a:off x="3819866" y="4619854"/>
            <a:ext cx="171602" cy="17160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CBD3C597-095E-B969-3407-DADE399B0908}"/>
              </a:ext>
            </a:extLst>
          </p:cNvPr>
          <p:cNvSpPr/>
          <p:nvPr/>
        </p:nvSpPr>
        <p:spPr>
          <a:xfrm>
            <a:off x="3819866" y="4897037"/>
            <a:ext cx="171602" cy="17160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1202B34-4E53-290C-5C96-2B686FC08ABF}"/>
              </a:ext>
            </a:extLst>
          </p:cNvPr>
          <p:cNvSpPr/>
          <p:nvPr/>
        </p:nvSpPr>
        <p:spPr>
          <a:xfrm>
            <a:off x="8072430" y="5334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6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2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단어장</a:t>
            </a:r>
            <a:endParaRPr kumimoji="0" lang="en-US" altLang="ko-KR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 dirty="0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lang="ko-KR" altLang="en-US" sz="1067" dirty="0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공부메모장</a:t>
            </a:r>
            <a:endParaRPr kumimoji="0" lang="ko-KR" altLang="en-US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 메인 페이지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53429" y="400387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공부메모장 작성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WORDBOOK_NOTEPAD_001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 메모장 작성 페이지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4308" y="1106969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8546" y="411950"/>
            <a:ext cx="151195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 dirty="0">
                <a:solidFill>
                  <a:prstClr val="black"/>
                </a:solidFill>
                <a:latin typeface="함초롬돋움"/>
                <a:ea typeface="함초롬돋움"/>
              </a:rPr>
              <a:t>WORDBOOK_NOTEPAD</a:t>
            </a:r>
            <a:r>
              <a:rPr kumimoji="0" lang="en-US" altLang="ko-KR" sz="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_000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63643" y="2277838"/>
            <a:ext cx="246253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단어검색 메인 페이지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내 정보 메인 페이지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WORDBOOK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</a:rPr>
              <a:t>~~</a:t>
            </a:r>
            <a:r>
              <a:rPr lang="ko-KR" altLang="en-US" sz="1100" dirty="0">
                <a:solidFill>
                  <a:schemeClr val="bg1"/>
                </a:solidFill>
              </a:rPr>
              <a:t>님 </a:t>
            </a:r>
            <a:r>
              <a:rPr lang="en-US" altLang="ko-KR" sz="1100" dirty="0">
                <a:solidFill>
                  <a:schemeClr val="bg1"/>
                </a:solidFill>
              </a:rPr>
              <a:t>|</a:t>
            </a:r>
            <a:r>
              <a:rPr lang="ko-KR" altLang="en-US" sz="1100" dirty="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4B2BAF-196E-85F6-EBDB-5CADAC09E4AD}"/>
              </a:ext>
            </a:extLst>
          </p:cNvPr>
          <p:cNvGrpSpPr/>
          <p:nvPr/>
        </p:nvGrpSpPr>
        <p:grpSpPr>
          <a:xfrm>
            <a:off x="2533802" y="4523780"/>
            <a:ext cx="2487209" cy="1715786"/>
            <a:chOff x="2533802" y="4097053"/>
            <a:chExt cx="2487209" cy="171578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176CA06-FC0A-E34A-D812-FA1B134FFC12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50B1A783-817B-7120-E3E0-4788449A58EE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1F5E42B-54E9-2215-237D-A769EFA0E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BA1941-477B-61CB-ADB1-CE1A1D52FE10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0325 </a:t>
                </a:r>
                <a:r>
                  <a:rPr lang="ko-KR" altLang="en-US" dirty="0"/>
                  <a:t>메모장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9CFFE1-5C42-F427-F70A-881BEF905498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셰익스피어 </a:t>
              </a:r>
              <a:r>
                <a:rPr lang="en-US" altLang="ko-KR" sz="1200" dirty="0"/>
                <a:t>-&gt; </a:t>
              </a:r>
              <a:r>
                <a:rPr lang="ko-KR" altLang="en-US" sz="1200" dirty="0"/>
                <a:t>단어 </a:t>
              </a:r>
              <a:r>
                <a:rPr lang="ko-KR" altLang="en-US" sz="1200" dirty="0" err="1"/>
                <a:t>몇번</a:t>
              </a:r>
              <a:r>
                <a:rPr lang="ko-KR" altLang="en-US" sz="1200" dirty="0"/>
                <a:t> 나왔는지 확인해 </a:t>
              </a:r>
              <a:r>
                <a:rPr lang="ko-KR" altLang="en-US" sz="1200" dirty="0" err="1"/>
                <a:t>보는거</a:t>
              </a:r>
              <a:r>
                <a:rPr lang="ko-KR" altLang="en-US" sz="1200" dirty="0"/>
                <a:t> 해봤음</a:t>
              </a:r>
            </a:p>
            <a:p>
              <a:endParaRPr lang="ko-KR" altLang="en-US" sz="1200" dirty="0"/>
            </a:p>
            <a:p>
              <a:r>
                <a:rPr lang="ko-KR" altLang="en-US" sz="1200" dirty="0"/>
                <a:t>오늘도 </a:t>
              </a:r>
              <a:r>
                <a:rPr lang="ko-KR" altLang="en-US" sz="1200" dirty="0" err="1"/>
                <a:t>맵리듀스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실습할건데</a:t>
              </a:r>
              <a:r>
                <a:rPr lang="en-US" altLang="ko-KR" sz="1200" dirty="0"/>
                <a:t>,</a:t>
              </a:r>
            </a:p>
            <a:p>
              <a:r>
                <a:rPr lang="ko-KR" altLang="en-US" sz="1200" dirty="0"/>
                <a:t>그전에 몇가지 보고 넘어가면 </a:t>
              </a:r>
              <a:r>
                <a:rPr lang="ko-KR" altLang="en-US" sz="1200" dirty="0" err="1"/>
                <a:t>좋을거</a:t>
              </a:r>
              <a:r>
                <a:rPr lang="ko-KR" altLang="en-US" sz="1200" dirty="0"/>
                <a:t> 같음 </a:t>
              </a:r>
              <a:r>
                <a:rPr lang="en-US" altLang="ko-KR" sz="1200" dirty="0"/>
                <a:t>…</a:t>
              </a:r>
              <a:endParaRPr lang="ko-KR" altLang="en-US" sz="120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8036ECF-E109-1FC8-0315-7B6DD9FF15A5}"/>
              </a:ext>
            </a:extLst>
          </p:cNvPr>
          <p:cNvGrpSpPr/>
          <p:nvPr/>
        </p:nvGrpSpPr>
        <p:grpSpPr>
          <a:xfrm>
            <a:off x="5800136" y="4523780"/>
            <a:ext cx="2487209" cy="1715786"/>
            <a:chOff x="2533802" y="4097053"/>
            <a:chExt cx="2487209" cy="171578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D5CDFE4-427D-F44E-2E3A-251191583B6A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0A2315CE-A696-9770-77DE-E622F36CED40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7E0D0F1D-362D-0CC7-1CCA-41101C98A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4C6FAB-9B97-441E-2155-6294E61A82E2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0321 </a:t>
                </a:r>
                <a:r>
                  <a:rPr lang="ko-KR" altLang="en-US" dirty="0"/>
                  <a:t>메모장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3FAA56-DC63-B6E1-89A6-AC01CA406C35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지난시간 </a:t>
              </a:r>
              <a:r>
                <a:rPr lang="en-US" altLang="ko-KR" sz="1200" dirty="0"/>
                <a:t>2</a:t>
              </a:r>
              <a:r>
                <a:rPr lang="ko-KR" altLang="en-US" sz="1200" dirty="0" err="1"/>
                <a:t>차캐시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안됐던거</a:t>
              </a:r>
              <a:r>
                <a:rPr lang="ko-KR" altLang="en-US" sz="1200" dirty="0"/>
                <a:t> 소스 수정했거든</a:t>
              </a:r>
              <a:r>
                <a:rPr lang="en-US" altLang="ko-KR" sz="1200" dirty="0"/>
                <a:t>??</a:t>
              </a:r>
            </a:p>
            <a:p>
              <a:r>
                <a:rPr lang="ko-KR" altLang="en-US" sz="1200" dirty="0"/>
                <a:t>설명하고 </a:t>
              </a:r>
              <a:r>
                <a:rPr lang="ko-KR" altLang="en-US" sz="1200" dirty="0" err="1"/>
                <a:t>진행할게</a:t>
              </a:r>
              <a:endParaRPr lang="ko-KR" altLang="en-US" sz="1200" dirty="0"/>
            </a:p>
            <a:p>
              <a:endParaRPr lang="ko-KR" altLang="en-US" sz="1200" dirty="0"/>
            </a:p>
            <a:p>
              <a:endParaRPr lang="ko-KR" altLang="en-US" sz="1200" dirty="0"/>
            </a:p>
            <a:p>
              <a:r>
                <a:rPr lang="ko-KR" altLang="en-US" sz="1200" dirty="0"/>
                <a:t>기능 지원이 안됐고</a:t>
              </a:r>
              <a:r>
                <a:rPr lang="en-US" altLang="ko-KR" sz="1200" dirty="0"/>
                <a:t>,, …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C9D4E73-0F27-E082-F3EE-F529A267A897}"/>
              </a:ext>
            </a:extLst>
          </p:cNvPr>
          <p:cNvGrpSpPr/>
          <p:nvPr/>
        </p:nvGrpSpPr>
        <p:grpSpPr>
          <a:xfrm>
            <a:off x="2533802" y="2481921"/>
            <a:ext cx="2487209" cy="1715786"/>
            <a:chOff x="2533802" y="4097053"/>
            <a:chExt cx="2487209" cy="1715786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FA6823B7-2563-62C7-1E21-78D279EBE812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7ECB2703-0249-7F08-A562-E0C48151CAA4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0A3216CF-7B84-6CBD-ACBD-764C9DEA0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E1C0CD-CAB3-3040-6305-121384D8D299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0327 </a:t>
                </a:r>
                <a:r>
                  <a:rPr lang="ko-KR" altLang="en-US" dirty="0"/>
                  <a:t>메모장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9059D4A-5085-DF19-4D84-4B0C61516ED7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지금 지헌이가 </a:t>
              </a:r>
              <a:r>
                <a:rPr lang="en-US" altLang="ko-KR" sz="1200" dirty="0"/>
                <a:t>MSA </a:t>
              </a:r>
              <a:r>
                <a:rPr lang="ko-KR" altLang="en-US" sz="1200" dirty="0"/>
                <a:t>관련 </a:t>
              </a:r>
              <a:r>
                <a:rPr lang="en-US" altLang="ko-KR" sz="1200" dirty="0"/>
                <a:t>PPT </a:t>
              </a:r>
              <a:r>
                <a:rPr lang="ko-KR" altLang="en-US" sz="1200" dirty="0" err="1"/>
                <a:t>올려달라고</a:t>
              </a:r>
              <a:r>
                <a:rPr lang="ko-KR" altLang="en-US" sz="1200" dirty="0"/>
                <a:t> 해서 올렸거든</a:t>
              </a:r>
              <a:r>
                <a:rPr lang="en-US" altLang="ko-KR" sz="1200" dirty="0"/>
                <a:t>??</a:t>
              </a:r>
            </a:p>
            <a:p>
              <a:endParaRPr lang="en-US" altLang="ko-KR" sz="1200" dirty="0"/>
            </a:p>
            <a:p>
              <a:r>
                <a:rPr lang="ko-KR" altLang="en-US" sz="1200" dirty="0"/>
                <a:t>자바 </a:t>
              </a:r>
              <a:r>
                <a:rPr lang="en-US" altLang="ko-KR" sz="1200" dirty="0"/>
                <a:t>17</a:t>
              </a:r>
              <a:r>
                <a:rPr lang="ko-KR" altLang="en-US" sz="1200" dirty="0"/>
                <a:t>로 바꾸면서 </a:t>
              </a:r>
              <a:r>
                <a:rPr lang="ko-KR" altLang="en-US" sz="1200" dirty="0" err="1"/>
                <a:t>수정중이긴</a:t>
              </a:r>
              <a:r>
                <a:rPr lang="ko-KR" altLang="en-US" sz="1200" dirty="0"/>
                <a:t> 한데</a:t>
              </a:r>
              <a:r>
                <a:rPr lang="en-US" altLang="ko-KR" sz="1200" dirty="0"/>
                <a:t>, …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5ACA170-B572-F1C0-281C-09DCF56446D1}"/>
              </a:ext>
            </a:extLst>
          </p:cNvPr>
          <p:cNvGrpSpPr/>
          <p:nvPr/>
        </p:nvGrpSpPr>
        <p:grpSpPr>
          <a:xfrm>
            <a:off x="5800136" y="2481921"/>
            <a:ext cx="2487209" cy="1715786"/>
            <a:chOff x="2533802" y="4097053"/>
            <a:chExt cx="2487209" cy="1715786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E5C0DB9-1608-DD3D-A3CC-F66E4D3AD626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3B5EFD46-35B8-5808-E92F-D43D5BCA7A6D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184FA9D9-3BB6-E297-C5B9-A4A8F92DE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962E93E-9E2C-3109-27DE-E43977B41E48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0326 </a:t>
                </a:r>
                <a:r>
                  <a:rPr lang="ko-KR" altLang="en-US" dirty="0"/>
                  <a:t>메모장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BFC3A1C-B7B6-BDBB-D42F-9C3A6EF9222F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저번시간에 </a:t>
              </a:r>
              <a:r>
                <a:rPr lang="ko-KR" altLang="en-US" sz="1200" dirty="0" err="1"/>
                <a:t>한거</a:t>
              </a:r>
              <a:r>
                <a:rPr lang="ko-KR" altLang="en-US" sz="1200" dirty="0"/>
                <a:t> 다시한번 리뷰</a:t>
              </a:r>
              <a:r>
                <a:rPr lang="en-US" altLang="ko-KR" sz="1200" dirty="0"/>
                <a:t>~~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---</a:t>
              </a:r>
            </a:p>
            <a:p>
              <a:r>
                <a:rPr lang="en-US" altLang="ko-KR" sz="1200" dirty="0"/>
                <a:t>csv </a:t>
              </a:r>
              <a:r>
                <a:rPr lang="ko-KR" altLang="en-US" sz="1200" dirty="0"/>
                <a:t>파일 </a:t>
              </a:r>
              <a:r>
                <a:rPr lang="ko-KR" altLang="en-US" sz="1200" dirty="0" err="1"/>
                <a:t>읽었을때</a:t>
              </a:r>
              <a:r>
                <a:rPr lang="ko-KR" altLang="en-US" sz="1200" dirty="0"/>
                <a:t> 데이터와 같은 테이블을 집합 </a:t>
              </a:r>
              <a:r>
                <a:rPr lang="en-US" altLang="ko-KR" sz="1200" dirty="0"/>
                <a:t>…</a:t>
              </a:r>
            </a:p>
          </p:txBody>
        </p:sp>
      </p:grp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1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3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4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30DE64-FA01-09CC-2131-7F0DE2A56652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공부메모장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EF50A-9EF7-86CB-DAAD-42D04913B1E5}"/>
              </a:ext>
            </a:extLst>
          </p:cNvPr>
          <p:cNvSpPr txBox="1"/>
          <p:nvPr/>
        </p:nvSpPr>
        <p:spPr>
          <a:xfrm>
            <a:off x="9647903" y="4581436"/>
            <a:ext cx="2355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각 공부메모장 클릭 시</a:t>
            </a:r>
            <a:endParaRPr lang="en-US" altLang="ko-KR" sz="1000" dirty="0"/>
          </a:p>
          <a:p>
            <a:r>
              <a:rPr lang="en-US" altLang="ko-KR" sz="1000" dirty="0"/>
              <a:t>WORDBOOK_NOTEPAD_002 </a:t>
            </a:r>
            <a:r>
              <a:rPr lang="ko-KR" altLang="en-US" sz="1000" dirty="0"/>
              <a:t>로 이동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공부 메모장 별 상세 페이지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960CBBD8-2EFE-B1B9-ED6C-86B4C1CADA0D}"/>
              </a:ext>
            </a:extLst>
          </p:cNvPr>
          <p:cNvSpPr/>
          <p:nvPr/>
        </p:nvSpPr>
        <p:spPr>
          <a:xfrm>
            <a:off x="8400982" y="184319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6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C0B6FF8E-6A69-73F5-ECB7-C2F23E7BAC26}"/>
              </a:ext>
            </a:extLst>
          </p:cNvPr>
          <p:cNvSpPr/>
          <p:nvPr/>
        </p:nvSpPr>
        <p:spPr>
          <a:xfrm>
            <a:off x="6705600" y="1766705"/>
            <a:ext cx="1580652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공부메모장 작성</a:t>
            </a:r>
            <a:endParaRPr lang="ko-KR" altLang="en-US" sz="14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B06A855-244D-3E50-6695-CD75EA78098D}"/>
              </a:ext>
            </a:extLst>
          </p:cNvPr>
          <p:cNvSpPr/>
          <p:nvPr/>
        </p:nvSpPr>
        <p:spPr>
          <a:xfrm>
            <a:off x="8400982" y="254694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7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9EF71-C115-004B-C777-92990BFAAC56}"/>
              </a:ext>
            </a:extLst>
          </p:cNvPr>
          <p:cNvSpPr txBox="1"/>
          <p:nvPr/>
        </p:nvSpPr>
        <p:spPr>
          <a:xfrm>
            <a:off x="9674219" y="3429000"/>
            <a:ext cx="23623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 메모장 메인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86093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</a:t>
            </a:r>
            <a:endParaRPr kumimoji="0" lang="en-US" altLang="ko-KR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 dirty="0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lang="ko-KR" altLang="en-US" sz="1067" dirty="0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공부메모장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공부메모장 작성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 메인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 메모장 메인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4275" y="1134328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59839" y="420659"/>
            <a:ext cx="151195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 dirty="0">
                <a:solidFill>
                  <a:prstClr val="black"/>
                </a:solidFill>
                <a:latin typeface="함초롬돋움"/>
                <a:ea typeface="함초롬돋움"/>
              </a:rPr>
              <a:t>WORDBOOK_NOTEPAD</a:t>
            </a:r>
            <a:r>
              <a:rPr kumimoji="0" lang="en-US" altLang="ko-KR" sz="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_001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56801" y="2276903"/>
            <a:ext cx="23568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 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단어검색 메인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마이페이지 메인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WORDBOOK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</a:rPr>
              <a:t>~~</a:t>
            </a:r>
            <a:r>
              <a:rPr lang="ko-KR" altLang="en-US" sz="1100" dirty="0">
                <a:solidFill>
                  <a:schemeClr val="bg1"/>
                </a:solidFill>
              </a:rPr>
              <a:t>님 </a:t>
            </a:r>
            <a:r>
              <a:rPr lang="en-US" altLang="ko-KR" sz="1100" dirty="0">
                <a:solidFill>
                  <a:schemeClr val="bg1"/>
                </a:solidFill>
              </a:rPr>
              <a:t>|</a:t>
            </a:r>
            <a:r>
              <a:rPr lang="ko-KR" altLang="en-US" sz="1100" dirty="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1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3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4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D472-10BF-A4ED-E6E3-F4D001484D84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공부메모장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8BAFD8E-D67A-24F4-B8D9-339998E1D60A}"/>
              </a:ext>
            </a:extLst>
          </p:cNvPr>
          <p:cNvSpPr/>
          <p:nvPr/>
        </p:nvSpPr>
        <p:spPr>
          <a:xfrm>
            <a:off x="2533802" y="1677126"/>
            <a:ext cx="5737906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공부메모장 작성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5DA68-4BEF-6B95-1792-FDE2F529BEA8}"/>
              </a:ext>
            </a:extLst>
          </p:cNvPr>
          <p:cNvSpPr txBox="1"/>
          <p:nvPr/>
        </p:nvSpPr>
        <p:spPr>
          <a:xfrm>
            <a:off x="9656801" y="4006584"/>
            <a:ext cx="2374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‘</a:t>
            </a:r>
            <a:r>
              <a:rPr lang="ko-KR" altLang="en-US" sz="1100" dirty="0"/>
              <a:t>저장</a:t>
            </a:r>
            <a:r>
              <a:rPr lang="en-US" altLang="ko-KR" sz="1100" dirty="0"/>
              <a:t>’</a:t>
            </a:r>
            <a:r>
              <a:rPr lang="ko-KR" altLang="en-US" sz="1100" dirty="0"/>
              <a:t> 버튼 클릭 시</a:t>
            </a:r>
            <a:endParaRPr lang="en-US" altLang="ko-KR" sz="1100" dirty="0"/>
          </a:p>
          <a:p>
            <a:r>
              <a:rPr lang="en-US" altLang="ko-KR" sz="1100" dirty="0"/>
              <a:t>WORDBOOK_NOTEPAD_002 </a:t>
            </a:r>
            <a:r>
              <a:rPr lang="ko-KR" altLang="en-US" sz="1100" dirty="0"/>
              <a:t>로 이동 </a:t>
            </a:r>
            <a:r>
              <a:rPr lang="en-US" altLang="ko-KR" sz="1100" dirty="0"/>
              <a:t>(</a:t>
            </a:r>
            <a:r>
              <a:rPr lang="ko-KR" altLang="en-US" sz="1100" dirty="0"/>
              <a:t>해당 메모장 상세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6940877-A784-99EA-D84F-B24765B3C878}"/>
              </a:ext>
            </a:extLst>
          </p:cNvPr>
          <p:cNvSpPr/>
          <p:nvPr/>
        </p:nvSpPr>
        <p:spPr>
          <a:xfrm>
            <a:off x="2533802" y="2276904"/>
            <a:ext cx="5753543" cy="353593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681286-D1CD-6212-6896-22CA3BB65094}"/>
              </a:ext>
            </a:extLst>
          </p:cNvPr>
          <p:cNvCxnSpPr>
            <a:cxnSpLocks/>
          </p:cNvCxnSpPr>
          <p:nvPr/>
        </p:nvCxnSpPr>
        <p:spPr>
          <a:xfrm>
            <a:off x="2535915" y="2847369"/>
            <a:ext cx="5751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CC4C790-7EDB-7C78-BD69-5CA3B832A4F8}"/>
              </a:ext>
            </a:extLst>
          </p:cNvPr>
          <p:cNvSpPr/>
          <p:nvPr/>
        </p:nvSpPr>
        <p:spPr>
          <a:xfrm>
            <a:off x="7335084" y="5441596"/>
            <a:ext cx="600892" cy="25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저장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15C9B8-58B7-C109-5962-419284870097}"/>
              </a:ext>
            </a:extLst>
          </p:cNvPr>
          <p:cNvSpPr txBox="1"/>
          <p:nvPr/>
        </p:nvSpPr>
        <p:spPr>
          <a:xfrm>
            <a:off x="2952206" y="2246907"/>
            <a:ext cx="4125091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0328 </a:t>
            </a:r>
            <a:r>
              <a:rPr lang="ko-KR" altLang="en-US" dirty="0"/>
              <a:t>메모장</a:t>
            </a:r>
            <a:endParaRPr lang="en-US" altLang="ko-KR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1202B34-4E53-290C-5C96-2B686FC08ABF}"/>
              </a:ext>
            </a:extLst>
          </p:cNvPr>
          <p:cNvSpPr/>
          <p:nvPr/>
        </p:nvSpPr>
        <p:spPr>
          <a:xfrm>
            <a:off x="8072430" y="5334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6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3A61837-891C-629D-205B-1D81ABB170C2}"/>
              </a:ext>
            </a:extLst>
          </p:cNvPr>
          <p:cNvSpPr txBox="1"/>
          <p:nvPr/>
        </p:nvSpPr>
        <p:spPr>
          <a:xfrm>
            <a:off x="2521898" y="2851415"/>
            <a:ext cx="5751430" cy="2601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테이블 </a:t>
            </a:r>
            <a:r>
              <a:rPr lang="en-US" altLang="ko-KR" sz="1000" dirty="0"/>
              <a:t>-&gt; </a:t>
            </a:r>
            <a:r>
              <a:rPr lang="ko-KR" altLang="en-US" sz="1000" dirty="0"/>
              <a:t>그대로 </a:t>
            </a:r>
            <a:r>
              <a:rPr lang="ko-KR" altLang="en-US" sz="1000" dirty="0" err="1"/>
              <a:t>만들거고</a:t>
            </a:r>
            <a:r>
              <a:rPr lang="en-US" altLang="ko-KR" sz="1000" dirty="0"/>
              <a:t>~~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회원정보 테이블 전달위해서 </a:t>
            </a:r>
            <a:r>
              <a:rPr lang="en-US" altLang="ko-KR" sz="1000" dirty="0"/>
              <a:t>DTO </a:t>
            </a:r>
            <a:r>
              <a:rPr lang="ko-KR" altLang="en-US" sz="1000" dirty="0"/>
              <a:t>사용하고</a:t>
            </a:r>
            <a:r>
              <a:rPr lang="en-US" altLang="ko-KR" sz="1000" dirty="0"/>
              <a:t>,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이 </a:t>
            </a:r>
            <a:r>
              <a:rPr lang="en-US" altLang="ko-KR" sz="1000" dirty="0" err="1"/>
              <a:t>dto</a:t>
            </a:r>
            <a:r>
              <a:rPr lang="ko-KR" altLang="en-US" sz="1000" dirty="0"/>
              <a:t>는 </a:t>
            </a:r>
            <a:r>
              <a:rPr lang="en-US" altLang="ko-KR" sz="1000" dirty="0"/>
              <a:t>record </a:t>
            </a:r>
            <a:r>
              <a:rPr lang="ko-KR" altLang="en-US" sz="1000" dirty="0"/>
              <a:t>쓰자</a:t>
            </a:r>
            <a:r>
              <a:rPr lang="en-US" altLang="ko-KR" sz="1000" dirty="0"/>
              <a:t>~~ </a:t>
            </a:r>
            <a:r>
              <a:rPr lang="ko-KR" altLang="en-US" sz="1000" dirty="0"/>
              <a:t>했지</a:t>
            </a:r>
            <a:r>
              <a:rPr lang="en-US" altLang="ko-KR" sz="1000" dirty="0"/>
              <a:t>??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그거로 작성을 해보자</a:t>
            </a:r>
            <a:r>
              <a:rPr lang="en-US" altLang="ko-KR" sz="1000" dirty="0"/>
              <a:t>~~ </a:t>
            </a:r>
            <a:r>
              <a:rPr lang="ko-KR" altLang="en-US" sz="1000" dirty="0"/>
              <a:t>라는 거임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dirty="0"/>
              <a:t>record </a:t>
            </a:r>
            <a:r>
              <a:rPr lang="ko-KR" altLang="en-US" sz="1000" dirty="0"/>
              <a:t>로 구현을 </a:t>
            </a:r>
            <a:r>
              <a:rPr lang="ko-KR" altLang="en-US" sz="1000" dirty="0" err="1"/>
              <a:t>한거임</a:t>
            </a:r>
            <a:r>
              <a:rPr lang="en-US" altLang="ko-KR" sz="1000" dirty="0"/>
              <a:t>~~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여기 </a:t>
            </a:r>
            <a:r>
              <a:rPr lang="en-US" altLang="ko-KR" sz="1000" dirty="0"/>
              <a:t>type </a:t>
            </a:r>
            <a:r>
              <a:rPr lang="ko-KR" altLang="en-US" sz="1000" dirty="0"/>
              <a:t>보게 되면</a:t>
            </a:r>
            <a:r>
              <a:rPr lang="en-US" altLang="ko-KR" sz="1000" dirty="0"/>
              <a:t>, </a:t>
            </a:r>
            <a:r>
              <a:rPr lang="ko-KR" altLang="en-US" sz="1000" dirty="0"/>
              <a:t>테이블에 있는 값과 거의 동일한 애들이 들어가게 되겠죠</a:t>
            </a:r>
            <a:r>
              <a:rPr lang="en-US" altLang="ko-KR" sz="1000" dirty="0"/>
              <a:t>~~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컬럼과 거의 동일하겠죠</a:t>
            </a:r>
            <a:r>
              <a:rPr lang="en-US" altLang="ko-KR" sz="1000" dirty="0"/>
              <a:t>~~</a:t>
            </a:r>
          </a:p>
        </p:txBody>
      </p:sp>
    </p:spTree>
    <p:extLst>
      <p:ext uri="{BB962C8B-B14F-4D97-AF65-F5344CB8AC3E}">
        <p14:creationId xmlns:p14="http://schemas.microsoft.com/office/powerpoint/2010/main" val="22311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</a:t>
            </a:r>
            <a:endParaRPr kumimoji="0" lang="en-US" altLang="ko-KR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 dirty="0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lang="ko-KR" altLang="en-US" sz="1067" dirty="0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공부메모장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공부메모장 상세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 메인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공부메모장 메인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4275" y="1134328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59839" y="420659"/>
            <a:ext cx="151195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 dirty="0">
                <a:solidFill>
                  <a:prstClr val="black"/>
                </a:solidFill>
                <a:latin typeface="함초롬돋움"/>
                <a:ea typeface="함초롬돋움"/>
              </a:rPr>
              <a:t>WORDBOOK_NOTEPAD</a:t>
            </a:r>
            <a:r>
              <a:rPr kumimoji="0" lang="en-US" altLang="ko-KR" sz="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_002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56801" y="2276903"/>
            <a:ext cx="23568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 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단어검색 메인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마이페이지 메인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WORDBOOK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</a:rPr>
              <a:t>~~</a:t>
            </a:r>
            <a:r>
              <a:rPr lang="ko-KR" altLang="en-US" sz="1100" dirty="0">
                <a:solidFill>
                  <a:schemeClr val="bg1"/>
                </a:solidFill>
              </a:rPr>
              <a:t>님 </a:t>
            </a:r>
            <a:r>
              <a:rPr lang="en-US" altLang="ko-KR" sz="1100" dirty="0">
                <a:solidFill>
                  <a:schemeClr val="bg1"/>
                </a:solidFill>
              </a:rPr>
              <a:t>|</a:t>
            </a:r>
            <a:r>
              <a:rPr lang="ko-KR" altLang="en-US" sz="1100" dirty="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1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3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4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D472-10BF-A4ED-E6E3-F4D001484D84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공부메모장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8BAFD8E-D67A-24F4-B8D9-339998E1D60A}"/>
              </a:ext>
            </a:extLst>
          </p:cNvPr>
          <p:cNvSpPr/>
          <p:nvPr/>
        </p:nvSpPr>
        <p:spPr>
          <a:xfrm>
            <a:off x="2533802" y="1677126"/>
            <a:ext cx="5737906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공부메모장 상세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5DA68-4BEF-6B95-1792-FDE2F529BEA8}"/>
              </a:ext>
            </a:extLst>
          </p:cNvPr>
          <p:cNvSpPr txBox="1"/>
          <p:nvPr/>
        </p:nvSpPr>
        <p:spPr>
          <a:xfrm>
            <a:off x="9656801" y="4006584"/>
            <a:ext cx="2374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‘</a:t>
            </a:r>
            <a:r>
              <a:rPr lang="ko-KR" altLang="en-US" sz="1100" dirty="0"/>
              <a:t>취소</a:t>
            </a:r>
            <a:r>
              <a:rPr lang="en-US" altLang="ko-KR" sz="1100" dirty="0"/>
              <a:t>’</a:t>
            </a:r>
            <a:r>
              <a:rPr lang="ko-KR" altLang="en-US" sz="1100" dirty="0"/>
              <a:t> 버튼 클릭 시</a:t>
            </a:r>
            <a:endParaRPr lang="en-US" altLang="ko-KR" sz="1100" dirty="0"/>
          </a:p>
          <a:p>
            <a:r>
              <a:rPr lang="en-US" altLang="ko-KR" sz="1100" dirty="0"/>
              <a:t>WORDBOOK_NOTEPAD_002 </a:t>
            </a:r>
            <a:r>
              <a:rPr lang="ko-KR" altLang="en-US" sz="1100" dirty="0"/>
              <a:t>로 이동 </a:t>
            </a:r>
            <a:r>
              <a:rPr lang="en-US" altLang="ko-KR" sz="1100" dirty="0"/>
              <a:t>(</a:t>
            </a:r>
            <a:r>
              <a:rPr lang="ko-KR" altLang="en-US" sz="1100" dirty="0"/>
              <a:t>해당 공부메모장 상세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6940877-A784-99EA-D84F-B24765B3C878}"/>
              </a:ext>
            </a:extLst>
          </p:cNvPr>
          <p:cNvSpPr/>
          <p:nvPr/>
        </p:nvSpPr>
        <p:spPr>
          <a:xfrm>
            <a:off x="2533802" y="2276904"/>
            <a:ext cx="5753543" cy="353593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681286-D1CD-6212-6896-22CA3BB65094}"/>
              </a:ext>
            </a:extLst>
          </p:cNvPr>
          <p:cNvCxnSpPr>
            <a:cxnSpLocks/>
          </p:cNvCxnSpPr>
          <p:nvPr/>
        </p:nvCxnSpPr>
        <p:spPr>
          <a:xfrm>
            <a:off x="2535915" y="2847369"/>
            <a:ext cx="5751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CC4C790-7EDB-7C78-BD69-5CA3B832A4F8}"/>
              </a:ext>
            </a:extLst>
          </p:cNvPr>
          <p:cNvSpPr/>
          <p:nvPr/>
        </p:nvSpPr>
        <p:spPr>
          <a:xfrm>
            <a:off x="6972423" y="5441596"/>
            <a:ext cx="963553" cy="25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수정 확인</a:t>
            </a:r>
            <a:endParaRPr lang="ko-KR" altLang="en-US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15C9B8-58B7-C109-5962-419284870097}"/>
              </a:ext>
            </a:extLst>
          </p:cNvPr>
          <p:cNvSpPr txBox="1"/>
          <p:nvPr/>
        </p:nvSpPr>
        <p:spPr>
          <a:xfrm>
            <a:off x="2952206" y="2246907"/>
            <a:ext cx="4125091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0328 </a:t>
            </a:r>
            <a:r>
              <a:rPr lang="ko-KR" altLang="en-US" dirty="0"/>
              <a:t>메모장</a:t>
            </a:r>
            <a:endParaRPr lang="en-US" altLang="ko-KR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1202B34-4E53-290C-5C96-2B686FC08ABF}"/>
              </a:ext>
            </a:extLst>
          </p:cNvPr>
          <p:cNvSpPr/>
          <p:nvPr/>
        </p:nvSpPr>
        <p:spPr>
          <a:xfrm>
            <a:off x="7252833" y="5752023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7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3A61837-891C-629D-205B-1D81ABB170C2}"/>
              </a:ext>
            </a:extLst>
          </p:cNvPr>
          <p:cNvSpPr txBox="1"/>
          <p:nvPr/>
        </p:nvSpPr>
        <p:spPr>
          <a:xfrm>
            <a:off x="2521898" y="2851415"/>
            <a:ext cx="5751430" cy="2601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테이블 </a:t>
            </a:r>
            <a:r>
              <a:rPr lang="en-US" altLang="ko-KR" sz="1000" dirty="0"/>
              <a:t>-&gt; </a:t>
            </a:r>
            <a:r>
              <a:rPr lang="ko-KR" altLang="en-US" sz="1000" dirty="0"/>
              <a:t>그대로 </a:t>
            </a:r>
            <a:r>
              <a:rPr lang="ko-KR" altLang="en-US" sz="1000" dirty="0" err="1"/>
              <a:t>만들거고</a:t>
            </a:r>
            <a:r>
              <a:rPr lang="en-US" altLang="ko-KR" sz="1000" dirty="0"/>
              <a:t>~~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회원정보 테이블 전달위해서 </a:t>
            </a:r>
            <a:r>
              <a:rPr lang="en-US" altLang="ko-KR" sz="1000" dirty="0"/>
              <a:t>DTO </a:t>
            </a:r>
            <a:r>
              <a:rPr lang="ko-KR" altLang="en-US" sz="1000" dirty="0"/>
              <a:t>사용하고</a:t>
            </a:r>
            <a:r>
              <a:rPr lang="en-US" altLang="ko-KR" sz="1000" dirty="0"/>
              <a:t>,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이 </a:t>
            </a:r>
            <a:r>
              <a:rPr lang="en-US" altLang="ko-KR" sz="1000" dirty="0" err="1"/>
              <a:t>dto</a:t>
            </a:r>
            <a:r>
              <a:rPr lang="ko-KR" altLang="en-US" sz="1000" dirty="0"/>
              <a:t>는 </a:t>
            </a:r>
            <a:r>
              <a:rPr lang="en-US" altLang="ko-KR" sz="1000" dirty="0"/>
              <a:t>record </a:t>
            </a:r>
            <a:r>
              <a:rPr lang="ko-KR" altLang="en-US" sz="1000" dirty="0"/>
              <a:t>쓰자</a:t>
            </a:r>
            <a:r>
              <a:rPr lang="en-US" altLang="ko-KR" sz="1000" dirty="0"/>
              <a:t>~~ </a:t>
            </a:r>
            <a:r>
              <a:rPr lang="ko-KR" altLang="en-US" sz="1000" dirty="0"/>
              <a:t>했지</a:t>
            </a:r>
            <a:r>
              <a:rPr lang="en-US" altLang="ko-KR" sz="1000" dirty="0"/>
              <a:t>??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그거로 작성을 해보자</a:t>
            </a:r>
            <a:r>
              <a:rPr lang="en-US" altLang="ko-KR" sz="1000" dirty="0"/>
              <a:t>~~ </a:t>
            </a:r>
            <a:r>
              <a:rPr lang="ko-KR" altLang="en-US" sz="1000" dirty="0"/>
              <a:t>라는 거임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dirty="0"/>
              <a:t>record </a:t>
            </a:r>
            <a:r>
              <a:rPr lang="ko-KR" altLang="en-US" sz="1000" dirty="0"/>
              <a:t>로 구현을 </a:t>
            </a:r>
            <a:r>
              <a:rPr lang="ko-KR" altLang="en-US" sz="1000" dirty="0" err="1"/>
              <a:t>한거임</a:t>
            </a:r>
            <a:r>
              <a:rPr lang="en-US" altLang="ko-KR" sz="1000" dirty="0"/>
              <a:t>~~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여기 </a:t>
            </a:r>
            <a:r>
              <a:rPr lang="en-US" altLang="ko-KR" sz="1000" dirty="0"/>
              <a:t>type </a:t>
            </a:r>
            <a:r>
              <a:rPr lang="ko-KR" altLang="en-US" sz="1000" dirty="0"/>
              <a:t>보게 되면</a:t>
            </a:r>
            <a:r>
              <a:rPr lang="en-US" altLang="ko-KR" sz="1000" dirty="0"/>
              <a:t>, </a:t>
            </a:r>
            <a:r>
              <a:rPr lang="ko-KR" altLang="en-US" sz="1000" dirty="0"/>
              <a:t>테이블에 있는 값과 거의 동일한 애들이 들어가게 되겠죠</a:t>
            </a:r>
            <a:r>
              <a:rPr lang="en-US" altLang="ko-KR" sz="1000" dirty="0"/>
              <a:t>~~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컬럼과 거의 동일하겠죠</a:t>
            </a:r>
            <a:r>
              <a:rPr lang="en-US" altLang="ko-KR" sz="1000" dirty="0"/>
              <a:t>~~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F557FAA-21CA-E57B-D6FF-8E69C3070E46}"/>
              </a:ext>
            </a:extLst>
          </p:cNvPr>
          <p:cNvSpPr/>
          <p:nvPr/>
        </p:nvSpPr>
        <p:spPr>
          <a:xfrm>
            <a:off x="6034734" y="5441596"/>
            <a:ext cx="600892" cy="25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취소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3868094-FEBA-6B81-D2AF-50FC63A0FE2F}"/>
              </a:ext>
            </a:extLst>
          </p:cNvPr>
          <p:cNvSpPr/>
          <p:nvPr/>
        </p:nvSpPr>
        <p:spPr>
          <a:xfrm>
            <a:off x="6129906" y="5752023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6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5F46D-969E-D6C9-C139-55AFE9021D4C}"/>
              </a:ext>
            </a:extLst>
          </p:cNvPr>
          <p:cNvSpPr txBox="1"/>
          <p:nvPr/>
        </p:nvSpPr>
        <p:spPr>
          <a:xfrm>
            <a:off x="9658198" y="4572878"/>
            <a:ext cx="23729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‘</a:t>
            </a:r>
            <a:r>
              <a:rPr lang="ko-KR" altLang="en-US" sz="1000" dirty="0"/>
              <a:t>수정 확인</a:t>
            </a:r>
            <a:r>
              <a:rPr lang="en-US" altLang="ko-KR" sz="1000" dirty="0"/>
              <a:t>’ </a:t>
            </a:r>
            <a:r>
              <a:rPr lang="ko-KR" altLang="en-US" sz="1000" dirty="0"/>
              <a:t>버튼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수정 완료 후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WORDBOOK_NOTEPAD_002 </a:t>
            </a:r>
            <a:r>
              <a:rPr lang="ko-KR" altLang="en-US" sz="1000" dirty="0"/>
              <a:t>로 이동 </a:t>
            </a:r>
            <a:r>
              <a:rPr lang="en-US" altLang="ko-KR" sz="1000" dirty="0"/>
              <a:t>(</a:t>
            </a:r>
            <a:r>
              <a:rPr lang="ko-KR" altLang="en-US" sz="1000" dirty="0"/>
              <a:t>해당 공부메모장 상세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117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로그인</a:t>
            </a:r>
            <a:endParaRPr kumimoji="0" lang="en-US" altLang="ko-KR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로그인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05931" y="1115677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로그인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WORDBOOK_MAIN_000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홈 메인 페이지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33882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 dirty="0">
                <a:solidFill>
                  <a:prstClr val="black"/>
                </a:solidFill>
                <a:latin typeface="함초롬돋움"/>
                <a:ea typeface="함초롬돋움"/>
              </a:rPr>
              <a:t>WORDBOOK</a:t>
            </a:r>
            <a:r>
              <a:rPr kumimoji="0" lang="en-US" altLang="ko-KR" sz="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_LOGIN_000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28809" y="2286545"/>
            <a:ext cx="19239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비밀번호 찾기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WORDBOOK_LOGIN_00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비밀번호 찾기 페이지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113320" y="4428002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133" b="1" i="0" u="none" strike="noStrike" kern="1200" cap="none" spc="0" normalizeH="0" baseline="0" dirty="0">
                <a:solidFill>
                  <a:srgbClr val="C75252"/>
                </a:solidFill>
                <a:latin typeface="함초롬돋움"/>
                <a:ea typeface="함초롬돋움"/>
                <a:cs typeface="+mn-cs"/>
              </a:rPr>
              <a:t>1</a:t>
            </a:r>
            <a:endParaRPr kumimoji="0" lang="ko-KR" altLang="en-US" sz="2133" b="1" i="0" u="none" strike="noStrike" kern="1200" cap="none" spc="0" normalizeH="0" baseline="0" dirty="0">
              <a:solidFill>
                <a:srgbClr val="C75252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24096" y="5372586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4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712788" y="5372586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52" name="TextBox 44"/>
          <p:cNvSpPr txBox="1"/>
          <p:nvPr/>
        </p:nvSpPr>
        <p:spPr>
          <a:xfrm>
            <a:off x="9627559" y="2874419"/>
            <a:ext cx="19239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회원가입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WORDBOOK_LOGIN_00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회원가입 페이지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26209" y="1713803"/>
            <a:ext cx="192392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아이디 찾기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WORDBOOK_LOGIN_00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2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아이디 찾기 페이지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54" name="타원 41"/>
          <p:cNvSpPr/>
          <p:nvPr/>
        </p:nvSpPr>
        <p:spPr>
          <a:xfrm>
            <a:off x="4620327" y="5372586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3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14346BB-1DC6-519D-D103-674196BEE191}"/>
              </a:ext>
            </a:extLst>
          </p:cNvPr>
          <p:cNvSpPr/>
          <p:nvPr/>
        </p:nvSpPr>
        <p:spPr>
          <a:xfrm>
            <a:off x="3541028" y="2618599"/>
            <a:ext cx="2520000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2E7460-58B1-4B18-EEA1-32FBC9F02A6B}"/>
              </a:ext>
            </a:extLst>
          </p:cNvPr>
          <p:cNvSpPr/>
          <p:nvPr/>
        </p:nvSpPr>
        <p:spPr>
          <a:xfrm>
            <a:off x="3540142" y="3200488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14FB459-BC00-397F-23A1-31A9A3C0D0FD}"/>
              </a:ext>
            </a:extLst>
          </p:cNvPr>
          <p:cNvSpPr/>
          <p:nvPr/>
        </p:nvSpPr>
        <p:spPr>
          <a:xfrm>
            <a:off x="3560669" y="4448344"/>
            <a:ext cx="2520000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E6C9C4-3F4E-0FC5-3B59-FB341B9BABF0}"/>
              </a:ext>
            </a:extLst>
          </p:cNvPr>
          <p:cNvSpPr txBox="1"/>
          <p:nvPr/>
        </p:nvSpPr>
        <p:spPr>
          <a:xfrm>
            <a:off x="3483521" y="5110976"/>
            <a:ext cx="264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21446E"/>
                </a:solidFill>
              </a:rPr>
              <a:t>아이디 찾기  </a:t>
            </a:r>
            <a:r>
              <a:rPr lang="en-US" altLang="ko-KR" sz="1050" dirty="0">
                <a:solidFill>
                  <a:srgbClr val="21446E"/>
                </a:solidFill>
              </a:rPr>
              <a:t>|</a:t>
            </a:r>
            <a:r>
              <a:rPr lang="ko-KR" altLang="en-US" sz="1050" dirty="0">
                <a:solidFill>
                  <a:srgbClr val="21446E"/>
                </a:solidFill>
              </a:rPr>
              <a:t>  비밀번호 찾기  </a:t>
            </a:r>
            <a:r>
              <a:rPr lang="en-US" altLang="ko-KR" sz="1050" dirty="0">
                <a:solidFill>
                  <a:srgbClr val="21446E"/>
                </a:solidFill>
              </a:rPr>
              <a:t>|</a:t>
            </a:r>
            <a:r>
              <a:rPr lang="ko-KR" altLang="en-US" sz="1050" dirty="0">
                <a:solidFill>
                  <a:srgbClr val="21446E"/>
                </a:solidFill>
              </a:rPr>
              <a:t>  회원가입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2708366" y="1445623"/>
            <a:ext cx="4097620" cy="44848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3560669" y="1248945"/>
            <a:ext cx="2520000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26466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</a:t>
            </a:r>
            <a:endParaRPr kumimoji="0" lang="en-US" altLang="ko-KR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 dirty="0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lang="ko-KR" altLang="en-US" sz="1067" dirty="0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공부메모장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공부메모장 수정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 메인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공부메모장 메인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4275" y="1134328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59839" y="420659"/>
            <a:ext cx="151195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 dirty="0">
                <a:solidFill>
                  <a:prstClr val="black"/>
                </a:solidFill>
                <a:latin typeface="함초롬돋움"/>
                <a:ea typeface="함초롬돋움"/>
              </a:rPr>
              <a:t>WORDBOOK_NOTEPAD</a:t>
            </a:r>
            <a:r>
              <a:rPr kumimoji="0" lang="en-US" altLang="ko-KR" sz="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_002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56801" y="2276903"/>
            <a:ext cx="23568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 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단어검색 메인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마이페이지 메인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WORDBOOK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</a:rPr>
              <a:t>~~</a:t>
            </a:r>
            <a:r>
              <a:rPr lang="ko-KR" altLang="en-US" sz="1100" dirty="0">
                <a:solidFill>
                  <a:schemeClr val="bg1"/>
                </a:solidFill>
              </a:rPr>
              <a:t>님 </a:t>
            </a:r>
            <a:r>
              <a:rPr lang="en-US" altLang="ko-KR" sz="1100" dirty="0">
                <a:solidFill>
                  <a:schemeClr val="bg1"/>
                </a:solidFill>
              </a:rPr>
              <a:t>|</a:t>
            </a:r>
            <a:r>
              <a:rPr lang="ko-KR" altLang="en-US" sz="1100" dirty="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1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3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4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D472-10BF-A4ED-E6E3-F4D001484D84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공부메모장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8BAFD8E-D67A-24F4-B8D9-339998E1D60A}"/>
              </a:ext>
            </a:extLst>
          </p:cNvPr>
          <p:cNvSpPr/>
          <p:nvPr/>
        </p:nvSpPr>
        <p:spPr>
          <a:xfrm>
            <a:off x="2533802" y="1677126"/>
            <a:ext cx="5737906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공부메모장 수정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5DA68-4BEF-6B95-1792-FDE2F529BEA8}"/>
              </a:ext>
            </a:extLst>
          </p:cNvPr>
          <p:cNvSpPr txBox="1"/>
          <p:nvPr/>
        </p:nvSpPr>
        <p:spPr>
          <a:xfrm>
            <a:off x="9656801" y="4006584"/>
            <a:ext cx="2374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‘</a:t>
            </a:r>
            <a:r>
              <a:rPr lang="ko-KR" altLang="en-US" sz="1100" dirty="0"/>
              <a:t>수정</a:t>
            </a:r>
            <a:r>
              <a:rPr lang="en-US" altLang="ko-KR" sz="1100" dirty="0"/>
              <a:t>’</a:t>
            </a:r>
            <a:r>
              <a:rPr lang="ko-KR" altLang="en-US" sz="1100" dirty="0"/>
              <a:t> 버튼 클릭 시</a:t>
            </a:r>
            <a:endParaRPr lang="en-US" altLang="ko-KR" sz="1100" dirty="0"/>
          </a:p>
          <a:p>
            <a:r>
              <a:rPr lang="en-US" altLang="ko-KR" sz="1100" dirty="0"/>
              <a:t>WORDBOOK_NOTEPAD_003 </a:t>
            </a:r>
            <a:r>
              <a:rPr lang="ko-KR" altLang="en-US" sz="1100" dirty="0"/>
              <a:t>로 이동 </a:t>
            </a:r>
            <a:r>
              <a:rPr lang="en-US" altLang="ko-KR" sz="1100" dirty="0"/>
              <a:t>(</a:t>
            </a:r>
            <a:r>
              <a:rPr lang="ko-KR" altLang="en-US" sz="1100" dirty="0"/>
              <a:t>해당 공부메모장 수정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6940877-A784-99EA-D84F-B24765B3C878}"/>
              </a:ext>
            </a:extLst>
          </p:cNvPr>
          <p:cNvSpPr/>
          <p:nvPr/>
        </p:nvSpPr>
        <p:spPr>
          <a:xfrm>
            <a:off x="2533802" y="2276904"/>
            <a:ext cx="5753543" cy="353593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681286-D1CD-6212-6896-22CA3BB65094}"/>
              </a:ext>
            </a:extLst>
          </p:cNvPr>
          <p:cNvCxnSpPr>
            <a:cxnSpLocks/>
          </p:cNvCxnSpPr>
          <p:nvPr/>
        </p:nvCxnSpPr>
        <p:spPr>
          <a:xfrm>
            <a:off x="2535915" y="2847369"/>
            <a:ext cx="5751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CC4C790-7EDB-7C78-BD69-5CA3B832A4F8}"/>
              </a:ext>
            </a:extLst>
          </p:cNvPr>
          <p:cNvSpPr/>
          <p:nvPr/>
        </p:nvSpPr>
        <p:spPr>
          <a:xfrm>
            <a:off x="7335084" y="5441596"/>
            <a:ext cx="600892" cy="25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15C9B8-58B7-C109-5962-419284870097}"/>
              </a:ext>
            </a:extLst>
          </p:cNvPr>
          <p:cNvSpPr txBox="1"/>
          <p:nvPr/>
        </p:nvSpPr>
        <p:spPr>
          <a:xfrm>
            <a:off x="2952206" y="2246907"/>
            <a:ext cx="4125091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0328 </a:t>
            </a:r>
            <a:r>
              <a:rPr lang="ko-KR" altLang="en-US" dirty="0"/>
              <a:t>메모장</a:t>
            </a:r>
            <a:endParaRPr lang="en-US" altLang="ko-KR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1202B34-4E53-290C-5C96-2B686FC08ABF}"/>
              </a:ext>
            </a:extLst>
          </p:cNvPr>
          <p:cNvSpPr/>
          <p:nvPr/>
        </p:nvSpPr>
        <p:spPr>
          <a:xfrm>
            <a:off x="7444424" y="5752023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7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3A61837-891C-629D-205B-1D81ABB170C2}"/>
              </a:ext>
            </a:extLst>
          </p:cNvPr>
          <p:cNvSpPr txBox="1"/>
          <p:nvPr/>
        </p:nvSpPr>
        <p:spPr>
          <a:xfrm>
            <a:off x="2521898" y="2851415"/>
            <a:ext cx="5751430" cy="2601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테이블 </a:t>
            </a:r>
            <a:r>
              <a:rPr lang="en-US" altLang="ko-KR" sz="1000" dirty="0"/>
              <a:t>-&gt; </a:t>
            </a:r>
            <a:r>
              <a:rPr lang="ko-KR" altLang="en-US" sz="1000" dirty="0"/>
              <a:t>그대로 </a:t>
            </a:r>
            <a:r>
              <a:rPr lang="ko-KR" altLang="en-US" sz="1000" dirty="0" err="1"/>
              <a:t>만들거고</a:t>
            </a:r>
            <a:r>
              <a:rPr lang="en-US" altLang="ko-KR" sz="1000" dirty="0"/>
              <a:t>~~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회원정보 테이블 전달위해서 </a:t>
            </a:r>
            <a:r>
              <a:rPr lang="en-US" altLang="ko-KR" sz="1000" dirty="0"/>
              <a:t>DTO </a:t>
            </a:r>
            <a:r>
              <a:rPr lang="ko-KR" altLang="en-US" sz="1000" dirty="0"/>
              <a:t>사용하고</a:t>
            </a:r>
            <a:r>
              <a:rPr lang="en-US" altLang="ko-KR" sz="1000" dirty="0"/>
              <a:t>,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이 </a:t>
            </a:r>
            <a:r>
              <a:rPr lang="en-US" altLang="ko-KR" sz="1000" dirty="0" err="1"/>
              <a:t>dto</a:t>
            </a:r>
            <a:r>
              <a:rPr lang="ko-KR" altLang="en-US" sz="1000" dirty="0"/>
              <a:t>는 </a:t>
            </a:r>
            <a:r>
              <a:rPr lang="en-US" altLang="ko-KR" sz="1000" dirty="0"/>
              <a:t>record </a:t>
            </a:r>
            <a:r>
              <a:rPr lang="ko-KR" altLang="en-US" sz="1000" dirty="0"/>
              <a:t>쓰자</a:t>
            </a:r>
            <a:r>
              <a:rPr lang="en-US" altLang="ko-KR" sz="1000" dirty="0"/>
              <a:t>~~ </a:t>
            </a:r>
            <a:r>
              <a:rPr lang="ko-KR" altLang="en-US" sz="1000" dirty="0"/>
              <a:t>했지</a:t>
            </a:r>
            <a:r>
              <a:rPr lang="en-US" altLang="ko-KR" sz="1000" dirty="0"/>
              <a:t>??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그거로 작성을 해보자</a:t>
            </a:r>
            <a:r>
              <a:rPr lang="en-US" altLang="ko-KR" sz="1000" dirty="0"/>
              <a:t>~~ </a:t>
            </a:r>
            <a:r>
              <a:rPr lang="ko-KR" altLang="en-US" sz="1000" dirty="0"/>
              <a:t>라는 거임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dirty="0"/>
              <a:t>record </a:t>
            </a:r>
            <a:r>
              <a:rPr lang="ko-KR" altLang="en-US" sz="1000" dirty="0"/>
              <a:t>로 구현을 </a:t>
            </a:r>
            <a:r>
              <a:rPr lang="ko-KR" altLang="en-US" sz="1000" dirty="0" err="1"/>
              <a:t>한거임</a:t>
            </a:r>
            <a:r>
              <a:rPr lang="en-US" altLang="ko-KR" sz="1000" dirty="0"/>
              <a:t>~~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여기 </a:t>
            </a:r>
            <a:r>
              <a:rPr lang="en-US" altLang="ko-KR" sz="1000" dirty="0"/>
              <a:t>type </a:t>
            </a:r>
            <a:r>
              <a:rPr lang="ko-KR" altLang="en-US" sz="1000" dirty="0"/>
              <a:t>보게 되면</a:t>
            </a:r>
            <a:r>
              <a:rPr lang="en-US" altLang="ko-KR" sz="1000" dirty="0"/>
              <a:t>, </a:t>
            </a:r>
            <a:r>
              <a:rPr lang="ko-KR" altLang="en-US" sz="1000" dirty="0"/>
              <a:t>테이블에 있는 값과 거의 동일한 애들이 들어가게 되겠죠</a:t>
            </a:r>
            <a:r>
              <a:rPr lang="en-US" altLang="ko-KR" sz="1000" dirty="0"/>
              <a:t>~~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컬럼과 거의 동일하겠죠</a:t>
            </a:r>
            <a:r>
              <a:rPr lang="en-US" altLang="ko-KR" sz="1000" dirty="0"/>
              <a:t>~~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F557FAA-21CA-E57B-D6FF-8E69C3070E46}"/>
              </a:ext>
            </a:extLst>
          </p:cNvPr>
          <p:cNvSpPr/>
          <p:nvPr/>
        </p:nvSpPr>
        <p:spPr>
          <a:xfrm>
            <a:off x="6539832" y="5441596"/>
            <a:ext cx="600892" cy="25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3868094-FEBA-6B81-D2AF-50FC63A0FE2F}"/>
              </a:ext>
            </a:extLst>
          </p:cNvPr>
          <p:cNvSpPr/>
          <p:nvPr/>
        </p:nvSpPr>
        <p:spPr>
          <a:xfrm>
            <a:off x="6635004" y="5752023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6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5F46D-969E-D6C9-C139-55AFE9021D4C}"/>
              </a:ext>
            </a:extLst>
          </p:cNvPr>
          <p:cNvSpPr txBox="1"/>
          <p:nvPr/>
        </p:nvSpPr>
        <p:spPr>
          <a:xfrm>
            <a:off x="9658198" y="4572878"/>
            <a:ext cx="23729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‘</a:t>
            </a:r>
            <a:r>
              <a:rPr lang="ko-KR" altLang="en-US" sz="1000" dirty="0"/>
              <a:t>삭제</a:t>
            </a:r>
            <a:r>
              <a:rPr lang="en-US" altLang="ko-KR" sz="1000" dirty="0"/>
              <a:t>’ </a:t>
            </a:r>
            <a:r>
              <a:rPr lang="ko-KR" altLang="en-US" sz="1000" dirty="0"/>
              <a:t>버튼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삭제 후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WORDBOOK_NOTEPAD_000 </a:t>
            </a:r>
            <a:r>
              <a:rPr lang="ko-KR" altLang="en-US" sz="1000" dirty="0"/>
              <a:t>로 이동 </a:t>
            </a:r>
            <a:r>
              <a:rPr lang="en-US" altLang="ko-KR" sz="1000" dirty="0"/>
              <a:t>(</a:t>
            </a:r>
            <a:r>
              <a:rPr lang="ko-KR" altLang="en-US" sz="1000" dirty="0"/>
              <a:t>공부메모장 메인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72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 dirty="0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인덱스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인덱스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5"/>
            <a:ext cx="1286959" cy="255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78465" y="385823"/>
            <a:ext cx="134363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WORDBOOK_INDEX_000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885600" y="6403137"/>
            <a:ext cx="2133600" cy="273843"/>
          </a:xfrm>
        </p:spPr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pic>
        <p:nvPicPr>
          <p:cNvPr id="2050" name="Picture 2" descr="안경과 사전을 사용한 지적 노동의 이미지 - 로열티 프리 교수 스톡 사진">
            <a:extLst>
              <a:ext uri="{FF2B5EF4-FFF2-40B4-BE49-F238E27FC236}">
                <a16:creationId xmlns:a16="http://schemas.microsoft.com/office/drawing/2014/main" id="{D32051D8-69BC-FF39-CBD7-0C636130D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3" y="949233"/>
            <a:ext cx="8238773" cy="548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A7FEDD4-8514-B26C-3688-A7E4E00B20F5}"/>
              </a:ext>
            </a:extLst>
          </p:cNvPr>
          <p:cNvSpPr/>
          <p:nvPr/>
        </p:nvSpPr>
        <p:spPr>
          <a:xfrm>
            <a:off x="3579454" y="5564778"/>
            <a:ext cx="1898469" cy="687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시작하기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2428875"/>
            <a:ext cx="5691051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0">
                <a:latin typeface="나눔고딕 ExtraBold"/>
                <a:ea typeface="나눔고딕 ExtraBold"/>
                <a:cs typeface="맑은 고딕 Semilight"/>
              </a:rPr>
              <a:t>감사합니다</a:t>
            </a:r>
            <a:r>
              <a:rPr lang="en-US" altLang="ko-KR" sz="8000">
                <a:latin typeface="명"/>
              </a:rPr>
              <a:t>.</a:t>
            </a:r>
            <a:endParaRPr lang="ko-KR" altLang="en-US" sz="8000">
              <a:latin typeface="명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로그인</a:t>
            </a:r>
            <a:endParaRPr kumimoji="0" lang="en-US" altLang="ko-KR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로그인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회원가입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4308" y="1228890"/>
            <a:ext cx="23467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인증요청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해당 이메일에 인증번호 전송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33882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 dirty="0">
                <a:solidFill>
                  <a:prstClr val="black"/>
                </a:solidFill>
                <a:latin typeface="함초롬돋움"/>
                <a:ea typeface="함초롬돋움"/>
              </a:rPr>
              <a:t>WORDBOOK</a:t>
            </a:r>
            <a:r>
              <a:rPr kumimoji="0" lang="en-US" altLang="ko-KR" sz="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_LOGIN_001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20101" y="2295255"/>
            <a:ext cx="19239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로그인 하기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WORDBOOK_LOGIN_000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로그인 메인 페이지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145960" y="5497160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33" b="1" dirty="0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153" name="TextBox 44"/>
          <p:cNvSpPr txBox="1"/>
          <p:nvPr/>
        </p:nvSpPr>
        <p:spPr>
          <a:xfrm>
            <a:off x="9626206" y="1670256"/>
            <a:ext cx="2333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가입하기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유효성 인증 후 회원가입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이후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WORDBOOK_LOGIN_000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로그인 메인 페이지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2E7460-58B1-4B18-EEA1-32FBC9F02A6B}"/>
              </a:ext>
            </a:extLst>
          </p:cNvPr>
          <p:cNvSpPr/>
          <p:nvPr/>
        </p:nvSpPr>
        <p:spPr>
          <a:xfrm>
            <a:off x="3540142" y="2436825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14FB459-BC00-397F-23A1-31A9A3C0D0FD}"/>
              </a:ext>
            </a:extLst>
          </p:cNvPr>
          <p:cNvSpPr/>
          <p:nvPr/>
        </p:nvSpPr>
        <p:spPr>
          <a:xfrm>
            <a:off x="3560669" y="5573610"/>
            <a:ext cx="2520000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가입하기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2708366" y="1123199"/>
            <a:ext cx="4097620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3560669" y="863734"/>
            <a:ext cx="2520000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0B1A783-817B-7120-E3E0-4788449A58EE}"/>
              </a:ext>
            </a:extLst>
          </p:cNvPr>
          <p:cNvSpPr/>
          <p:nvPr/>
        </p:nvSpPr>
        <p:spPr>
          <a:xfrm>
            <a:off x="3547530" y="3027860"/>
            <a:ext cx="2520000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비밀번호 확인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6E9095E-850C-8F47-45E3-211DA4B1B654}"/>
              </a:ext>
            </a:extLst>
          </p:cNvPr>
          <p:cNvSpPr/>
          <p:nvPr/>
        </p:nvSpPr>
        <p:spPr>
          <a:xfrm>
            <a:off x="3546644" y="3609749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C4F44C0-33E4-8A67-BAA5-2DF4EDA6F3FA}"/>
              </a:ext>
            </a:extLst>
          </p:cNvPr>
          <p:cNvSpPr/>
          <p:nvPr/>
        </p:nvSpPr>
        <p:spPr>
          <a:xfrm>
            <a:off x="3540142" y="4195949"/>
            <a:ext cx="1480869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이메일 인증번호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5FFB115-38AC-D336-DED3-9A90AFF2F424}"/>
              </a:ext>
            </a:extLst>
          </p:cNvPr>
          <p:cNvSpPr/>
          <p:nvPr/>
        </p:nvSpPr>
        <p:spPr>
          <a:xfrm>
            <a:off x="5181600" y="4193412"/>
            <a:ext cx="879428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인증요청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A49DE6F-47FC-1237-3442-AE67DB592CD6}"/>
              </a:ext>
            </a:extLst>
          </p:cNvPr>
          <p:cNvSpPr/>
          <p:nvPr/>
        </p:nvSpPr>
        <p:spPr>
          <a:xfrm>
            <a:off x="3549648" y="4784335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031A07E-0110-DCB3-9687-555DD839F610}"/>
              </a:ext>
            </a:extLst>
          </p:cNvPr>
          <p:cNvSpPr/>
          <p:nvPr/>
        </p:nvSpPr>
        <p:spPr>
          <a:xfrm>
            <a:off x="3540142" y="1854936"/>
            <a:ext cx="1480869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2462712-3BE9-D4A1-9DEB-D52B4FD5BD8D}"/>
              </a:ext>
            </a:extLst>
          </p:cNvPr>
          <p:cNvSpPr/>
          <p:nvPr/>
        </p:nvSpPr>
        <p:spPr>
          <a:xfrm>
            <a:off x="5181600" y="1852399"/>
            <a:ext cx="879428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4" name="타원 33"/>
          <p:cNvSpPr/>
          <p:nvPr/>
        </p:nvSpPr>
        <p:spPr>
          <a:xfrm>
            <a:off x="6187432" y="4173070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133" b="1" i="0" u="none" strike="noStrike" kern="1200" cap="none" spc="0" normalizeH="0" baseline="0" dirty="0">
                <a:solidFill>
                  <a:srgbClr val="C75252"/>
                </a:solidFill>
                <a:latin typeface="함초롬돋움"/>
                <a:ea typeface="함초롬돋움"/>
                <a:cs typeface="+mn-cs"/>
              </a:rPr>
              <a:t>1</a:t>
            </a:r>
            <a:endParaRPr kumimoji="0" lang="ko-KR" altLang="en-US" sz="2133" b="1" i="0" u="none" strike="noStrike" kern="1200" cap="none" spc="0" normalizeH="0" baseline="0" dirty="0">
              <a:solidFill>
                <a:srgbClr val="C75252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1060EC-D851-8DFF-B91F-C1575A85951A}"/>
              </a:ext>
            </a:extLst>
          </p:cNvPr>
          <p:cNvSpPr txBox="1"/>
          <p:nvPr/>
        </p:nvSpPr>
        <p:spPr>
          <a:xfrm>
            <a:off x="3483521" y="6060212"/>
            <a:ext cx="264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21446E"/>
                </a:solidFill>
              </a:rPr>
              <a:t>아이디 찾기  </a:t>
            </a:r>
            <a:r>
              <a:rPr lang="en-US" altLang="ko-KR" sz="1050" dirty="0">
                <a:solidFill>
                  <a:srgbClr val="21446E"/>
                </a:solidFill>
              </a:rPr>
              <a:t>|</a:t>
            </a:r>
            <a:r>
              <a:rPr lang="ko-KR" altLang="en-US" sz="1050" dirty="0">
                <a:solidFill>
                  <a:srgbClr val="21446E"/>
                </a:solidFill>
              </a:rPr>
              <a:t>  비밀번호 찾기  </a:t>
            </a:r>
            <a:r>
              <a:rPr lang="en-US" altLang="ko-KR" sz="1050" dirty="0">
                <a:solidFill>
                  <a:srgbClr val="21446E"/>
                </a:solidFill>
              </a:rPr>
              <a:t>|</a:t>
            </a:r>
            <a:r>
              <a:rPr lang="ko-KR" altLang="en-US" sz="1050" dirty="0">
                <a:solidFill>
                  <a:srgbClr val="21446E"/>
                </a:solidFill>
              </a:rPr>
              <a:t>  회원가입</a:t>
            </a:r>
          </a:p>
        </p:txBody>
      </p:sp>
      <p:sp>
        <p:nvSpPr>
          <p:cNvPr id="42" name="타원 41"/>
          <p:cNvSpPr/>
          <p:nvPr/>
        </p:nvSpPr>
        <p:spPr>
          <a:xfrm>
            <a:off x="5490701" y="62815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5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7EF2B3B-651B-C2D3-3420-3816013D2D96}"/>
              </a:ext>
            </a:extLst>
          </p:cNvPr>
          <p:cNvSpPr/>
          <p:nvPr/>
        </p:nvSpPr>
        <p:spPr>
          <a:xfrm>
            <a:off x="4650304" y="62815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4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2592F39-8C0F-7E65-7F9C-CDCDB8444A00}"/>
              </a:ext>
            </a:extLst>
          </p:cNvPr>
          <p:cNvSpPr/>
          <p:nvPr/>
        </p:nvSpPr>
        <p:spPr>
          <a:xfrm>
            <a:off x="3708476" y="62815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33" b="1" dirty="0">
                <a:solidFill>
                  <a:srgbClr val="C75252"/>
                </a:solidFill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AC02C0-CFE1-8373-939E-EFA641C62C39}"/>
              </a:ext>
            </a:extLst>
          </p:cNvPr>
          <p:cNvSpPr txBox="1"/>
          <p:nvPr/>
        </p:nvSpPr>
        <p:spPr>
          <a:xfrm>
            <a:off x="9628809" y="3436082"/>
            <a:ext cx="19239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비밀번호 찾기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WORDBOOK_LOGIN_00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비밀번호 찾기 페이지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61" name="TextBox 44">
            <a:extLst>
              <a:ext uri="{FF2B5EF4-FFF2-40B4-BE49-F238E27FC236}">
                <a16:creationId xmlns:a16="http://schemas.microsoft.com/office/drawing/2014/main" id="{DD95BB41-5645-30EB-7D88-26B3F800097F}"/>
              </a:ext>
            </a:extLst>
          </p:cNvPr>
          <p:cNvSpPr txBox="1"/>
          <p:nvPr/>
        </p:nvSpPr>
        <p:spPr>
          <a:xfrm>
            <a:off x="9626209" y="2863340"/>
            <a:ext cx="192392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아이디 찾기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WORDBOOK_LOGIN_00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2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아이디 찾기 페이지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183950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아이디 찾기</a:t>
            </a:r>
            <a:endParaRPr kumimoji="0" lang="en-US" altLang="ko-KR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로그인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아이디 찾기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4308" y="1228890"/>
            <a:ext cx="23467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확인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아이디 존재여부 또는 아이디 표시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33882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 dirty="0">
                <a:solidFill>
                  <a:prstClr val="black"/>
                </a:solidFill>
                <a:latin typeface="함초롬돋움"/>
                <a:ea typeface="함초롬돋움"/>
              </a:rPr>
              <a:t>WORDBOOK</a:t>
            </a:r>
            <a:r>
              <a:rPr kumimoji="0" lang="en-US" altLang="ko-KR" sz="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_LOGIN_002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20098" y="2286543"/>
            <a:ext cx="19239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회원가입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선택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WORDBOOK_LOGIN_001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회원가입 페이지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113320" y="4428002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133" b="1" i="0" u="none" strike="noStrike" kern="1200" cap="none" spc="0" normalizeH="0" baseline="0" dirty="0">
                <a:solidFill>
                  <a:srgbClr val="C75252"/>
                </a:solidFill>
                <a:latin typeface="함초롬돋움"/>
                <a:ea typeface="함초롬돋움"/>
                <a:cs typeface="+mn-cs"/>
              </a:rPr>
              <a:t>1</a:t>
            </a:r>
            <a:endParaRPr kumimoji="0" lang="ko-KR" altLang="en-US" sz="2133" b="1" i="0" u="none" strike="noStrike" kern="1200" cap="none" spc="0" normalizeH="0" baseline="0" dirty="0">
              <a:solidFill>
                <a:srgbClr val="C75252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24096" y="5372586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4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712788" y="5372586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52" name="TextBox 44"/>
          <p:cNvSpPr txBox="1"/>
          <p:nvPr/>
        </p:nvSpPr>
        <p:spPr>
          <a:xfrm>
            <a:off x="9627562" y="2857004"/>
            <a:ext cx="19239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로그인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WORDBOOK_LOGIN_000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로그인 메인 페이지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</a:p>
        </p:txBody>
      </p:sp>
      <p:sp>
        <p:nvSpPr>
          <p:cNvPr id="153" name="TextBox 44"/>
          <p:cNvSpPr txBox="1"/>
          <p:nvPr/>
        </p:nvSpPr>
        <p:spPr>
          <a:xfrm>
            <a:off x="9634917" y="1705092"/>
            <a:ext cx="19239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비밀번호 찾기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선택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WORDBOOK_LOGIN_003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비밀번호 찾기 페이지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54" name="타원 41"/>
          <p:cNvSpPr/>
          <p:nvPr/>
        </p:nvSpPr>
        <p:spPr>
          <a:xfrm>
            <a:off x="4620327" y="5372586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3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14346BB-1DC6-519D-D103-674196BEE191}"/>
              </a:ext>
            </a:extLst>
          </p:cNvPr>
          <p:cNvSpPr/>
          <p:nvPr/>
        </p:nvSpPr>
        <p:spPr>
          <a:xfrm>
            <a:off x="3541028" y="2618599"/>
            <a:ext cx="2520000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2E7460-58B1-4B18-EEA1-32FBC9F02A6B}"/>
              </a:ext>
            </a:extLst>
          </p:cNvPr>
          <p:cNvSpPr/>
          <p:nvPr/>
        </p:nvSpPr>
        <p:spPr>
          <a:xfrm>
            <a:off x="3540142" y="3200488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14FB459-BC00-397F-23A1-31A9A3C0D0FD}"/>
              </a:ext>
            </a:extLst>
          </p:cNvPr>
          <p:cNvSpPr/>
          <p:nvPr/>
        </p:nvSpPr>
        <p:spPr>
          <a:xfrm>
            <a:off x="3560669" y="4448344"/>
            <a:ext cx="2520000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E6C9C4-3F4E-0FC5-3B59-FB341B9BABF0}"/>
              </a:ext>
            </a:extLst>
          </p:cNvPr>
          <p:cNvSpPr txBox="1"/>
          <p:nvPr/>
        </p:nvSpPr>
        <p:spPr>
          <a:xfrm>
            <a:off x="3483521" y="5110976"/>
            <a:ext cx="264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21446E"/>
                </a:solidFill>
              </a:rPr>
              <a:t>비밀번호 찾기  </a:t>
            </a:r>
            <a:r>
              <a:rPr lang="en-US" altLang="ko-KR" sz="1050" dirty="0">
                <a:solidFill>
                  <a:srgbClr val="21446E"/>
                </a:solidFill>
              </a:rPr>
              <a:t>|</a:t>
            </a:r>
            <a:r>
              <a:rPr lang="ko-KR" altLang="en-US" sz="1050" dirty="0">
                <a:solidFill>
                  <a:srgbClr val="21446E"/>
                </a:solidFill>
              </a:rPr>
              <a:t>  회원가입  </a:t>
            </a:r>
            <a:r>
              <a:rPr lang="en-US" altLang="ko-KR" sz="1050" dirty="0">
                <a:solidFill>
                  <a:srgbClr val="21446E"/>
                </a:solidFill>
              </a:rPr>
              <a:t>|  </a:t>
            </a:r>
            <a:r>
              <a:rPr lang="ko-KR" altLang="en-US" sz="1050" dirty="0">
                <a:solidFill>
                  <a:srgbClr val="21446E"/>
                </a:solidFill>
              </a:rPr>
              <a:t>로그인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2708366" y="1445623"/>
            <a:ext cx="4097620" cy="44848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3560669" y="1248945"/>
            <a:ext cx="2520000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아이디 찾기</a:t>
            </a:r>
          </a:p>
        </p:txBody>
      </p:sp>
    </p:spTree>
    <p:extLst>
      <p:ext uri="{BB962C8B-B14F-4D97-AF65-F5344CB8AC3E}">
        <p14:creationId xmlns:p14="http://schemas.microsoft.com/office/powerpoint/2010/main" val="414747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비밀번호 찾기</a:t>
            </a:r>
            <a:endParaRPr kumimoji="0" lang="en-US" altLang="ko-KR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로그인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비</a:t>
            </a:r>
            <a:r>
              <a:rPr lang="ko-KR" altLang="en-US" sz="1067" dirty="0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밀번호 찾기</a:t>
            </a:r>
            <a:endParaRPr kumimoji="0" lang="ko-KR" altLang="en-US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회원가입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WORDBOOK_LOGIN_00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1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회원가입 페이지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로그인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WORDBOOK_LOGIN_000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로그인 메인 페이지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4308" y="1228890"/>
            <a:ext cx="23467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인증요청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해당 이메일에 인증번호 전송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33882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 dirty="0">
                <a:solidFill>
                  <a:prstClr val="black"/>
                </a:solidFill>
                <a:latin typeface="함초롬돋움"/>
                <a:ea typeface="함초롬돋움"/>
              </a:rPr>
              <a:t>WORDBOOK</a:t>
            </a:r>
            <a:r>
              <a:rPr kumimoji="0" lang="en-US" altLang="ko-KR" sz="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_LOGIN_003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46225" y="2286543"/>
            <a:ext cx="19239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아이디 찾기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WORDBOOK_LOGIN_00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2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아이디 찾기 페이지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122244" y="2970147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133" b="1" i="0" u="none" strike="noStrike" kern="1200" cap="none" spc="0" normalizeH="0" baseline="0" dirty="0">
                <a:solidFill>
                  <a:srgbClr val="C75252"/>
                </a:solidFill>
                <a:latin typeface="함초롬돋움"/>
                <a:ea typeface="함초롬돋움"/>
                <a:cs typeface="+mn-cs"/>
              </a:rPr>
              <a:t>1</a:t>
            </a:r>
            <a:endParaRPr kumimoji="0" lang="ko-KR" altLang="en-US" sz="2133" b="1" i="0" u="none" strike="noStrike" kern="1200" cap="none" spc="0" normalizeH="0" baseline="0" dirty="0">
              <a:solidFill>
                <a:srgbClr val="C75252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145960" y="5296861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33" b="1" dirty="0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153" name="TextBox 44"/>
          <p:cNvSpPr txBox="1"/>
          <p:nvPr/>
        </p:nvSpPr>
        <p:spPr>
          <a:xfrm>
            <a:off x="9626207" y="1678965"/>
            <a:ext cx="2517036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비밀번호 변경하기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유효성 인증 후 비밀번호 변경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이후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ALERT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띄우고 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WORDBOOK_LOGIN_000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14346BB-1DC6-519D-D103-674196BEE191}"/>
              </a:ext>
            </a:extLst>
          </p:cNvPr>
          <p:cNvSpPr/>
          <p:nvPr/>
        </p:nvSpPr>
        <p:spPr>
          <a:xfrm>
            <a:off x="3541028" y="1854936"/>
            <a:ext cx="2520000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2E7460-58B1-4B18-EEA1-32FBC9F02A6B}"/>
              </a:ext>
            </a:extLst>
          </p:cNvPr>
          <p:cNvSpPr/>
          <p:nvPr/>
        </p:nvSpPr>
        <p:spPr>
          <a:xfrm>
            <a:off x="3540142" y="2436825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14FB459-BC00-397F-23A1-31A9A3C0D0FD}"/>
              </a:ext>
            </a:extLst>
          </p:cNvPr>
          <p:cNvSpPr/>
          <p:nvPr/>
        </p:nvSpPr>
        <p:spPr>
          <a:xfrm>
            <a:off x="3560669" y="5373311"/>
            <a:ext cx="2520000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비밀번호 변경하기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2708366" y="1123199"/>
            <a:ext cx="4097620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3560669" y="863734"/>
            <a:ext cx="2520000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비밀번호 찾기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0B1A783-817B-7120-E3E0-4788449A58EE}"/>
              </a:ext>
            </a:extLst>
          </p:cNvPr>
          <p:cNvSpPr/>
          <p:nvPr/>
        </p:nvSpPr>
        <p:spPr>
          <a:xfrm>
            <a:off x="3547530" y="4081709"/>
            <a:ext cx="2520000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새 비밀번호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6E9095E-850C-8F47-45E3-211DA4B1B654}"/>
              </a:ext>
            </a:extLst>
          </p:cNvPr>
          <p:cNvSpPr/>
          <p:nvPr/>
        </p:nvSpPr>
        <p:spPr>
          <a:xfrm>
            <a:off x="3546644" y="4663598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새 비밀번호 확인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C4F44C0-33E4-8A67-BAA5-2DF4EDA6F3FA}"/>
              </a:ext>
            </a:extLst>
          </p:cNvPr>
          <p:cNvSpPr/>
          <p:nvPr/>
        </p:nvSpPr>
        <p:spPr>
          <a:xfrm>
            <a:off x="3548987" y="3021153"/>
            <a:ext cx="1480869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이메일 인증번호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5FFB115-38AC-D336-DED3-9A90AFF2F424}"/>
              </a:ext>
            </a:extLst>
          </p:cNvPr>
          <p:cNvSpPr/>
          <p:nvPr/>
        </p:nvSpPr>
        <p:spPr>
          <a:xfrm>
            <a:off x="5190445" y="3018616"/>
            <a:ext cx="879428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인증요청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4421F9F-C468-CAED-C790-47AC8FDE0EAC}"/>
              </a:ext>
            </a:extLst>
          </p:cNvPr>
          <p:cNvSpPr/>
          <p:nvPr/>
        </p:nvSpPr>
        <p:spPr>
          <a:xfrm>
            <a:off x="2708366" y="3699740"/>
            <a:ext cx="4097620" cy="78987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00" dirty="0">
              <a:solidFill>
                <a:schemeClr val="bg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5524096" y="6243444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5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712788" y="6243444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3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4620327" y="6243444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35E133-F4E2-91F0-158B-28A460796BC6}"/>
              </a:ext>
            </a:extLst>
          </p:cNvPr>
          <p:cNvSpPr txBox="1"/>
          <p:nvPr/>
        </p:nvSpPr>
        <p:spPr>
          <a:xfrm>
            <a:off x="3483521" y="5981834"/>
            <a:ext cx="264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21446E"/>
                </a:solidFill>
              </a:rPr>
              <a:t>아이디 찾기  </a:t>
            </a:r>
            <a:r>
              <a:rPr lang="en-US" altLang="ko-KR" sz="1050" dirty="0">
                <a:solidFill>
                  <a:srgbClr val="21446E"/>
                </a:solidFill>
              </a:rPr>
              <a:t>|</a:t>
            </a:r>
            <a:r>
              <a:rPr lang="ko-KR" altLang="en-US" sz="1050" dirty="0">
                <a:solidFill>
                  <a:srgbClr val="21446E"/>
                </a:solidFill>
              </a:rPr>
              <a:t>  회원가입  </a:t>
            </a:r>
            <a:r>
              <a:rPr lang="en-US" altLang="ko-KR" sz="1050" dirty="0">
                <a:solidFill>
                  <a:srgbClr val="21446E"/>
                </a:solidFill>
              </a:rPr>
              <a:t>|  </a:t>
            </a:r>
            <a:r>
              <a:rPr lang="ko-KR" altLang="en-US" sz="1050" dirty="0">
                <a:solidFill>
                  <a:srgbClr val="21446E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52054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 err="1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메인페이지</a:t>
            </a:r>
            <a:endParaRPr kumimoji="0" lang="en-US" altLang="ko-KR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 dirty="0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 err="1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메인페이지</a:t>
            </a:r>
            <a:endParaRPr kumimoji="0" lang="ko-KR" altLang="en-US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단어장 메인 페이지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 메모장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함초롬돋움"/>
                <a:ea typeface="함초롬돋움"/>
              </a:rPr>
              <a:t>공부 메모장 메인 페이지</a:t>
            </a:r>
            <a:r>
              <a:rPr lang="en-US" altLang="ko-KR" sz="11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4308" y="1106969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2971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 dirty="0">
                <a:solidFill>
                  <a:prstClr val="black"/>
                </a:solidFill>
                <a:latin typeface="함초롬돋움"/>
                <a:ea typeface="함초롬돋움"/>
              </a:rPr>
              <a:t>WORDBOOK_MAIN</a:t>
            </a:r>
            <a:r>
              <a:rPr kumimoji="0" lang="en-US" altLang="ko-KR" sz="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_000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63643" y="2277838"/>
            <a:ext cx="246253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단어검색 메인 페이지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dirty="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 dirty="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내 정보 메인 페이지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WORDBOOK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</a:rPr>
              <a:t>~~</a:t>
            </a:r>
            <a:r>
              <a:rPr lang="ko-KR" altLang="en-US" sz="1100" dirty="0">
                <a:solidFill>
                  <a:schemeClr val="bg1"/>
                </a:solidFill>
              </a:rPr>
              <a:t>님 </a:t>
            </a:r>
            <a:r>
              <a:rPr lang="en-US" altLang="ko-KR" sz="1100" dirty="0">
                <a:solidFill>
                  <a:schemeClr val="bg1"/>
                </a:solidFill>
              </a:rPr>
              <a:t>|</a:t>
            </a:r>
            <a:r>
              <a:rPr lang="ko-KR" altLang="en-US" sz="1100" dirty="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4B2BAF-196E-85F6-EBDB-5CADAC09E4AD}"/>
              </a:ext>
            </a:extLst>
          </p:cNvPr>
          <p:cNvGrpSpPr/>
          <p:nvPr/>
        </p:nvGrpSpPr>
        <p:grpSpPr>
          <a:xfrm>
            <a:off x="2533802" y="4097053"/>
            <a:ext cx="2487209" cy="1715786"/>
            <a:chOff x="2533802" y="4097053"/>
            <a:chExt cx="2487209" cy="171578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176CA06-FC0A-E34A-D812-FA1B134FFC12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50B1A783-817B-7120-E3E0-4788449A58EE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1F5E42B-54E9-2215-237D-A769EFA0E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BA1941-477B-61CB-ADB1-CE1A1D52FE10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오늘의 단어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9CFFE1-5C42-F427-F70A-881BEF905498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안녕</a:t>
              </a:r>
              <a:endParaRPr lang="en-US" altLang="ko-KR" dirty="0"/>
            </a:p>
            <a:p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sz="1200" dirty="0"/>
                <a:t>아무 탈 없이 편안함</a:t>
              </a:r>
              <a:endParaRPr lang="en-US" altLang="ko-KR" sz="120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8036ECF-E109-1FC8-0315-7B6DD9FF15A5}"/>
              </a:ext>
            </a:extLst>
          </p:cNvPr>
          <p:cNvGrpSpPr/>
          <p:nvPr/>
        </p:nvGrpSpPr>
        <p:grpSpPr>
          <a:xfrm>
            <a:off x="5800136" y="4097053"/>
            <a:ext cx="2487209" cy="1715786"/>
            <a:chOff x="2533802" y="4097053"/>
            <a:chExt cx="2487209" cy="171578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D5CDFE4-427D-F44E-2E3A-251191583B6A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0A2315CE-A696-9770-77DE-E622F36CED40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7E0D0F1D-362D-0CC7-1CCA-41101C98A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4C6FAB-9B97-441E-2155-6294E61A82E2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단어장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3FAA56-DC63-B6E1-89A6-AC01CA406C35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가다 </a:t>
              </a:r>
              <a:r>
                <a:rPr lang="en-US" altLang="ko-KR" sz="1200" dirty="0"/>
                <a:t>: </a:t>
              </a:r>
              <a:r>
                <a:rPr lang="ko-KR" altLang="en-US" sz="1200" b="0" i="0" dirty="0">
                  <a:solidFill>
                    <a:srgbClr val="333333"/>
                  </a:solidFill>
                  <a:effectLst/>
                  <a:latin typeface="-apple-system"/>
                </a:rPr>
                <a:t>한곳에서 다른 곳으로 장소를 이동하다</a:t>
              </a:r>
              <a:r>
                <a:rPr lang="en-US" altLang="ko-KR" sz="1200" b="0" i="0" dirty="0">
                  <a:solidFill>
                    <a:srgbClr val="333333"/>
                  </a:solidFill>
                  <a:effectLst/>
                  <a:latin typeface="-apple-system"/>
                </a:rPr>
                <a:t>.</a:t>
              </a:r>
            </a:p>
            <a:p>
              <a:r>
                <a:rPr lang="en-US" altLang="ko-KR" sz="1200" dirty="0">
                  <a:solidFill>
                    <a:srgbClr val="333333"/>
                  </a:solidFill>
                  <a:latin typeface="-apple-system"/>
                </a:rPr>
                <a:t>--------------------------------------------</a:t>
              </a:r>
              <a:endParaRPr lang="en-US" altLang="ko-KR" sz="1200" dirty="0"/>
            </a:p>
            <a:p>
              <a:r>
                <a:rPr lang="ko-KR" altLang="en-US" sz="1200" dirty="0"/>
                <a:t>오다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어떤 사람이 말하는 사람 혹은 기준이 되는 사람이 있는 쪽으로 움직여 위치를 옮기다</a:t>
              </a:r>
              <a:r>
                <a:rPr lang="en-US" altLang="ko-KR" sz="1200" dirty="0"/>
                <a:t>.</a:t>
              </a:r>
            </a:p>
          </p:txBody>
        </p:sp>
      </p:grp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1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3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4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BF00A17-4AA2-B6A0-2124-4CDA097FBD4F}"/>
              </a:ext>
            </a:extLst>
          </p:cNvPr>
          <p:cNvGrpSpPr/>
          <p:nvPr/>
        </p:nvGrpSpPr>
        <p:grpSpPr>
          <a:xfrm>
            <a:off x="2533802" y="1976820"/>
            <a:ext cx="2487209" cy="1715786"/>
            <a:chOff x="2533802" y="4097053"/>
            <a:chExt cx="2487209" cy="1715786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9DB94725-84DA-DA59-3C74-ED28A2C62BB5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07A0ADBD-FF1B-BD97-4EA9-2A1AD4A5FCBB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0DF346D5-8F5F-51DB-FF34-ECF8BEB1B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5DA52F2-267E-6CCD-BBB1-2EBBCBBE60AA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0327 </a:t>
                </a:r>
                <a:r>
                  <a:rPr lang="ko-KR" altLang="en-US" dirty="0"/>
                  <a:t>메모장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1DDF675-2851-CFFE-2FE7-F5EA7AC96387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지금 지헌이가 </a:t>
              </a:r>
              <a:r>
                <a:rPr lang="en-US" altLang="ko-KR" sz="1200" dirty="0"/>
                <a:t>MSA </a:t>
              </a:r>
              <a:r>
                <a:rPr lang="ko-KR" altLang="en-US" sz="1200" dirty="0"/>
                <a:t>관련 </a:t>
              </a:r>
              <a:r>
                <a:rPr lang="en-US" altLang="ko-KR" sz="1200" dirty="0"/>
                <a:t>PPT </a:t>
              </a:r>
              <a:r>
                <a:rPr lang="ko-KR" altLang="en-US" sz="1200" dirty="0" err="1"/>
                <a:t>올려달라고</a:t>
              </a:r>
              <a:r>
                <a:rPr lang="ko-KR" altLang="en-US" sz="1200" dirty="0"/>
                <a:t> 해서 올렸거든</a:t>
              </a:r>
              <a:r>
                <a:rPr lang="en-US" altLang="ko-KR" sz="1200" dirty="0"/>
                <a:t>??</a:t>
              </a:r>
            </a:p>
            <a:p>
              <a:endParaRPr lang="en-US" altLang="ko-KR" sz="1200" dirty="0"/>
            </a:p>
            <a:p>
              <a:r>
                <a:rPr lang="ko-KR" altLang="en-US" sz="1200" dirty="0"/>
                <a:t>자바 </a:t>
              </a:r>
              <a:r>
                <a:rPr lang="en-US" altLang="ko-KR" sz="1200" dirty="0"/>
                <a:t>17</a:t>
              </a:r>
              <a:r>
                <a:rPr lang="ko-KR" altLang="en-US" sz="1200" dirty="0"/>
                <a:t>로 바꾸면서 </a:t>
              </a:r>
              <a:r>
                <a:rPr lang="ko-KR" altLang="en-US" sz="1200" dirty="0" err="1"/>
                <a:t>수정중이긴</a:t>
              </a:r>
              <a:r>
                <a:rPr lang="ko-KR" altLang="en-US" sz="1200" dirty="0"/>
                <a:t> 한데</a:t>
              </a:r>
              <a:r>
                <a:rPr lang="en-US" altLang="ko-KR" sz="1200" dirty="0"/>
                <a:t>, …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8D5C88E-D361-322B-3FAB-1CEE31B2E838}"/>
              </a:ext>
            </a:extLst>
          </p:cNvPr>
          <p:cNvGrpSpPr/>
          <p:nvPr/>
        </p:nvGrpSpPr>
        <p:grpSpPr>
          <a:xfrm>
            <a:off x="5800136" y="1976820"/>
            <a:ext cx="2487209" cy="1715786"/>
            <a:chOff x="2533802" y="4097053"/>
            <a:chExt cx="2487209" cy="1715786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D4911C76-1B59-14A0-6399-1674E2AF687D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E55F213D-3941-2407-CA84-EADCD0E09C5C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F0A7E64B-B065-1684-05A3-9BCA907AC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D31D98A-3CCF-C993-E964-820CC0AC4221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0326 </a:t>
                </a:r>
                <a:r>
                  <a:rPr lang="ko-KR" altLang="en-US" dirty="0"/>
                  <a:t>메모장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CBDA2DA-F27C-E161-2B01-F6915E1F0469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저번시간에 </a:t>
              </a:r>
              <a:r>
                <a:rPr lang="ko-KR" altLang="en-US" sz="1200" dirty="0" err="1"/>
                <a:t>한거</a:t>
              </a:r>
              <a:r>
                <a:rPr lang="ko-KR" altLang="en-US" sz="1200" dirty="0"/>
                <a:t> 다시한번 리뷰</a:t>
              </a:r>
              <a:r>
                <a:rPr lang="en-US" altLang="ko-KR" sz="1200" dirty="0"/>
                <a:t>~~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---</a:t>
              </a:r>
            </a:p>
            <a:p>
              <a:r>
                <a:rPr lang="en-US" altLang="ko-KR" sz="1200" dirty="0"/>
                <a:t>csv </a:t>
              </a:r>
              <a:r>
                <a:rPr lang="ko-KR" altLang="en-US" sz="1200" dirty="0"/>
                <a:t>파일 </a:t>
              </a:r>
              <a:r>
                <a:rPr lang="ko-KR" altLang="en-US" sz="1200" dirty="0" err="1"/>
                <a:t>읽었을때</a:t>
              </a:r>
              <a:r>
                <a:rPr lang="ko-KR" altLang="en-US" sz="1200" dirty="0"/>
                <a:t> 데이터와 같은 테이블을 집합 </a:t>
              </a:r>
              <a:r>
                <a:rPr lang="en-US" altLang="ko-KR" sz="12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4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마이페이지</a:t>
            </a:r>
            <a:endParaRPr kumimoji="0" lang="en-US" altLang="ko-KR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마이페이지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4308" y="1124384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‘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회원정보 수정하기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’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WORDBOOK_STUDENT_001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이동</a:t>
            </a: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회원정보 수정 페이지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kumimoji="0" lang="ko-KR" altLang="en-US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50233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 dirty="0">
                <a:solidFill>
                  <a:prstClr val="black"/>
                </a:solidFill>
                <a:latin typeface="함초롬돋움"/>
                <a:ea typeface="함초롬돋움"/>
              </a:rPr>
              <a:t>WORDBOOK</a:t>
            </a:r>
            <a:r>
              <a:rPr kumimoji="0" lang="en-US" altLang="ko-KR" sz="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_STUDENT_000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 dirty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082837" y="3048658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133" b="1" i="0" u="none" strike="noStrike" kern="1200" cap="none" spc="0" normalizeH="0" baseline="0" dirty="0">
                <a:solidFill>
                  <a:srgbClr val="C75252"/>
                </a:solidFill>
                <a:latin typeface="함초롬돋움"/>
                <a:ea typeface="함초롬돋움"/>
                <a:cs typeface="+mn-cs"/>
              </a:rPr>
              <a:t>1</a:t>
            </a:r>
            <a:endParaRPr kumimoji="0" lang="ko-KR" altLang="en-US" sz="2133" b="1" i="0" u="none" strike="noStrike" kern="1200" cap="none" spc="0" normalizeH="0" baseline="0" dirty="0">
              <a:solidFill>
                <a:srgbClr val="C75252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041900" y="4183484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33" b="1" dirty="0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153" name="TextBox 44"/>
          <p:cNvSpPr txBox="1"/>
          <p:nvPr/>
        </p:nvSpPr>
        <p:spPr>
          <a:xfrm>
            <a:off x="9678461" y="1705092"/>
            <a:ext cx="213712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최근 공부 메모장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클릭시</a:t>
            </a:r>
            <a:endParaRPr kumimoji="0" lang="ko-KR" altLang="en-US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WORDBOOK_NOTEPAD_00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이동</a:t>
            </a: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공부메모장 상세 페이지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</a:t>
            </a:r>
            <a:endParaRPr kumimoji="0" lang="ko-KR" altLang="en-US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2E7460-58B1-4B18-EEA1-32FBC9F02A6B}"/>
              </a:ext>
            </a:extLst>
          </p:cNvPr>
          <p:cNvSpPr/>
          <p:nvPr/>
        </p:nvSpPr>
        <p:spPr>
          <a:xfrm>
            <a:off x="3540142" y="1904795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14FB459-BC00-397F-23A1-31A9A3C0D0FD}"/>
              </a:ext>
            </a:extLst>
          </p:cNvPr>
          <p:cNvSpPr/>
          <p:nvPr/>
        </p:nvSpPr>
        <p:spPr>
          <a:xfrm>
            <a:off x="3560669" y="3069000"/>
            <a:ext cx="2520000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회원정보 수정하기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2708366" y="1123199"/>
            <a:ext cx="4097620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3560669" y="863734"/>
            <a:ext cx="2520000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마이페이지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6E9095E-850C-8F47-45E3-211DA4B1B654}"/>
              </a:ext>
            </a:extLst>
          </p:cNvPr>
          <p:cNvSpPr/>
          <p:nvPr/>
        </p:nvSpPr>
        <p:spPr>
          <a:xfrm>
            <a:off x="3546644" y="2487571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이메일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307F47E-3BE1-4D4D-6849-0A3EEB9AEF03}"/>
              </a:ext>
            </a:extLst>
          </p:cNvPr>
          <p:cNvGrpSpPr/>
          <p:nvPr/>
        </p:nvGrpSpPr>
        <p:grpSpPr>
          <a:xfrm>
            <a:off x="3540142" y="4170639"/>
            <a:ext cx="2487209" cy="1715786"/>
            <a:chOff x="2533802" y="4097053"/>
            <a:chExt cx="2487209" cy="1715786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C705FAA-E63C-9109-61CB-81DEBB9CC4B7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EA4B7941-E738-3207-B7AD-A1539A4E7861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C0B21F2D-4345-5F80-BFDB-7DE4C44FE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8E807C6-429D-AB48-BC9D-DB50C9262D2D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0327 </a:t>
                </a:r>
                <a:r>
                  <a:rPr lang="ko-KR" altLang="en-US" dirty="0"/>
                  <a:t>메모장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93B92AD-F94F-957A-0BCC-0B9789FD908B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지금 지헌이가 </a:t>
              </a:r>
              <a:r>
                <a:rPr lang="en-US" altLang="ko-KR" sz="1200" dirty="0"/>
                <a:t>MSA </a:t>
              </a:r>
              <a:r>
                <a:rPr lang="ko-KR" altLang="en-US" sz="1200" dirty="0"/>
                <a:t>관련 </a:t>
              </a:r>
              <a:r>
                <a:rPr lang="en-US" altLang="ko-KR" sz="1200" dirty="0"/>
                <a:t>PPT </a:t>
              </a:r>
              <a:r>
                <a:rPr lang="ko-KR" altLang="en-US" sz="1200" dirty="0" err="1"/>
                <a:t>올려달라고</a:t>
              </a:r>
              <a:r>
                <a:rPr lang="ko-KR" altLang="en-US" sz="1200" dirty="0"/>
                <a:t> 해서 올렸거든</a:t>
              </a:r>
              <a:r>
                <a:rPr lang="en-US" altLang="ko-KR" sz="1200" dirty="0"/>
                <a:t>??</a:t>
              </a:r>
            </a:p>
            <a:p>
              <a:endParaRPr lang="en-US" altLang="ko-KR" sz="1200" dirty="0"/>
            </a:p>
            <a:p>
              <a:r>
                <a:rPr lang="ko-KR" altLang="en-US" sz="1200" dirty="0"/>
                <a:t>자바 </a:t>
              </a:r>
              <a:r>
                <a:rPr lang="en-US" altLang="ko-KR" sz="1200" dirty="0"/>
                <a:t>17</a:t>
              </a:r>
              <a:r>
                <a:rPr lang="ko-KR" altLang="en-US" sz="1200" dirty="0"/>
                <a:t>로 바꾸면서 </a:t>
              </a:r>
              <a:r>
                <a:rPr lang="ko-KR" altLang="en-US" sz="1200" dirty="0" err="1"/>
                <a:t>수정중이긴</a:t>
              </a:r>
              <a:r>
                <a:rPr lang="ko-KR" altLang="en-US" sz="1200" dirty="0"/>
                <a:t> 한데</a:t>
              </a:r>
              <a:r>
                <a:rPr lang="en-US" altLang="ko-KR" sz="1200" dirty="0"/>
                <a:t>,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321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내 정보 수정</a:t>
            </a:r>
            <a:endParaRPr kumimoji="0" lang="en-US" altLang="ko-KR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마이페이지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내 정보 수정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4308" y="1228890"/>
            <a:ext cx="23467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인증요청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해당 이메일에 인증번호 전송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50233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 dirty="0">
                <a:solidFill>
                  <a:prstClr val="black"/>
                </a:solidFill>
                <a:latin typeface="함초롬돋움"/>
                <a:ea typeface="함초롬돋움"/>
              </a:rPr>
              <a:t>WORDBOOK</a:t>
            </a:r>
            <a:r>
              <a:rPr kumimoji="0" lang="en-US" altLang="ko-KR" sz="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_STUDENT_001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 dirty="0">
                <a:solidFill>
                  <a:prstClr val="black"/>
                </a:solidFill>
                <a:latin typeface="함초롬돋움"/>
                <a:ea typeface="함초롬돋움"/>
                <a:cs typeface="+mn-cs"/>
              </a:rPr>
              <a:t>3</a:t>
            </a: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113320" y="5378424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3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2429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비밀번호 변경하기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WORDBOOK_STUDENT_00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이동</a:t>
            </a: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함초롬돋움"/>
                <a:ea typeface="함초롬돋움"/>
              </a:rPr>
              <a:t>비밀번호 변경 페이지</a:t>
            </a:r>
            <a:r>
              <a:rPr lang="en-US" altLang="ko-KR" sz="10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kumimoji="0" lang="ko-KR" altLang="en-US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2E7460-58B1-4B18-EEA1-32FBC9F02A6B}"/>
              </a:ext>
            </a:extLst>
          </p:cNvPr>
          <p:cNvSpPr/>
          <p:nvPr/>
        </p:nvSpPr>
        <p:spPr>
          <a:xfrm>
            <a:off x="3540142" y="1904795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14FB459-BC00-397F-23A1-31A9A3C0D0FD}"/>
              </a:ext>
            </a:extLst>
          </p:cNvPr>
          <p:cNvSpPr/>
          <p:nvPr/>
        </p:nvSpPr>
        <p:spPr>
          <a:xfrm>
            <a:off x="3560669" y="5406087"/>
            <a:ext cx="2520000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회원정보 수정확인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2708366" y="1123199"/>
            <a:ext cx="4097620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3560669" y="863734"/>
            <a:ext cx="2520000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회원정보 수정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D13427C-5824-75B4-3D2A-2584C726F0E5}"/>
              </a:ext>
            </a:extLst>
          </p:cNvPr>
          <p:cNvSpPr/>
          <p:nvPr/>
        </p:nvSpPr>
        <p:spPr>
          <a:xfrm>
            <a:off x="6122244" y="2970147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133" b="1" i="0" u="none" strike="noStrike" kern="1200" cap="none" spc="0" normalizeH="0" baseline="0" dirty="0">
                <a:solidFill>
                  <a:srgbClr val="C75252"/>
                </a:solidFill>
                <a:latin typeface="함초롬돋움"/>
                <a:ea typeface="함초롬돋움"/>
                <a:cs typeface="+mn-cs"/>
              </a:rPr>
              <a:t>1</a:t>
            </a:r>
            <a:endParaRPr kumimoji="0" lang="ko-KR" altLang="en-US" sz="2133" b="1" i="0" u="none" strike="noStrike" kern="1200" cap="none" spc="0" normalizeH="0" baseline="0" dirty="0">
              <a:solidFill>
                <a:srgbClr val="C75252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6BDE9FA-1EBB-BCAC-23D5-A7B23927135C}"/>
              </a:ext>
            </a:extLst>
          </p:cNvPr>
          <p:cNvSpPr/>
          <p:nvPr/>
        </p:nvSpPr>
        <p:spPr>
          <a:xfrm>
            <a:off x="3540142" y="2436825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3A9A7F3-1D1A-4CED-8823-BAF63C3D386C}"/>
              </a:ext>
            </a:extLst>
          </p:cNvPr>
          <p:cNvSpPr/>
          <p:nvPr/>
        </p:nvSpPr>
        <p:spPr>
          <a:xfrm>
            <a:off x="3548987" y="3021153"/>
            <a:ext cx="1480869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이메일 인증번호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EED1C8C6-2F01-A295-1424-B16BDAA69258}"/>
              </a:ext>
            </a:extLst>
          </p:cNvPr>
          <p:cNvSpPr/>
          <p:nvPr/>
        </p:nvSpPr>
        <p:spPr>
          <a:xfrm>
            <a:off x="5190445" y="3018616"/>
            <a:ext cx="879428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인증요청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855A3E8-0F35-0736-CF40-95E51E904BD0}"/>
              </a:ext>
            </a:extLst>
          </p:cNvPr>
          <p:cNvSpPr/>
          <p:nvPr/>
        </p:nvSpPr>
        <p:spPr>
          <a:xfrm>
            <a:off x="3560669" y="4874057"/>
            <a:ext cx="2520000" cy="360000"/>
          </a:xfrm>
          <a:prstGeom prst="roundRect">
            <a:avLst/>
          </a:prstGeom>
          <a:solidFill>
            <a:srgbClr val="21446E">
              <a:alpha val="80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비밀번호 변경하기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38489B1-DA51-04FE-C80C-17BD6A107B17}"/>
              </a:ext>
            </a:extLst>
          </p:cNvPr>
          <p:cNvSpPr/>
          <p:nvPr/>
        </p:nvSpPr>
        <p:spPr>
          <a:xfrm>
            <a:off x="3113320" y="4833373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33" b="1" dirty="0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6CAE62-B357-A8B3-4C7C-7C9DD86FC5AE}"/>
              </a:ext>
            </a:extLst>
          </p:cNvPr>
          <p:cNvSpPr txBox="1"/>
          <p:nvPr/>
        </p:nvSpPr>
        <p:spPr>
          <a:xfrm>
            <a:off x="4958978" y="5977765"/>
            <a:ext cx="264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21446E"/>
                </a:solidFill>
              </a:rPr>
              <a:t>회원탈퇴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21177A6-60C0-ACCF-FB06-BD0C86BE023F}"/>
              </a:ext>
            </a:extLst>
          </p:cNvPr>
          <p:cNvSpPr/>
          <p:nvPr/>
        </p:nvSpPr>
        <p:spPr>
          <a:xfrm>
            <a:off x="5573096" y="5918003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4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C0431A-71EE-7E90-8B20-57E4716F1117}"/>
              </a:ext>
            </a:extLst>
          </p:cNvPr>
          <p:cNvSpPr txBox="1"/>
          <p:nvPr/>
        </p:nvSpPr>
        <p:spPr>
          <a:xfrm>
            <a:off x="9669752" y="2260950"/>
            <a:ext cx="233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‘</a:t>
            </a:r>
            <a:r>
              <a:rPr lang="ko-KR" altLang="en-US" sz="900" dirty="0"/>
              <a:t>회원정보 수정확인</a:t>
            </a:r>
            <a:r>
              <a:rPr lang="en-US" altLang="ko-KR" sz="900" dirty="0"/>
              <a:t>’</a:t>
            </a:r>
            <a:r>
              <a:rPr lang="ko-KR" altLang="en-US" sz="900" dirty="0"/>
              <a:t> 클릭 시 유효성 검사 후</a:t>
            </a:r>
            <a:r>
              <a:rPr lang="en-US" altLang="ko-KR" sz="900" dirty="0"/>
              <a:t>, </a:t>
            </a:r>
            <a:r>
              <a:rPr lang="ko-KR" altLang="en-US" sz="900" dirty="0"/>
              <a:t>정보 저장 그리고</a:t>
            </a:r>
            <a:r>
              <a:rPr lang="en-US" altLang="ko-KR" sz="900" dirty="0"/>
              <a:t>,</a:t>
            </a:r>
          </a:p>
          <a:p>
            <a:r>
              <a:rPr lang="en-US" altLang="ko-KR" sz="900" dirty="0"/>
              <a:t>WORDBOOK_STUDENT_000 </a:t>
            </a:r>
            <a:r>
              <a:rPr lang="ko-KR" altLang="en-US" sz="900" dirty="0"/>
              <a:t>으로 이동</a:t>
            </a:r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/>
              <a:t>내 정보 메인</a:t>
            </a:r>
            <a:r>
              <a:rPr lang="en-US" altLang="ko-KR" sz="9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7B414-57D3-4D3B-2E18-8BE9434F232E}"/>
              </a:ext>
            </a:extLst>
          </p:cNvPr>
          <p:cNvSpPr txBox="1"/>
          <p:nvPr/>
        </p:nvSpPr>
        <p:spPr>
          <a:xfrm>
            <a:off x="9678461" y="2851416"/>
            <a:ext cx="23329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‘</a:t>
            </a:r>
            <a:r>
              <a:rPr lang="ko-KR" altLang="en-US" sz="900" dirty="0"/>
              <a:t>회원탈퇴</a:t>
            </a:r>
            <a:r>
              <a:rPr lang="en-US" altLang="ko-KR" sz="900" dirty="0"/>
              <a:t>’</a:t>
            </a:r>
            <a:r>
              <a:rPr lang="ko-KR" altLang="en-US" sz="900" dirty="0"/>
              <a:t> 클릭 시</a:t>
            </a:r>
            <a:endParaRPr lang="en-US" altLang="ko-KR" sz="900" dirty="0"/>
          </a:p>
          <a:p>
            <a:r>
              <a:rPr lang="en-US" altLang="ko-KR" sz="900" dirty="0"/>
              <a:t>WORDBOOK_STUDENT_003 </a:t>
            </a:r>
            <a:r>
              <a:rPr lang="ko-KR" altLang="en-US" sz="900" dirty="0"/>
              <a:t>으로 이동</a:t>
            </a:r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/>
              <a:t>회원탈퇴 페이지</a:t>
            </a:r>
            <a:r>
              <a:rPr lang="en-US" altLang="ko-KR" sz="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727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비밀번호 변경</a:t>
            </a:r>
            <a:endParaRPr kumimoji="0" lang="en-US" altLang="ko-KR" sz="1067" b="0" i="0" u="none" strike="noStrike" kern="1200" cap="none" spc="0" normalizeH="0" baseline="0" dirty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마이페이지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내 정보 수정 </a:t>
            </a:r>
            <a:r>
              <a:rPr kumimoji="0" lang="en-US" altLang="ko-KR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dirty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비밀번호 변경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56801" y="1141415"/>
            <a:ext cx="234679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돌아가기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/>
              <a:t>WORDBOOK_STUDENT_000 </a:t>
            </a:r>
            <a:r>
              <a:rPr lang="ko-KR" altLang="en-US" sz="900" dirty="0"/>
              <a:t>으로 이동</a:t>
            </a:r>
            <a:endParaRPr lang="en-US" altLang="ko-KR" sz="900" dirty="0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이전화면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내 정보 메인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50233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 dirty="0">
                <a:solidFill>
                  <a:prstClr val="black"/>
                </a:solidFill>
                <a:latin typeface="함초롬돋움"/>
                <a:ea typeface="함초롬돋움"/>
              </a:rPr>
              <a:t>WORDBOOK</a:t>
            </a:r>
            <a:r>
              <a:rPr kumimoji="0" lang="en-US" altLang="ko-KR" sz="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_STUDENT_002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 dirty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113320" y="5378424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2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34456" y="1670002"/>
            <a:ext cx="22990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비밀번호 변경하기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kumimoji="0" lang="ko-KR" altLang="en-US" sz="9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클릭 시</a:t>
            </a:r>
            <a:endParaRPr kumimoji="0" lang="en-US" altLang="ko-KR" sz="9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현재비밀번호 확인 후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새 비밀번호로 변경</a:t>
            </a:r>
            <a:endParaRPr kumimoji="0" lang="ko-KR" altLang="en-US" sz="9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WORDBOOK_STUDENT_00</a:t>
            </a:r>
            <a:r>
              <a:rPr lang="en-US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0 </a:t>
            </a:r>
            <a:r>
              <a:rPr kumimoji="0" lang="ko-KR" altLang="en-US" sz="9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이동</a:t>
            </a:r>
            <a:endParaRPr kumimoji="0" lang="en-US" altLang="ko-KR" sz="9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함초롬돋움"/>
                <a:ea typeface="함초롬돋움"/>
              </a:rPr>
              <a:t>내 정보 메인</a:t>
            </a:r>
            <a:r>
              <a:rPr lang="en-US" altLang="ko-KR" sz="900" dirty="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kumimoji="0" lang="ko-KR" altLang="en-US" sz="9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2E7460-58B1-4B18-EEA1-32FBC9F02A6B}"/>
              </a:ext>
            </a:extLst>
          </p:cNvPr>
          <p:cNvSpPr/>
          <p:nvPr/>
        </p:nvSpPr>
        <p:spPr>
          <a:xfrm>
            <a:off x="3540142" y="1904795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현재 비밀번호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14FB459-BC00-397F-23A1-31A9A3C0D0FD}"/>
              </a:ext>
            </a:extLst>
          </p:cNvPr>
          <p:cNvSpPr/>
          <p:nvPr/>
        </p:nvSpPr>
        <p:spPr>
          <a:xfrm>
            <a:off x="3560669" y="5406087"/>
            <a:ext cx="2520000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비밀번호 변경하기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2708366" y="1123199"/>
            <a:ext cx="4097620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3560669" y="863734"/>
            <a:ext cx="2520000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6BDE9FA-1EBB-BCAC-23D5-A7B23927135C}"/>
              </a:ext>
            </a:extLst>
          </p:cNvPr>
          <p:cNvSpPr/>
          <p:nvPr/>
        </p:nvSpPr>
        <p:spPr>
          <a:xfrm>
            <a:off x="3540142" y="2755295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새 비밀번호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6CAE62-B357-A8B3-4C7C-7C9DD86FC5AE}"/>
              </a:ext>
            </a:extLst>
          </p:cNvPr>
          <p:cNvSpPr txBox="1"/>
          <p:nvPr/>
        </p:nvSpPr>
        <p:spPr>
          <a:xfrm>
            <a:off x="1813718" y="1351849"/>
            <a:ext cx="264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rgbClr val="21446E"/>
                </a:solidFill>
              </a:rPr>
              <a:t>돌아가기</a:t>
            </a:r>
            <a:endParaRPr lang="ko-KR" altLang="en-US" sz="1050" dirty="0">
              <a:solidFill>
                <a:srgbClr val="21446E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B868CCC-9E53-1B5A-E257-F41436B241CB}"/>
              </a:ext>
            </a:extLst>
          </p:cNvPr>
          <p:cNvSpPr/>
          <p:nvPr/>
        </p:nvSpPr>
        <p:spPr>
          <a:xfrm>
            <a:off x="3540142" y="3292481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새 비밀번호 확인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21177A6-60C0-ACCF-FB06-BD0C86BE023F}"/>
              </a:ext>
            </a:extLst>
          </p:cNvPr>
          <p:cNvSpPr/>
          <p:nvPr/>
        </p:nvSpPr>
        <p:spPr>
          <a:xfrm>
            <a:off x="2434668" y="1304016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 dirty="0">
                <a:solidFill>
                  <a:srgbClr val="C75252"/>
                </a:solidFill>
              </a:rPr>
              <a:t>1</a:t>
            </a:r>
            <a:endParaRPr lang="ko-KR" altLang="en-US" sz="2133" b="1" dirty="0">
              <a:solidFill>
                <a:srgbClr val="C7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3113</Words>
  <Application>Microsoft Office PowerPoint</Application>
  <PresentationFormat>와이드스크린</PresentationFormat>
  <Paragraphs>892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-apple-system</vt:lpstr>
      <vt:lpstr>굴림</vt:lpstr>
      <vt:lpstr>나눔고딕 ExtraBold</vt:lpstr>
      <vt:lpstr>맑은 고딕</vt:lpstr>
      <vt:lpstr>명</vt:lpstr>
      <vt:lpstr>함초롬돋움</vt:lpstr>
      <vt:lpstr>Arial</vt:lpstr>
      <vt:lpstr>한컴오피스</vt:lpstr>
      <vt:lpstr>1_한컴오피스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data-34</dc:creator>
  <cp:lastModifiedBy>data8316-13</cp:lastModifiedBy>
  <cp:revision>347</cp:revision>
  <dcterms:created xsi:type="dcterms:W3CDTF">2019-05-12T22:47:56Z</dcterms:created>
  <dcterms:modified xsi:type="dcterms:W3CDTF">2024-03-27T11:47:00Z</dcterms:modified>
  <cp:version>1000.0000.01</cp:version>
</cp:coreProperties>
</file>