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sp>
        <p:nvSpPr>
          <p:cNvPr id="104866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9"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34" name="Title 1"/>
          <p:cNvSpPr>
            <a:spLocks noGrp="1"/>
          </p:cNvSpPr>
          <p:nvPr>
            <p:ph type="title"/>
          </p:nvPr>
        </p:nvSpPr>
        <p:spPr/>
        <p:txBody>
          <a:bodyPr/>
          <a:p>
            <a:r>
              <a:rPr altLang="zh-CN" lang="en-US" smtClean="0"/>
              <a:t>Click to edit Master title style</a:t>
            </a:r>
            <a:endParaRPr dirty="0" lang="en-US"/>
          </a:p>
        </p:txBody>
      </p:sp>
      <p:sp>
        <p:nvSpPr>
          <p:cNvPr id="104863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4"/>
          <p:cNvSpPr>
            <a:spLocks noGrp="1"/>
          </p:cNvSpPr>
          <p:nvPr>
            <p:ph type="ftr" sz="quarter" idx="11"/>
          </p:nvPr>
        </p:nvSpPr>
        <p:spPr/>
        <p:txBody>
          <a:bodyPr/>
          <a:p>
            <a:endParaRPr altLang="en-US" lang="zh-CN"/>
          </a:p>
        </p:txBody>
      </p:sp>
      <p:sp>
        <p:nvSpPr>
          <p:cNvPr id="104863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6" name=""/>
        <p:cNvGrpSpPr/>
        <p:nvPr/>
      </p:nvGrpSpPr>
      <p:grpSpPr>
        <a:xfrm>
          <a:off x="0" y="0"/>
          <a:ext cx="0" cy="0"/>
          <a:chOff x="0" y="0"/>
          <a:chExt cx="0" cy="0"/>
        </a:xfrm>
      </p:grpSpPr>
      <p:sp>
        <p:nvSpPr>
          <p:cNvPr id="1048618"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9"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4"/>
          <p:cNvSpPr>
            <a:spLocks noGrp="1"/>
          </p:cNvSpPr>
          <p:nvPr>
            <p:ph type="ftr" sz="quarter" idx="11"/>
          </p:nvPr>
        </p:nvSpPr>
        <p:spPr/>
        <p:txBody>
          <a:bodyPr/>
          <a:p>
            <a:endParaRPr altLang="en-US" lang="zh-CN"/>
          </a:p>
        </p:txBody>
      </p:sp>
      <p:sp>
        <p:nvSpPr>
          <p:cNvPr id="104862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23" name="Title 1"/>
          <p:cNvSpPr>
            <a:spLocks noGrp="1"/>
          </p:cNvSpPr>
          <p:nvPr>
            <p:ph type="title"/>
          </p:nvPr>
        </p:nvSpPr>
        <p:spPr/>
        <p:txBody>
          <a:bodyPr/>
          <a:p>
            <a:r>
              <a:rPr altLang="zh-CN" lang="en-US" smtClean="0"/>
              <a:t>Click to edit Master title style</a:t>
            </a:r>
            <a:endParaRPr dirty="0" lang="en-US"/>
          </a:p>
        </p:txBody>
      </p:sp>
      <p:sp>
        <p:nvSpPr>
          <p:cNvPr id="104862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3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4"/>
          <p:cNvSpPr>
            <a:spLocks noGrp="1"/>
          </p:cNvSpPr>
          <p:nvPr>
            <p:ph type="ftr" sz="quarter" idx="11"/>
          </p:nvPr>
        </p:nvSpPr>
        <p:spPr/>
        <p:txBody>
          <a:bodyPr/>
          <a:p>
            <a:endParaRPr altLang="en-US" lang="zh-CN"/>
          </a:p>
        </p:txBody>
      </p:sp>
      <p:sp>
        <p:nvSpPr>
          <p:cNvPr id="104864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1" name=""/>
        <p:cNvGrpSpPr/>
        <p:nvPr/>
      </p:nvGrpSpPr>
      <p:grpSpPr>
        <a:xfrm>
          <a:off x="0" y="0"/>
          <a:ext cx="0" cy="0"/>
          <a:chOff x="0" y="0"/>
          <a:chExt cx="0" cy="0"/>
        </a:xfrm>
      </p:grpSpPr>
      <p:sp>
        <p:nvSpPr>
          <p:cNvPr id="1048644" name="Title 1"/>
          <p:cNvSpPr>
            <a:spLocks noGrp="1"/>
          </p:cNvSpPr>
          <p:nvPr>
            <p:ph type="title"/>
          </p:nvPr>
        </p:nvSpPr>
        <p:spPr/>
        <p:txBody>
          <a:bodyPr/>
          <a:p>
            <a:r>
              <a:rPr altLang="zh-CN" lang="en-US" smtClean="0"/>
              <a:t>Click to edit Master title style</a:t>
            </a:r>
            <a:endParaRPr dirty="0" lang="en-US"/>
          </a:p>
        </p:txBody>
      </p:sp>
      <p:sp>
        <p:nvSpPr>
          <p:cNvPr id="104864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8" name="Footer Placeholder 5"/>
          <p:cNvSpPr>
            <a:spLocks noGrp="1"/>
          </p:cNvSpPr>
          <p:nvPr>
            <p:ph type="ftr" sz="quarter" idx="11"/>
          </p:nvPr>
        </p:nvSpPr>
        <p:spPr/>
        <p:txBody>
          <a:bodyPr/>
          <a:p>
            <a:endParaRPr altLang="en-US" lang="zh-CN"/>
          </a:p>
        </p:txBody>
      </p:sp>
      <p:sp>
        <p:nvSpPr>
          <p:cNvPr id="104864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2" name=""/>
        <p:cNvGrpSpPr/>
        <p:nvPr/>
      </p:nvGrpSpPr>
      <p:grpSpPr>
        <a:xfrm>
          <a:off x="0" y="0"/>
          <a:ext cx="0" cy="0"/>
          <a:chOff x="0" y="0"/>
          <a:chExt cx="0" cy="0"/>
        </a:xfrm>
      </p:grpSpPr>
      <p:sp>
        <p:nvSpPr>
          <p:cNvPr id="104865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5"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6" name="Footer Placeholder 7"/>
          <p:cNvSpPr>
            <a:spLocks noGrp="1"/>
          </p:cNvSpPr>
          <p:nvPr>
            <p:ph type="ftr" sz="quarter" idx="11"/>
          </p:nvPr>
        </p:nvSpPr>
        <p:spPr/>
        <p:txBody>
          <a:bodyPr/>
          <a:p>
            <a:endParaRPr altLang="en-US" lang="zh-CN"/>
          </a:p>
        </p:txBody>
      </p:sp>
      <p:sp>
        <p:nvSpPr>
          <p:cNvPr id="104865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5" name=""/>
        <p:cNvGrpSpPr/>
        <p:nvPr/>
      </p:nvGrpSpPr>
      <p:grpSpPr>
        <a:xfrm>
          <a:off x="0" y="0"/>
          <a:ext cx="0" cy="0"/>
          <a:chOff x="0" y="0"/>
          <a:chExt cx="0" cy="0"/>
        </a:xfrm>
      </p:grpSpPr>
      <p:sp>
        <p:nvSpPr>
          <p:cNvPr id="1048614" name="Title 1"/>
          <p:cNvSpPr>
            <a:spLocks noGrp="1"/>
          </p:cNvSpPr>
          <p:nvPr>
            <p:ph type="title"/>
          </p:nvPr>
        </p:nvSpPr>
        <p:spPr/>
        <p:txBody>
          <a:bodyPr/>
          <a:p>
            <a:r>
              <a:rPr altLang="zh-CN" lang="en-US" smtClean="0"/>
              <a:t>Click to edit Master title style</a:t>
            </a:r>
            <a:endParaRPr dirty="0" lang="en-US"/>
          </a:p>
        </p:txBody>
      </p:sp>
      <p:sp>
        <p:nvSpPr>
          <p:cNvPr id="1048615"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3"/>
          <p:cNvSpPr>
            <a:spLocks noGrp="1"/>
          </p:cNvSpPr>
          <p:nvPr>
            <p:ph type="ftr" sz="quarter" idx="11"/>
          </p:nvPr>
        </p:nvSpPr>
        <p:spPr/>
        <p:txBody>
          <a:bodyPr/>
          <a:p>
            <a:endParaRPr altLang="en-US" lang="zh-CN"/>
          </a:p>
        </p:txBody>
      </p:sp>
      <p:sp>
        <p:nvSpPr>
          <p:cNvPr id="1048617"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3" name=""/>
        <p:cNvGrpSpPr/>
        <p:nvPr/>
      </p:nvGrpSpPr>
      <p:grpSpPr>
        <a:xfrm>
          <a:off x="0" y="0"/>
          <a:ext cx="0" cy="0"/>
          <a:chOff x="0" y="0"/>
          <a:chExt cx="0" cy="0"/>
        </a:xfrm>
      </p:grpSpPr>
      <p:sp>
        <p:nvSpPr>
          <p:cNvPr id="104865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9" name="Footer Placeholder 2"/>
          <p:cNvSpPr>
            <a:spLocks noGrp="1"/>
          </p:cNvSpPr>
          <p:nvPr>
            <p:ph type="ftr" sz="quarter" idx="11"/>
          </p:nvPr>
        </p:nvSpPr>
        <p:spPr/>
        <p:txBody>
          <a:bodyPr/>
          <a:p>
            <a:endParaRPr altLang="en-US" lang="zh-CN"/>
          </a:p>
        </p:txBody>
      </p:sp>
      <p:sp>
        <p:nvSpPr>
          <p:cNvPr id="104866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4" name=""/>
        <p:cNvGrpSpPr/>
        <p:nvPr/>
      </p:nvGrpSpPr>
      <p:grpSpPr>
        <a:xfrm>
          <a:off x="0" y="0"/>
          <a:ext cx="0" cy="0"/>
          <a:chOff x="0" y="0"/>
          <a:chExt cx="0" cy="0"/>
        </a:xfrm>
      </p:grpSpPr>
      <p:sp>
        <p:nvSpPr>
          <p:cNvPr id="104866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5" name="Footer Placeholder 5"/>
          <p:cNvSpPr>
            <a:spLocks noGrp="1"/>
          </p:cNvSpPr>
          <p:nvPr>
            <p:ph type="ftr" sz="quarter" idx="11"/>
          </p:nvPr>
        </p:nvSpPr>
        <p:spPr/>
        <p:txBody>
          <a:bodyPr/>
          <a:p>
            <a:endParaRPr altLang="en-US" lang="zh-CN"/>
          </a:p>
        </p:txBody>
      </p:sp>
      <p:sp>
        <p:nvSpPr>
          <p:cNvPr id="104866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2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5"/>
          <p:cNvSpPr>
            <a:spLocks noGrp="1"/>
          </p:cNvSpPr>
          <p:nvPr>
            <p:ph type="ftr" sz="quarter" idx="11"/>
          </p:nvPr>
        </p:nvSpPr>
        <p:spPr/>
        <p:txBody>
          <a:bodyPr/>
          <a:p>
            <a:endParaRPr altLang="en-US" lang="zh-CN"/>
          </a:p>
        </p:txBody>
      </p:sp>
      <p:sp>
        <p:nvSpPr>
          <p:cNvPr id="104863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7"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3" name="Title 1"/>
          <p:cNvSpPr>
            <a:spLocks noGrp="1"/>
          </p:cNvSpPr>
          <p:nvPr>
            <p:ph type="ctrTitle"/>
          </p:nvPr>
        </p:nvSpPr>
        <p:spPr>
          <a:xfrm>
            <a:off x="685800" y="1122363"/>
            <a:ext cx="7772400" cy="257463"/>
          </a:xfrm>
        </p:spPr>
        <p:txBody>
          <a:bodyPr>
            <a:normAutofit fontScale="90000"/>
          </a:bodyPr>
          <a:p>
            <a:r>
              <a:rPr altLang="zh-CN" lang="en-US"/>
              <a:t>D</a:t>
            </a:r>
            <a:r>
              <a:rPr altLang="zh-CN" lang="en-US"/>
              <a:t>I</a:t>
            </a:r>
            <a:r>
              <a:rPr altLang="zh-CN" lang="en-US"/>
              <a:t>G</a:t>
            </a:r>
            <a:r>
              <a:rPr altLang="zh-CN" lang="en-US"/>
              <a:t>I</a:t>
            </a:r>
            <a:r>
              <a:rPr altLang="zh-CN" lang="en-US"/>
              <a:t>TAL </a:t>
            </a:r>
            <a:r>
              <a:rPr altLang="zh-CN" lang="en-US"/>
              <a:t>P</a:t>
            </a:r>
            <a:r>
              <a:rPr altLang="zh-CN" lang="en-US"/>
              <a:t>O</a:t>
            </a:r>
            <a:r>
              <a:rPr altLang="zh-CN" lang="en-US"/>
              <a:t>R</a:t>
            </a:r>
            <a:r>
              <a:rPr altLang="zh-CN" lang="en-US"/>
              <a:t>T</a:t>
            </a:r>
            <a:r>
              <a:rPr altLang="zh-CN" lang="en-US"/>
              <a:t>F</a:t>
            </a:r>
            <a:r>
              <a:rPr altLang="zh-CN" lang="en-US"/>
              <a:t>OLIO </a:t>
            </a:r>
            <a:endParaRPr altLang="zh-CN" lang="en-US"/>
          </a:p>
        </p:txBody>
      </p:sp>
      <p:sp>
        <p:nvSpPr>
          <p:cNvPr id="1048594" name=""/>
          <p:cNvSpPr txBox="1"/>
          <p:nvPr/>
        </p:nvSpPr>
        <p:spPr>
          <a:xfrm>
            <a:off x="1175469" y="1965691"/>
            <a:ext cx="7286160" cy="2186941"/>
          </a:xfrm>
          <a:prstGeom prst="rect"/>
        </p:spPr>
        <p:txBody>
          <a:bodyPr rtlCol="0" wrap="square">
            <a:spAutoFit/>
          </a:bodyPr>
          <a:p>
            <a:r>
              <a:rPr sz="2800" lang="en-US">
                <a:solidFill>
                  <a:srgbClr val="000000"/>
                </a:solidFill>
              </a:rPr>
              <a:t>NAME:E.BABYSHREE 
REGISTER NUMBER :2428K0012
COllEGE:SHREE VENKATESHWAR ARTS&amp;SCIENCE 
DEPARTMENT : COMPUTER SCIENCE (AI&amp;DS)
UNIVERSITY :BHARATHIYAR UNIVERSITY</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1" name=""/>
          <p:cNvSpPr>
            <a:spLocks noGrp="1"/>
          </p:cNvSpPr>
          <p:nvPr>
            <p:ph type="ctrTitle"/>
          </p:nvPr>
        </p:nvSpPr>
        <p:spPr>
          <a:xfrm>
            <a:off x="255538" y="-87277"/>
            <a:ext cx="8202662" cy="847257"/>
          </a:xfrm>
        </p:spPr>
        <p:txBody>
          <a:bodyPr>
            <a:normAutofit fontScale="96667"/>
          </a:bodyPr>
          <a:p>
            <a:r>
              <a:rPr lang="en-US"/>
              <a:t>R</a:t>
            </a:r>
            <a:r>
              <a:rPr lang="en-US"/>
              <a:t>e</a:t>
            </a:r>
            <a:r>
              <a:rPr lang="en-US"/>
              <a:t>s</a:t>
            </a:r>
            <a:r>
              <a:rPr lang="en-US"/>
              <a:t>u</a:t>
            </a:r>
            <a:r>
              <a:rPr lang="en-US"/>
              <a:t>lt</a:t>
            </a:r>
            <a:r>
              <a:rPr lang="en-US"/>
              <a:t>s</a:t>
            </a:r>
            <a:r>
              <a:rPr lang="en-US"/>
              <a:t> </a:t>
            </a:r>
            <a:r>
              <a:rPr lang="en-US"/>
              <a:t>a</a:t>
            </a:r>
            <a:r>
              <a:rPr lang="en-US"/>
              <a:t>n</a:t>
            </a:r>
            <a:r>
              <a:rPr lang="en-US"/>
              <a:t>d</a:t>
            </a:r>
            <a:r>
              <a:rPr lang="en-US"/>
              <a:t> </a:t>
            </a:r>
            <a:r>
              <a:rPr lang="en-US"/>
              <a:t>S</a:t>
            </a:r>
            <a:r>
              <a:rPr lang="en-US"/>
              <a:t>c</a:t>
            </a:r>
            <a:r>
              <a:rPr lang="en-US"/>
              <a:t>r</a:t>
            </a:r>
            <a:r>
              <a:rPr lang="en-US"/>
              <a:t>eenshot </a:t>
            </a:r>
            <a:endParaRPr lang="en-US"/>
          </a:p>
        </p:txBody>
      </p:sp>
      <p:sp>
        <p:nvSpPr>
          <p:cNvPr id="1048612" name=""/>
          <p:cNvSpPr>
            <a:spLocks noGrp="1"/>
          </p:cNvSpPr>
          <p:nvPr>
            <p:ph type="subTitle" idx="1"/>
          </p:nvPr>
        </p:nvSpPr>
        <p:spPr>
          <a:xfrm>
            <a:off x="232062" y="769666"/>
            <a:ext cx="8834006" cy="4488134"/>
          </a:xfrm>
        </p:spPr>
        <p:txBody>
          <a:bodyPr/>
          <a:p>
            <a:endParaRPr b="0" lang="en-US"/>
          </a:p>
        </p:txBody>
      </p:sp>
      <p:pic>
        <p:nvPicPr>
          <p:cNvPr id="2097153" name=""/>
          <p:cNvPicPr>
            <a:picLocks/>
          </p:cNvPicPr>
          <p:nvPr/>
        </p:nvPicPr>
        <p:blipFill>
          <a:blip xmlns:r="http://schemas.openxmlformats.org/officeDocument/2006/relationships" r:embed="rId2"/>
          <a:stretch>
            <a:fillRect/>
          </a:stretch>
        </p:blipFill>
        <p:spPr>
          <a:xfrm rot="0">
            <a:off x="323765" y="769666"/>
            <a:ext cx="8108211" cy="423065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13" name=""/>
          <p:cNvSpPr>
            <a:spLocks noGrp="1"/>
          </p:cNvSpPr>
          <p:nvPr>
            <p:ph type="subTitle" idx="1"/>
          </p:nvPr>
        </p:nvSpPr>
        <p:spPr>
          <a:xfrm>
            <a:off x="-66919" y="541182"/>
            <a:ext cx="9152218" cy="6379163"/>
          </a:xfrm>
        </p:spPr>
        <p:txBody>
          <a:bodyPr/>
          <a:p>
            <a:endParaRPr lang="en-US"/>
          </a:p>
        </p:txBody>
      </p:sp>
      <p:pic>
        <p:nvPicPr>
          <p:cNvPr id="2097156" name=""/>
          <p:cNvPicPr>
            <a:picLocks/>
          </p:cNvPicPr>
          <p:nvPr/>
        </p:nvPicPr>
        <p:blipFill>
          <a:blip xmlns:r="http://schemas.openxmlformats.org/officeDocument/2006/relationships" r:embed="rId2"/>
          <a:stretch>
            <a:fillRect/>
          </a:stretch>
        </p:blipFill>
        <p:spPr>
          <a:xfrm rot="0">
            <a:off x="1322948" y="962400"/>
            <a:ext cx="6498105" cy="348323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2" name=""/>
          <p:cNvSpPr>
            <a:spLocks noGrp="1"/>
          </p:cNvSpPr>
          <p:nvPr>
            <p:ph type="subTitle" idx="1"/>
          </p:nvPr>
        </p:nvSpPr>
        <p:spPr>
          <a:xfrm>
            <a:off x="-93397" y="1380981"/>
            <a:ext cx="9318701" cy="5486546"/>
          </a:xfrm>
        </p:spPr>
        <p:txBody>
          <a:bodyPr/>
          <a:p>
            <a:endParaRPr lang="en-US"/>
          </a:p>
        </p:txBody>
      </p:sp>
      <p:pic>
        <p:nvPicPr>
          <p:cNvPr id="2097155" name=""/>
          <p:cNvPicPr>
            <a:picLocks/>
          </p:cNvPicPr>
          <p:nvPr/>
        </p:nvPicPr>
        <p:blipFill>
          <a:blip xmlns:r="http://schemas.openxmlformats.org/officeDocument/2006/relationships" r:embed="rId2"/>
          <a:stretch>
            <a:fillRect/>
          </a:stretch>
        </p:blipFill>
        <p:spPr>
          <a:xfrm rot="21576636">
            <a:off x="1668353" y="1076192"/>
            <a:ext cx="6177003" cy="366794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90" name=""/>
          <p:cNvSpPr>
            <a:spLocks noGrp="1"/>
          </p:cNvSpPr>
          <p:nvPr>
            <p:ph type="ctrTitle"/>
          </p:nvPr>
        </p:nvSpPr>
        <p:spPr>
          <a:xfrm>
            <a:off x="-1119620" y="0"/>
            <a:ext cx="7772400" cy="1205633"/>
          </a:xfrm>
        </p:spPr>
        <p:txBody>
          <a:bodyPr/>
          <a:p>
            <a:r>
              <a:rPr lang="en-US"/>
              <a:t>C</a:t>
            </a:r>
            <a:r>
              <a:rPr lang="en-US"/>
              <a:t>o</a:t>
            </a:r>
            <a:r>
              <a:rPr lang="en-US"/>
              <a:t>n</a:t>
            </a:r>
            <a:r>
              <a:rPr lang="en-US"/>
              <a:t>c</a:t>
            </a:r>
            <a:r>
              <a:rPr lang="en-US"/>
              <a:t>l</a:t>
            </a:r>
            <a:r>
              <a:rPr lang="en-US"/>
              <a:t>usion </a:t>
            </a:r>
            <a:endParaRPr lang="en-US"/>
          </a:p>
        </p:txBody>
      </p:sp>
      <p:sp>
        <p:nvSpPr>
          <p:cNvPr id="1048591" name=""/>
          <p:cNvSpPr>
            <a:spLocks noGrp="1"/>
          </p:cNvSpPr>
          <p:nvPr>
            <p:ph type="subTitle" idx="1"/>
          </p:nvPr>
        </p:nvSpPr>
        <p:spPr>
          <a:xfrm rot="18292">
            <a:off x="75652" y="1472704"/>
            <a:ext cx="8803356" cy="5261789"/>
          </a:xfrm>
        </p:spPr>
        <p:txBody>
          <a:bodyPr>
            <a:noAutofit/>
          </a:bodyPr>
          <a:p>
            <a:pPr algn="l"/>
            <a:r>
              <a:rPr sz="3200" lang="en-US"/>
              <a:t>My personal portfolio reflects my journey, skills, and passion for continuous learning and creativity. It serves as a space where I showcase my projects, highlight my problem-solving abilities, and demonstrate my commitment to building user-friendly, innovative, and impactful digital experiences. This portfolio is not just a collection of work, but also a representation of my growth and aspirations. I look forward to expanding it further as I continue to explore new challenges and opportunities in my career.</a:t>
            </a:r>
            <a:endParaRPr sz="3600" lang="en-US"/>
          </a:p>
          <a:p>
            <a:pPr algn="l"/>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88" name=""/>
          <p:cNvSpPr>
            <a:spLocks noGrp="1"/>
          </p:cNvSpPr>
          <p:nvPr>
            <p:ph type="ctrTitle"/>
          </p:nvPr>
        </p:nvSpPr>
        <p:spPr>
          <a:xfrm rot="21600000">
            <a:off x="-1062452" y="0"/>
            <a:ext cx="7772400" cy="1496878"/>
          </a:xfrm>
        </p:spPr>
        <p:txBody>
          <a:bodyPr>
            <a:normAutofit/>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endParaRPr lang="en-US"/>
          </a:p>
        </p:txBody>
      </p:sp>
      <p:sp>
        <p:nvSpPr>
          <p:cNvPr id="1048673" name=""/>
          <p:cNvSpPr txBox="1"/>
          <p:nvPr/>
        </p:nvSpPr>
        <p:spPr>
          <a:xfrm rot="21592686">
            <a:off x="466349" y="3465466"/>
            <a:ext cx="8778535" cy="510540"/>
          </a:xfrm>
          <a:prstGeom prst="rect"/>
        </p:spPr>
        <p:txBody>
          <a:bodyPr rtlCol="0" wrap="square">
            <a:spAutoFit/>
          </a:bodyPr>
          <a:p>
            <a:r>
              <a:rPr sz="2800" lang="en-US">
                <a:solidFill>
                  <a:srgbClr val="000000"/>
                </a:solidFill>
              </a:rPr>
              <a:t>https://github.com/babyshreepoongodi-creator/Baby-shree-.git</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586" name=""/>
          <p:cNvSpPr>
            <a:spLocks noGrp="1"/>
          </p:cNvSpPr>
          <p:nvPr>
            <p:ph type="ctrTitle"/>
          </p:nvPr>
        </p:nvSpPr>
        <p:spPr/>
        <p:txBody>
          <a:bodyPr/>
          <a:p>
            <a:r>
              <a:rPr lang="en-US"/>
              <a:t>T</a:t>
            </a:r>
            <a:r>
              <a:rPr lang="en-US"/>
              <a:t>H</a:t>
            </a:r>
            <a:r>
              <a:rPr lang="en-US"/>
              <a:t>A</a:t>
            </a:r>
            <a:r>
              <a:rPr lang="en-US"/>
              <a:t>NK </a:t>
            </a:r>
            <a:r>
              <a:rPr lang="en-US"/>
              <a:t>Y</a:t>
            </a:r>
            <a:r>
              <a:rPr lang="en-US"/>
              <a:t>O</a:t>
            </a:r>
            <a:r>
              <a:rPr lang="en-US"/>
              <a:t>U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95" name=""/>
          <p:cNvSpPr>
            <a:spLocks noGrp="1"/>
          </p:cNvSpPr>
          <p:nvPr>
            <p:ph type="ctrTitle"/>
          </p:nvPr>
        </p:nvSpPr>
        <p:spPr>
          <a:xfrm>
            <a:off x="685800" y="1667885"/>
            <a:ext cx="7542904" cy="2431586"/>
          </a:xfrm>
        </p:spPr>
        <p:txBody>
          <a:bodyPr>
            <a:normAutofit/>
          </a:bodyPr>
          <a:p>
            <a:r>
              <a:rPr lang="en-US"/>
              <a:t>P</a:t>
            </a:r>
            <a:r>
              <a:rPr lang="en-US"/>
              <a:t>E</a:t>
            </a:r>
            <a:r>
              <a:rPr lang="en-US"/>
              <a:t>RSONAL </a:t>
            </a:r>
            <a:r>
              <a:rPr lang="en-US"/>
              <a:t>P</a:t>
            </a:r>
            <a:r>
              <a:rPr lang="en-US"/>
              <a:t>O</a:t>
            </a:r>
            <a:r>
              <a:rPr lang="en-US"/>
              <a:t>RTFOLIO </a:t>
            </a:r>
            <a:endParaRPr lang="en-US"/>
          </a:p>
        </p:txBody>
      </p:sp>
      <p:sp>
        <p:nvSpPr>
          <p:cNvPr id="1048596" name=""/>
          <p:cNvSpPr>
            <a:spLocks noGrp="1"/>
          </p:cNvSpPr>
          <p:nvPr>
            <p:ph type="subTitle" idx="1"/>
          </p:nvPr>
        </p:nvSpPr>
        <p:spPr>
          <a:xfrm rot="21559804">
            <a:off x="1352606" y="1502736"/>
            <a:ext cx="6687567" cy="3136466"/>
          </a:xfrm>
        </p:spPr>
        <p:txBody>
          <a:bodyPr/>
          <a:p>
            <a:pPr algn="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97" name=""/>
          <p:cNvSpPr>
            <a:spLocks noGrp="1"/>
          </p:cNvSpPr>
          <p:nvPr>
            <p:ph type="ctrTitle"/>
          </p:nvPr>
        </p:nvSpPr>
        <p:spPr>
          <a:xfrm>
            <a:off x="685800" y="1122363"/>
            <a:ext cx="7772400" cy="36657"/>
          </a:xfrm>
        </p:spPr>
        <p:txBody>
          <a:bodyPr>
            <a:normAutofit fontScale="90000"/>
          </a:bodyPr>
          <a:p>
            <a:r>
              <a:rPr lang="en-US"/>
              <a:t>A</a:t>
            </a:r>
            <a:r>
              <a:rPr lang="en-US"/>
              <a:t>g</a:t>
            </a:r>
            <a:r>
              <a:rPr lang="en-US"/>
              <a:t>e</a:t>
            </a:r>
            <a:r>
              <a:rPr lang="en-US"/>
              <a:t>n</a:t>
            </a:r>
            <a:r>
              <a:rPr lang="en-US"/>
              <a:t>d</a:t>
            </a:r>
            <a:r>
              <a:rPr lang="en-US"/>
              <a:t>a</a:t>
            </a:r>
            <a:endParaRPr lang="en-US"/>
          </a:p>
        </p:txBody>
      </p:sp>
      <p:sp>
        <p:nvSpPr>
          <p:cNvPr id="1048598" name=""/>
          <p:cNvSpPr>
            <a:spLocks noGrp="1"/>
          </p:cNvSpPr>
          <p:nvPr>
            <p:ph type="subTitle" idx="1"/>
          </p:nvPr>
        </p:nvSpPr>
        <p:spPr>
          <a:xfrm>
            <a:off x="1143000" y="1186152"/>
            <a:ext cx="6858000" cy="5303168"/>
          </a:xfrm>
        </p:spPr>
        <p:txBody>
          <a:bodyPr>
            <a:noAutofit/>
          </a:bodyPr>
          <a:p>
            <a:pPr algn="l"/>
            <a:r>
              <a:rPr sz="3600" lang="en-US"/>
              <a:t>1</a:t>
            </a:r>
            <a:r>
              <a:rPr sz="3600" lang="en-US"/>
              <a:t>.</a:t>
            </a:r>
            <a:r>
              <a:rPr sz="3600" lang="en-US"/>
              <a:t>P</a:t>
            </a:r>
            <a:r>
              <a:rPr sz="3600" lang="en-US"/>
              <a:t>r</a:t>
            </a:r>
            <a:r>
              <a:rPr sz="3600" lang="en-US"/>
              <a:t>o</a:t>
            </a:r>
            <a:r>
              <a:rPr sz="3600" lang="en-US"/>
              <a:t>b</a:t>
            </a:r>
            <a:r>
              <a:rPr sz="3600" lang="en-US"/>
              <a:t>l</a:t>
            </a:r>
            <a:r>
              <a:rPr sz="3600" lang="en-US"/>
              <a:t>e</a:t>
            </a:r>
            <a:r>
              <a:rPr sz="3600" lang="en-US"/>
              <a:t>m</a:t>
            </a:r>
            <a:r>
              <a:rPr sz="3600" lang="en-US"/>
              <a:t> </a:t>
            </a:r>
            <a:r>
              <a:rPr sz="3600" lang="en-US"/>
              <a:t>S</a:t>
            </a:r>
            <a:r>
              <a:rPr sz="3600" lang="en-US"/>
              <a:t>t</a:t>
            </a:r>
            <a:r>
              <a:rPr sz="3600" lang="en-US"/>
              <a:t>a</a:t>
            </a:r>
            <a:r>
              <a:rPr sz="3600" lang="en-US"/>
              <a:t>t</a:t>
            </a:r>
            <a:r>
              <a:rPr sz="3600" lang="en-US"/>
              <a:t>e</a:t>
            </a:r>
            <a:r>
              <a:rPr sz="3600" lang="en-US"/>
              <a:t>ment </a:t>
            </a:r>
            <a:endParaRPr sz="4000" lang="en-US"/>
          </a:p>
          <a:p>
            <a:pPr algn="l"/>
            <a:r>
              <a:rPr sz="3600" lang="en-US"/>
              <a:t>2</a:t>
            </a:r>
            <a:r>
              <a:rPr sz="3600" lang="en-US"/>
              <a:t>.</a:t>
            </a:r>
            <a:r>
              <a:rPr sz="3600" lang="en-US"/>
              <a:t>P</a:t>
            </a:r>
            <a:r>
              <a:rPr sz="3600" lang="en-US"/>
              <a:t>r</a:t>
            </a:r>
            <a:r>
              <a:rPr sz="3600" lang="en-US"/>
              <a:t>o</a:t>
            </a:r>
            <a:r>
              <a:rPr sz="3600" lang="en-US"/>
              <a:t>j</a:t>
            </a:r>
            <a:r>
              <a:rPr sz="3600" lang="en-US"/>
              <a:t>e</a:t>
            </a:r>
            <a:r>
              <a:rPr sz="3600" lang="en-US"/>
              <a:t>c</a:t>
            </a:r>
            <a:r>
              <a:rPr sz="3600" lang="en-US"/>
              <a:t>t</a:t>
            </a:r>
            <a:r>
              <a:rPr sz="3600" lang="en-US"/>
              <a:t> </a:t>
            </a:r>
            <a:r>
              <a:rPr sz="3600" lang="en-US"/>
              <a:t>o</a:t>
            </a:r>
            <a:r>
              <a:rPr sz="3600" lang="en-US"/>
              <a:t>v</a:t>
            </a:r>
            <a:r>
              <a:rPr sz="3600" lang="en-US"/>
              <a:t>e</a:t>
            </a:r>
            <a:r>
              <a:rPr sz="3600" lang="en-US"/>
              <a:t>r</a:t>
            </a:r>
            <a:r>
              <a:rPr sz="3600" lang="en-US"/>
              <a:t>view </a:t>
            </a:r>
            <a:endParaRPr sz="4000" lang="en-US"/>
          </a:p>
          <a:p>
            <a:pPr algn="l"/>
            <a:r>
              <a:rPr sz="3600" lang="en-US"/>
              <a:t>3</a:t>
            </a:r>
            <a:r>
              <a:rPr sz="3600" lang="en-US"/>
              <a:t>.</a:t>
            </a:r>
            <a:r>
              <a:rPr sz="3600" lang="en-US"/>
              <a:t>E</a:t>
            </a:r>
            <a:r>
              <a:rPr sz="3600" lang="en-US"/>
              <a:t>n</a:t>
            </a:r>
            <a:r>
              <a:rPr sz="3600" lang="en-US"/>
              <a:t>d</a:t>
            </a:r>
            <a:r>
              <a:rPr sz="3600" lang="en-US"/>
              <a:t> </a:t>
            </a:r>
            <a:r>
              <a:rPr sz="3600" lang="en-US"/>
              <a:t>U</a:t>
            </a:r>
            <a:r>
              <a:rPr sz="3600" lang="en-US"/>
              <a:t>s</a:t>
            </a:r>
            <a:r>
              <a:rPr sz="3600" lang="en-US"/>
              <a:t>e</a:t>
            </a:r>
            <a:r>
              <a:rPr sz="3600" lang="en-US"/>
              <a:t>rs </a:t>
            </a:r>
            <a:endParaRPr sz="4000" lang="en-US"/>
          </a:p>
          <a:p>
            <a:pPr algn="l"/>
            <a:r>
              <a:rPr sz="3600" lang="en-US"/>
              <a:t>4</a:t>
            </a:r>
            <a:r>
              <a:rPr sz="3600" lang="en-US"/>
              <a:t>.</a:t>
            </a:r>
            <a:r>
              <a:rPr sz="3600" lang="en-US"/>
              <a:t>T</a:t>
            </a:r>
            <a:r>
              <a:rPr sz="3600" lang="en-US"/>
              <a:t>o</a:t>
            </a:r>
            <a:r>
              <a:rPr sz="3600" lang="en-US"/>
              <a:t>o</a:t>
            </a:r>
            <a:r>
              <a:rPr sz="3600" lang="en-US"/>
              <a:t>l</a:t>
            </a:r>
            <a:r>
              <a:rPr sz="3600" lang="en-US"/>
              <a:t>s</a:t>
            </a:r>
            <a:r>
              <a:rPr sz="3600" lang="en-US"/>
              <a:t> </a:t>
            </a:r>
            <a:r>
              <a:rPr sz="3600" lang="en-US"/>
              <a:t>a</a:t>
            </a:r>
            <a:r>
              <a:rPr sz="3600" lang="en-US"/>
              <a:t>n</a:t>
            </a:r>
            <a:r>
              <a:rPr sz="3600" lang="en-US"/>
              <a:t>d</a:t>
            </a:r>
            <a:r>
              <a:rPr sz="3600" lang="en-US"/>
              <a:t> </a:t>
            </a:r>
            <a:r>
              <a:rPr sz="3600" lang="en-US"/>
              <a:t>T</a:t>
            </a:r>
            <a:r>
              <a:rPr sz="3600" lang="en-US"/>
              <a:t>e</a:t>
            </a:r>
            <a:r>
              <a:rPr sz="3600" lang="en-US"/>
              <a:t>c</a:t>
            </a:r>
            <a:r>
              <a:rPr sz="3600" lang="en-US"/>
              <a:t>h</a:t>
            </a:r>
            <a:r>
              <a:rPr sz="3600" lang="en-US"/>
              <a:t>nologies </a:t>
            </a:r>
            <a:endParaRPr sz="4000" lang="en-US"/>
          </a:p>
          <a:p>
            <a:pPr algn="l"/>
            <a:r>
              <a:rPr sz="3600" lang="en-US"/>
              <a:t>5</a:t>
            </a:r>
            <a:r>
              <a:rPr sz="3600" lang="en-US"/>
              <a:t>.</a:t>
            </a:r>
            <a:r>
              <a:rPr sz="3600" lang="en-US"/>
              <a:t>P</a:t>
            </a:r>
            <a:r>
              <a:rPr sz="3600" lang="en-US"/>
              <a:t>o</a:t>
            </a:r>
            <a:r>
              <a:rPr sz="3600" lang="en-US"/>
              <a:t>r</a:t>
            </a:r>
            <a:r>
              <a:rPr sz="3600" lang="en-US"/>
              <a:t>t</a:t>
            </a:r>
            <a:r>
              <a:rPr sz="3600" lang="en-US"/>
              <a:t>f</a:t>
            </a:r>
            <a:r>
              <a:rPr sz="3600" lang="en-US"/>
              <a:t>o</a:t>
            </a:r>
            <a:r>
              <a:rPr sz="3600" lang="en-US"/>
              <a:t>l</a:t>
            </a:r>
            <a:r>
              <a:rPr sz="3600" lang="en-US"/>
              <a:t>i</a:t>
            </a:r>
            <a:r>
              <a:rPr sz="3600" lang="en-US"/>
              <a:t>o</a:t>
            </a:r>
            <a:r>
              <a:rPr sz="3600" lang="en-US"/>
              <a:t> </a:t>
            </a:r>
            <a:r>
              <a:rPr sz="3600" lang="en-US"/>
              <a:t>d</a:t>
            </a:r>
            <a:r>
              <a:rPr sz="3600" lang="en-US"/>
              <a:t>e</a:t>
            </a:r>
            <a:r>
              <a:rPr sz="3600" lang="en-US"/>
              <a:t>s</a:t>
            </a:r>
            <a:r>
              <a:rPr sz="3600" lang="en-US"/>
              <a:t>i</a:t>
            </a:r>
            <a:r>
              <a:rPr sz="3600" lang="en-US"/>
              <a:t>g</a:t>
            </a:r>
            <a:r>
              <a:rPr sz="3600" lang="en-US"/>
              <a:t>n</a:t>
            </a:r>
            <a:r>
              <a:rPr sz="3600" lang="en-US"/>
              <a:t> </a:t>
            </a:r>
            <a:r>
              <a:rPr sz="3600" lang="en-US"/>
              <a:t>a</a:t>
            </a:r>
            <a:r>
              <a:rPr sz="3600" lang="en-US"/>
              <a:t>n</a:t>
            </a:r>
            <a:r>
              <a:rPr sz="3600" lang="en-US"/>
              <a:t>d</a:t>
            </a:r>
            <a:r>
              <a:rPr sz="3600" lang="en-US"/>
              <a:t> </a:t>
            </a:r>
            <a:r>
              <a:rPr sz="3600" lang="en-US"/>
              <a:t>L</a:t>
            </a:r>
            <a:r>
              <a:rPr sz="3600" lang="en-US"/>
              <a:t>ayout </a:t>
            </a:r>
            <a:endParaRPr sz="4000" lang="en-US"/>
          </a:p>
          <a:p>
            <a:pPr algn="l"/>
            <a:r>
              <a:rPr sz="3600" lang="en-US"/>
              <a:t>6</a:t>
            </a:r>
            <a:r>
              <a:rPr sz="3600" lang="en-US"/>
              <a:t>.</a:t>
            </a:r>
            <a:r>
              <a:rPr sz="3600" lang="en-US"/>
              <a:t>F</a:t>
            </a:r>
            <a:r>
              <a:rPr sz="3600" lang="en-US"/>
              <a:t>e</a:t>
            </a:r>
            <a:r>
              <a:rPr sz="3600" lang="en-US"/>
              <a:t>a</a:t>
            </a:r>
            <a:r>
              <a:rPr sz="3600" lang="en-US"/>
              <a:t>t</a:t>
            </a:r>
            <a:r>
              <a:rPr sz="3600" lang="en-US"/>
              <a:t>u</a:t>
            </a:r>
            <a:r>
              <a:rPr sz="3600" lang="en-US"/>
              <a:t>r</a:t>
            </a:r>
            <a:r>
              <a:rPr sz="3600" lang="en-US"/>
              <a:t>e</a:t>
            </a:r>
            <a:r>
              <a:rPr sz="3600" lang="en-US"/>
              <a:t>s</a:t>
            </a:r>
            <a:r>
              <a:rPr sz="3600" lang="en-US"/>
              <a:t> </a:t>
            </a:r>
            <a:r>
              <a:rPr sz="3600" lang="en-US"/>
              <a:t>a</a:t>
            </a:r>
            <a:r>
              <a:rPr sz="3600" lang="en-US"/>
              <a:t>n</a:t>
            </a:r>
            <a:r>
              <a:rPr sz="3600" lang="en-US"/>
              <a:t>d</a:t>
            </a:r>
            <a:r>
              <a:rPr sz="3600" lang="en-US"/>
              <a:t> </a:t>
            </a:r>
            <a:r>
              <a:rPr sz="3600" lang="en-US"/>
              <a:t>F</a:t>
            </a:r>
            <a:r>
              <a:rPr sz="3600" lang="en-US"/>
              <a:t>u</a:t>
            </a:r>
            <a:r>
              <a:rPr sz="3600" lang="en-US"/>
              <a:t>n</a:t>
            </a:r>
            <a:r>
              <a:rPr sz="3600" lang="en-US"/>
              <a:t>c</a:t>
            </a:r>
            <a:r>
              <a:rPr sz="3600" lang="en-US"/>
              <a:t>t</a:t>
            </a:r>
            <a:r>
              <a:rPr sz="3600" lang="en-US"/>
              <a:t>i</a:t>
            </a:r>
            <a:r>
              <a:rPr sz="3600" lang="en-US"/>
              <a:t>o</a:t>
            </a:r>
            <a:r>
              <a:rPr sz="3600" lang="en-US"/>
              <a:t>n</a:t>
            </a:r>
            <a:r>
              <a:rPr sz="3600" lang="en-US"/>
              <a:t>a</a:t>
            </a:r>
            <a:r>
              <a:rPr sz="3600" lang="en-US"/>
              <a:t>l</a:t>
            </a:r>
            <a:r>
              <a:rPr sz="3600" lang="en-US"/>
              <a:t>i</a:t>
            </a:r>
            <a:r>
              <a:rPr sz="3600" lang="en-US"/>
              <a:t>t</a:t>
            </a:r>
            <a:r>
              <a:rPr sz="3600" lang="en-US"/>
              <a:t>y</a:t>
            </a:r>
            <a:endParaRPr sz="4000" lang="en-US"/>
          </a:p>
          <a:p>
            <a:pPr algn="l"/>
            <a:r>
              <a:rPr sz="3600" lang="en-US"/>
              <a:t>7</a:t>
            </a:r>
            <a:r>
              <a:rPr sz="3600" lang="en-US"/>
              <a:t>.</a:t>
            </a:r>
            <a:r>
              <a:rPr sz="3600" lang="en-US"/>
              <a:t>R</a:t>
            </a:r>
            <a:r>
              <a:rPr sz="3600" lang="en-US"/>
              <a:t>e</a:t>
            </a:r>
            <a:r>
              <a:rPr sz="3600" lang="en-US"/>
              <a:t>s</a:t>
            </a:r>
            <a:r>
              <a:rPr sz="3600" lang="en-US"/>
              <a:t>u</a:t>
            </a:r>
            <a:r>
              <a:rPr sz="3600" lang="en-US"/>
              <a:t>l</a:t>
            </a:r>
            <a:r>
              <a:rPr sz="3600" lang="en-US"/>
              <a:t>t</a:t>
            </a:r>
            <a:r>
              <a:rPr sz="3600" lang="en-US"/>
              <a:t>s</a:t>
            </a:r>
            <a:r>
              <a:rPr sz="3600" lang="en-US"/>
              <a:t> </a:t>
            </a:r>
            <a:r>
              <a:rPr sz="3600" lang="en-US"/>
              <a:t>a</a:t>
            </a:r>
            <a:r>
              <a:rPr sz="3600" lang="en-US"/>
              <a:t>n</a:t>
            </a:r>
            <a:r>
              <a:rPr sz="3600" lang="en-US"/>
              <a:t>d</a:t>
            </a:r>
            <a:r>
              <a:rPr sz="3600" lang="en-US"/>
              <a:t> </a:t>
            </a:r>
            <a:r>
              <a:rPr sz="3600" lang="en-US"/>
              <a:t>S</a:t>
            </a:r>
            <a:r>
              <a:rPr sz="3600" lang="en-US"/>
              <a:t>c</a:t>
            </a:r>
            <a:r>
              <a:rPr sz="3600" lang="en-US"/>
              <a:t>r</a:t>
            </a:r>
            <a:r>
              <a:rPr sz="3600" lang="en-US"/>
              <a:t>e</a:t>
            </a:r>
            <a:r>
              <a:rPr sz="3600" lang="en-US"/>
              <a:t>e</a:t>
            </a:r>
            <a:r>
              <a:rPr sz="3600" lang="en-US"/>
              <a:t>nshot </a:t>
            </a:r>
            <a:endParaRPr sz="4000" lang="en-US"/>
          </a:p>
          <a:p>
            <a:pPr algn="l"/>
            <a:r>
              <a:rPr sz="3600" lang="en-US"/>
              <a:t>8</a:t>
            </a:r>
            <a:r>
              <a:rPr sz="3600" lang="en-US"/>
              <a:t>.</a:t>
            </a:r>
            <a:r>
              <a:rPr sz="3600" lang="en-US"/>
              <a:t>C</a:t>
            </a:r>
            <a:r>
              <a:rPr sz="3600" lang="en-US"/>
              <a:t>o</a:t>
            </a:r>
            <a:r>
              <a:rPr sz="3600" lang="en-US"/>
              <a:t>n</a:t>
            </a:r>
            <a:r>
              <a:rPr sz="3600" lang="en-US"/>
              <a:t>c</a:t>
            </a:r>
            <a:r>
              <a:rPr sz="3600" lang="en-US"/>
              <a:t>l</a:t>
            </a:r>
            <a:r>
              <a:rPr sz="3600" lang="en-US"/>
              <a:t>u</a:t>
            </a:r>
            <a:r>
              <a:rPr sz="3600" lang="en-US"/>
              <a:t>s</a:t>
            </a:r>
            <a:r>
              <a:rPr sz="3600" lang="en-US"/>
              <a:t>i</a:t>
            </a:r>
            <a:r>
              <a:rPr sz="3600" lang="en-US"/>
              <a:t>o</a:t>
            </a:r>
            <a:r>
              <a:rPr sz="3600" lang="en-US"/>
              <a:t>n</a:t>
            </a:r>
            <a:endParaRPr sz="4000" lang="en-US"/>
          </a:p>
          <a:p>
            <a:pPr algn="l"/>
            <a:r>
              <a:rPr sz="3600" lang="en-US"/>
              <a:t>9</a:t>
            </a:r>
            <a:r>
              <a:rPr sz="3600" lang="en-US"/>
              <a:t>.</a:t>
            </a:r>
            <a:r>
              <a:rPr sz="3600" lang="en-US"/>
              <a:t>G</a:t>
            </a:r>
            <a:r>
              <a:rPr sz="3600" lang="en-US"/>
              <a:t>i</a:t>
            </a:r>
            <a:r>
              <a:rPr sz="3600" lang="en-US"/>
              <a:t>t</a:t>
            </a:r>
            <a:r>
              <a:rPr sz="3600" lang="en-US"/>
              <a:t>H</a:t>
            </a:r>
            <a:r>
              <a:rPr sz="3600" lang="en-US"/>
              <a:t>u</a:t>
            </a:r>
            <a:r>
              <a:rPr sz="3600" lang="en-US"/>
              <a:t>b</a:t>
            </a:r>
            <a:r>
              <a:rPr sz="3600" lang="en-US"/>
              <a:t> </a:t>
            </a:r>
            <a:r>
              <a:rPr sz="3600" lang="en-US"/>
              <a:t>L</a:t>
            </a:r>
            <a:r>
              <a:rPr sz="3600" lang="en-US"/>
              <a:t>i</a:t>
            </a:r>
            <a:r>
              <a:rPr sz="3600" lang="en-US"/>
              <a:t>n</a:t>
            </a:r>
            <a:r>
              <a:rPr sz="3600" lang="en-US"/>
              <a:t>k</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599" name=""/>
          <p:cNvSpPr>
            <a:spLocks noGrp="1"/>
          </p:cNvSpPr>
          <p:nvPr>
            <p:ph type="ctrTitle"/>
          </p:nvPr>
        </p:nvSpPr>
        <p:spPr>
          <a:xfrm flipV="0">
            <a:off x="0" y="-215302"/>
            <a:ext cx="7954240" cy="1268614"/>
          </a:xfrm>
        </p:spPr>
        <p:txBody>
          <a:bodyPr>
            <a:normAutofit/>
          </a:bodyPr>
          <a:p>
            <a:r>
              <a:rPr lang="en-US"/>
              <a:t>P</a:t>
            </a:r>
            <a:r>
              <a:rPr lang="en-US"/>
              <a:t>r</a:t>
            </a:r>
            <a:r>
              <a:rPr lang="en-US"/>
              <a:t>o</a:t>
            </a:r>
            <a:r>
              <a:rPr lang="en-US"/>
              <a:t>b</a:t>
            </a:r>
            <a:r>
              <a:rPr lang="en-US"/>
              <a:t>l</a:t>
            </a:r>
            <a:r>
              <a:rPr lang="en-US"/>
              <a:t>e</a:t>
            </a:r>
            <a:r>
              <a:rPr lang="en-US"/>
              <a:t>m </a:t>
            </a:r>
            <a:r>
              <a:rPr lang="en-US"/>
              <a:t>S</a:t>
            </a:r>
            <a:r>
              <a:rPr lang="en-US"/>
              <a:t>t</a:t>
            </a:r>
            <a:r>
              <a:rPr lang="en-US"/>
              <a:t>atement </a:t>
            </a:r>
            <a:endParaRPr lang="en-US"/>
          </a:p>
        </p:txBody>
      </p:sp>
      <p:sp>
        <p:nvSpPr>
          <p:cNvPr id="1048600" name=""/>
          <p:cNvSpPr>
            <a:spLocks noGrp="1"/>
          </p:cNvSpPr>
          <p:nvPr>
            <p:ph type="subTitle" idx="1"/>
          </p:nvPr>
        </p:nvSpPr>
        <p:spPr>
          <a:xfrm rot="21589796">
            <a:off x="-14813" y="1191184"/>
            <a:ext cx="8711326" cy="5391170"/>
          </a:xfrm>
        </p:spPr>
        <p:txBody>
          <a:bodyPr>
            <a:noAutofit/>
          </a:bodyPr>
          <a:p>
            <a:pPr algn="l"/>
            <a:r>
              <a:rPr sz="3200" lang="en-US"/>
              <a:t>In today’s competitive environment, showcasing skills, creativity, and experience is essential for standing out to potential employers, clients, or collaborators. Traditional resumes often fail to fully highlight an individual’s capabilities, practical projects, and unique strengths. Without a well-structured platform, it becomes difficult to present technical expertise, creativity, and personal achievements in a professional and engaging way</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1" name=""/>
          <p:cNvSpPr>
            <a:spLocks noGrp="1"/>
          </p:cNvSpPr>
          <p:nvPr>
            <p:ph type="ctrTitle"/>
          </p:nvPr>
        </p:nvSpPr>
        <p:spPr>
          <a:xfrm rot="21600000" flipV="0">
            <a:off x="-503060" y="539590"/>
            <a:ext cx="7772400" cy="411609"/>
          </a:xfrm>
        </p:spPr>
        <p:txBody>
          <a:bodyPr>
            <a:normAutofit fontScale="90000"/>
          </a:bodyPr>
          <a:p>
            <a:r>
              <a:rPr lang="en-US"/>
              <a:t>P</a:t>
            </a:r>
            <a:r>
              <a:rPr lang="en-US"/>
              <a:t>r</a:t>
            </a:r>
            <a:r>
              <a:rPr lang="en-US"/>
              <a:t>o</a:t>
            </a:r>
            <a:r>
              <a:rPr lang="en-US"/>
              <a:t>j</a:t>
            </a:r>
            <a:r>
              <a:rPr lang="en-US"/>
              <a:t>e</a:t>
            </a:r>
            <a:r>
              <a:rPr lang="en-US"/>
              <a:t>ct </a:t>
            </a:r>
            <a:r>
              <a:rPr lang="en-US"/>
              <a:t>O</a:t>
            </a:r>
            <a:r>
              <a:rPr lang="en-US"/>
              <a:t>v</a:t>
            </a:r>
            <a:r>
              <a:rPr lang="en-US"/>
              <a:t>e</a:t>
            </a:r>
            <a:r>
              <a:rPr lang="en-US"/>
              <a:t>r</a:t>
            </a:r>
            <a:r>
              <a:rPr lang="en-US"/>
              <a:t>view </a:t>
            </a:r>
            <a:endParaRPr lang="en-US"/>
          </a:p>
        </p:txBody>
      </p:sp>
      <p:sp>
        <p:nvSpPr>
          <p:cNvPr id="1048602" name=""/>
          <p:cNvSpPr>
            <a:spLocks noGrp="1"/>
          </p:cNvSpPr>
          <p:nvPr>
            <p:ph type="subTitle" idx="1"/>
          </p:nvPr>
        </p:nvSpPr>
        <p:spPr>
          <a:xfrm>
            <a:off x="142875" y="1458913"/>
            <a:ext cx="8832273" cy="5227637"/>
          </a:xfrm>
        </p:spPr>
        <p:txBody>
          <a:bodyPr>
            <a:normAutofit fontScale="100000" lnSpcReduction="20000"/>
          </a:bodyPr>
          <a:p>
            <a:pPr algn="l"/>
            <a:r>
              <a:rPr sz="2800" lang="en-US"/>
              <a:t>The Personal Portfolio Website is a digital platform designed to showcase my skills, projects, and achievements in web development and design. It provides a professional space where potential employers, collaborators, and peers can explore my work, learn about my background, and connect with me easily.</a:t>
            </a:r>
            <a:endParaRPr sz="3200" lang="en-US"/>
          </a:p>
          <a:p>
            <a:pPr algn="l"/>
            <a:r>
              <a:rPr sz="2800" lang="en-US"/>
              <a:t>The portfolio highlights my technical expertise in HTML, CSS, JavaScript, and other tools while also reflecting my creativity and personal style. It includes sections such as an About Me page, Project Gallery, Resume/Skills section, and a Contact form for direct communication.</a:t>
            </a:r>
            <a:endParaRPr sz="3200" lang="en-US"/>
          </a:p>
          <a:p>
            <a:pPr algn="l"/>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3" name=""/>
          <p:cNvSpPr>
            <a:spLocks noGrp="1"/>
          </p:cNvSpPr>
          <p:nvPr>
            <p:ph type="ctrTitle"/>
          </p:nvPr>
        </p:nvSpPr>
        <p:spPr>
          <a:xfrm rot="10795972" flipV="1">
            <a:off x="627" y="4025"/>
            <a:ext cx="6872739" cy="1073689"/>
          </a:xfrm>
        </p:spPr>
        <p:txBody>
          <a:bodyPr>
            <a:normAutofit/>
          </a:bodyPr>
          <a:p>
            <a:r>
              <a:rPr lang="en-US"/>
              <a:t>E</a:t>
            </a:r>
            <a:r>
              <a:rPr lang="en-US"/>
              <a:t>n</a:t>
            </a:r>
            <a:r>
              <a:rPr lang="en-US"/>
              <a:t>d</a:t>
            </a:r>
            <a:r>
              <a:rPr lang="en-US"/>
              <a:t> </a:t>
            </a:r>
            <a:r>
              <a:rPr lang="en-US"/>
              <a:t>U</a:t>
            </a:r>
            <a:r>
              <a:rPr lang="en-US"/>
              <a:t>sers </a:t>
            </a:r>
            <a:endParaRPr lang="en-US"/>
          </a:p>
        </p:txBody>
      </p:sp>
      <p:sp>
        <p:nvSpPr>
          <p:cNvPr id="1048604" name=""/>
          <p:cNvSpPr>
            <a:spLocks noGrp="1"/>
          </p:cNvSpPr>
          <p:nvPr>
            <p:ph type="subTitle" idx="1"/>
          </p:nvPr>
        </p:nvSpPr>
        <p:spPr>
          <a:xfrm>
            <a:off x="337007" y="1380298"/>
            <a:ext cx="8176776" cy="5592001"/>
          </a:xfrm>
        </p:spPr>
        <p:txBody>
          <a:bodyPr>
            <a:noAutofit/>
          </a:bodyPr>
          <a:p>
            <a:pPr algn="l"/>
            <a:r>
              <a:rPr sz="2400" lang="en-US"/>
              <a:t>In a personal portfolio, end users are the people who will visit, view, and interact with your portfolio. They are the ones who benefit from the information you present.</a:t>
            </a:r>
            <a:endParaRPr sz="2000" lang="en-US"/>
          </a:p>
          <a:p>
            <a:pPr algn="l"/>
            <a:r>
              <a:rPr sz="2400" lang="en-US"/>
              <a:t>Examples of End Users for a Personal Portfolio:</a:t>
            </a:r>
            <a:endParaRPr sz="2000" lang="en-US"/>
          </a:p>
          <a:p>
            <a:pPr algn="l"/>
            <a:r>
              <a:rPr sz="2400" lang="en-US"/>
              <a:t>1. Potential Employers / Recruiters – to evaluate your skills and suitability for jobs.</a:t>
            </a:r>
            <a:endParaRPr sz="2000" lang="en-US"/>
          </a:p>
          <a:p>
            <a:pPr algn="l"/>
            <a:r>
              <a:rPr sz="2400" lang="en-US"/>
              <a:t>2. Clients – if you’re offering freelance or project-based work.</a:t>
            </a:r>
            <a:endParaRPr sz="2000" lang="en-US"/>
          </a:p>
          <a:p>
            <a:pPr algn="l"/>
            <a:r>
              <a:rPr sz="2400" lang="en-US"/>
              <a:t>3. Educators / Professors – if the portfolio is academic (to assess your learning and projects).</a:t>
            </a:r>
            <a:endParaRPr sz="2000" lang="en-US"/>
          </a:p>
          <a:p>
            <a:pPr algn="l"/>
            <a:r>
              <a:rPr sz="2400" lang="en-US"/>
              <a:t>4. Peers / Colleagues – to collaborate or get inspiration.</a:t>
            </a:r>
            <a:endParaRPr sz="2000" lang="en-US"/>
          </a:p>
          <a:p>
            <a:pPr algn="l"/>
            <a:r>
              <a:rPr sz="2400" lang="en-US"/>
              <a:t>5. General Audience – anyone interested in your creative, technical, or professional work.</a:t>
            </a:r>
            <a:endParaRPr sz="2000" lang="en-US"/>
          </a:p>
          <a:p>
            <a:pPr algn="l"/>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5" name=""/>
          <p:cNvSpPr>
            <a:spLocks noGrp="1"/>
          </p:cNvSpPr>
          <p:nvPr>
            <p:ph type="ctrTitle"/>
          </p:nvPr>
        </p:nvSpPr>
        <p:spPr>
          <a:xfrm>
            <a:off x="-468518" y="235594"/>
            <a:ext cx="8551718" cy="656369"/>
          </a:xfrm>
        </p:spPr>
        <p:txBody>
          <a:bodyPr>
            <a:noAutofit/>
          </a:bodyPr>
          <a:p>
            <a:r>
              <a:rPr sz="4800" lang="en-US">
                <a:solidFill>
                  <a:srgbClr val="36363D"/>
                </a:solidFill>
              </a:rPr>
              <a:t>T</a:t>
            </a:r>
            <a:r>
              <a:rPr sz="4800" lang="en-US">
                <a:solidFill>
                  <a:srgbClr val="36363D"/>
                </a:solidFill>
              </a:rPr>
              <a:t>o</a:t>
            </a:r>
            <a:r>
              <a:rPr sz="4800" lang="en-US">
                <a:solidFill>
                  <a:srgbClr val="36363D"/>
                </a:solidFill>
              </a:rPr>
              <a:t>o</a:t>
            </a:r>
            <a:r>
              <a:rPr sz="4800" lang="en-US">
                <a:solidFill>
                  <a:srgbClr val="36363D"/>
                </a:solidFill>
              </a:rPr>
              <a:t>l</a:t>
            </a:r>
            <a:r>
              <a:rPr sz="4800" lang="en-US">
                <a:solidFill>
                  <a:srgbClr val="36363D"/>
                </a:solidFill>
              </a:rPr>
              <a:t>s</a:t>
            </a:r>
            <a:r>
              <a:rPr sz="4800" lang="en-US">
                <a:solidFill>
                  <a:srgbClr val="36363D"/>
                </a:solidFill>
              </a:rPr>
              <a:t> </a:t>
            </a:r>
            <a:r>
              <a:rPr sz="4800" lang="en-US">
                <a:solidFill>
                  <a:srgbClr val="36363D"/>
                </a:solidFill>
              </a:rPr>
              <a:t>a</a:t>
            </a:r>
            <a:r>
              <a:rPr sz="4800" lang="en-US">
                <a:solidFill>
                  <a:srgbClr val="36363D"/>
                </a:solidFill>
              </a:rPr>
              <a:t>n</a:t>
            </a:r>
            <a:r>
              <a:rPr sz="4800" lang="en-US">
                <a:solidFill>
                  <a:srgbClr val="36363D"/>
                </a:solidFill>
              </a:rPr>
              <a:t>d</a:t>
            </a:r>
            <a:r>
              <a:rPr sz="4800" lang="en-US">
                <a:solidFill>
                  <a:srgbClr val="36363D"/>
                </a:solidFill>
              </a:rPr>
              <a:t> </a:t>
            </a:r>
            <a:r>
              <a:rPr sz="4800" lang="en-US">
                <a:solidFill>
                  <a:srgbClr val="36363D"/>
                </a:solidFill>
              </a:rPr>
              <a:t>Technologies </a:t>
            </a:r>
            <a:r>
              <a:rPr sz="6600" lang="en-US">
                <a:solidFill>
                  <a:srgbClr val="36363D"/>
                </a:solidFill>
              </a:rPr>
              <a:t> </a:t>
            </a:r>
            <a:endParaRPr sz="6600" lang="en-US">
              <a:solidFill>
                <a:srgbClr val="36363D"/>
              </a:solidFill>
            </a:endParaRPr>
          </a:p>
        </p:txBody>
      </p:sp>
      <p:sp>
        <p:nvSpPr>
          <p:cNvPr id="1048606" name=""/>
          <p:cNvSpPr>
            <a:spLocks noGrp="1"/>
          </p:cNvSpPr>
          <p:nvPr/>
        </p:nvSpPr>
        <p:spPr>
          <a:xfrm rot="21600000">
            <a:off x="375744" y="891963"/>
            <a:ext cx="10407763" cy="6293480"/>
          </a:xfrm>
          <a:prstGeom prst="rect"/>
        </p:spPr>
        <p:txBody>
          <a:bodyPr bIns="45720" lIns="91440" rIns="91440" rtlCol="0" tIns="45720" vert="horz">
            <a:noAutofit/>
          </a:bodyPr>
          <a:lstStyle>
            <a:lvl1pPr algn="ctr" defTabSz="914400" indent="0" marL="0">
              <a:lnSpc>
                <a:spcPct val="90000"/>
              </a:lnSpc>
              <a:spcBef>
                <a:spcPts val="1000"/>
              </a:spcBef>
              <a:buNone/>
              <a:defRPr sz="2400" kern="1200">
                <a:solidFill>
                  <a:srgbClr val="000000"/>
                </a:solidFill>
                <a:latin typeface="+mn-lt"/>
                <a:ea typeface="+mn-ea"/>
                <a:cs typeface="+mn-cs"/>
              </a:defRPr>
            </a:lvl1pPr>
            <a:lvl2pPr algn="ctr" defTabSz="914400" indent="0" marL="457200">
              <a:lnSpc>
                <a:spcPct val="90000"/>
              </a:lnSpc>
              <a:spcBef>
                <a:spcPts val="500"/>
              </a:spcBef>
              <a:buNone/>
              <a:defRPr sz="2000" kern="1200">
                <a:solidFill>
                  <a:srgbClr val="000000"/>
                </a:solidFill>
                <a:latin typeface="+mn-lt"/>
                <a:ea typeface="+mn-ea"/>
                <a:cs typeface="+mn-cs"/>
              </a:defRPr>
            </a:lvl2pPr>
            <a:lvl3pPr algn="ctr" defTabSz="914400" indent="0" marL="914400">
              <a:lnSpc>
                <a:spcPct val="90000"/>
              </a:lnSpc>
              <a:spcBef>
                <a:spcPts val="500"/>
              </a:spcBef>
              <a:buNone/>
              <a:defRPr sz="1800" kern="1200">
                <a:solidFill>
                  <a:srgbClr val="000000"/>
                </a:solidFill>
                <a:latin typeface="+mn-lt"/>
                <a:ea typeface="+mn-ea"/>
                <a:cs typeface="+mn-cs"/>
              </a:defRPr>
            </a:lvl3pPr>
            <a:lvl4pPr algn="ctr" defTabSz="914400" indent="0" marL="1371600">
              <a:lnSpc>
                <a:spcPct val="90000"/>
              </a:lnSpc>
              <a:spcBef>
                <a:spcPts val="500"/>
              </a:spcBef>
              <a:buNone/>
              <a:defRPr sz="1600" kern="1200">
                <a:solidFill>
                  <a:srgbClr val="000000"/>
                </a:solidFill>
                <a:latin typeface="+mn-lt"/>
                <a:ea typeface="+mn-ea"/>
                <a:cs typeface="+mn-cs"/>
              </a:defRPr>
            </a:lvl4pPr>
            <a:lvl5pPr algn="ctr" defTabSz="914400" indent="0" marL="1828800">
              <a:lnSpc>
                <a:spcPct val="90000"/>
              </a:lnSpc>
              <a:spcBef>
                <a:spcPts val="500"/>
              </a:spcBef>
              <a:buNone/>
              <a:defRPr sz="1600" kern="1200">
                <a:solidFill>
                  <a:srgbClr val="000000"/>
                </a:solidFill>
                <a:latin typeface="+mn-lt"/>
                <a:ea typeface="+mn-ea"/>
                <a:cs typeface="+mn-cs"/>
              </a:defRPr>
            </a:lvl5pPr>
            <a:lvl6pPr algn="ctr" defTabSz="914400" indent="0" marL="2286000">
              <a:lnSpc>
                <a:spcPct val="90000"/>
              </a:lnSpc>
              <a:spcBef>
                <a:spcPts val="500"/>
              </a:spcBef>
              <a:buNone/>
              <a:defRPr sz="1600" kern="1200">
                <a:solidFill>
                  <a:srgbClr val="000000"/>
                </a:solidFill>
                <a:latin typeface="+mn-lt"/>
                <a:ea typeface="+mn-ea"/>
                <a:cs typeface="+mn-cs"/>
              </a:defRPr>
            </a:lvl6pPr>
            <a:lvl7pPr algn="ctr" defTabSz="914400" indent="0" marL="2743200">
              <a:lnSpc>
                <a:spcPct val="90000"/>
              </a:lnSpc>
              <a:spcBef>
                <a:spcPts val="500"/>
              </a:spcBef>
              <a:buNone/>
              <a:defRPr sz="1600" kern="1200">
                <a:solidFill>
                  <a:srgbClr val="000000"/>
                </a:solidFill>
                <a:latin typeface="+mn-lt"/>
                <a:ea typeface="+mn-ea"/>
                <a:cs typeface="+mn-cs"/>
              </a:defRPr>
            </a:lvl7pPr>
            <a:lvl8pPr algn="ctr" defTabSz="914400" indent="0" marL="3200400">
              <a:lnSpc>
                <a:spcPct val="90000"/>
              </a:lnSpc>
              <a:spcBef>
                <a:spcPts val="500"/>
              </a:spcBef>
              <a:buNone/>
              <a:defRPr sz="1600" kern="1200">
                <a:solidFill>
                  <a:srgbClr val="000000"/>
                </a:solidFill>
                <a:latin typeface="+mn-lt"/>
                <a:ea typeface="+mn-ea"/>
                <a:cs typeface="+mn-cs"/>
              </a:defRPr>
            </a:lvl8pPr>
            <a:lvl9pPr algn="ctr" defTabSz="914400" indent="0" marL="3657600">
              <a:lnSpc>
                <a:spcPct val="90000"/>
              </a:lnSpc>
              <a:spcBef>
                <a:spcPts val="500"/>
              </a:spcBef>
              <a:buNone/>
              <a:defRPr sz="1600" kern="1200">
                <a:solidFill>
                  <a:srgbClr val="000000"/>
                </a:solidFill>
                <a:latin typeface="+mn-lt"/>
                <a:ea typeface="+mn-ea"/>
                <a:cs typeface="+mn-cs"/>
              </a:defRPr>
            </a:lvl9pPr>
          </a:lstStyle>
          <a:p>
            <a:pPr algn="l"/>
            <a:r>
              <a:rPr sz="4400" lang="en-US">
                <a:latin typeface="Arial"/>
              </a:rPr>
              <a:t>F</a:t>
            </a:r>
            <a:r>
              <a:rPr sz="4400" lang="en-US">
                <a:latin typeface="Arial"/>
              </a:rPr>
              <a:t>r</a:t>
            </a:r>
            <a:r>
              <a:rPr sz="4400" lang="en-US">
                <a:latin typeface="Arial"/>
              </a:rPr>
              <a:t>o</a:t>
            </a:r>
            <a:r>
              <a:rPr sz="4400" lang="en-US">
                <a:latin typeface="Arial"/>
              </a:rPr>
              <a:t>n</a:t>
            </a:r>
            <a:r>
              <a:rPr sz="4400" lang="en-US">
                <a:latin typeface="Arial"/>
              </a:rPr>
              <a:t>t</a:t>
            </a:r>
            <a:r>
              <a:rPr sz="4400" lang="en-US">
                <a:latin typeface="Arial"/>
              </a:rPr>
              <a:t>e</a:t>
            </a:r>
            <a:r>
              <a:rPr sz="4400" lang="en-US">
                <a:latin typeface="Arial"/>
              </a:rPr>
              <a:t>n</a:t>
            </a:r>
            <a:r>
              <a:rPr sz="4400" lang="en-US">
                <a:latin typeface="Arial"/>
              </a:rPr>
              <a:t>d</a:t>
            </a:r>
            <a:r>
              <a:rPr sz="4400" lang="en-US">
                <a:latin typeface="Arial"/>
              </a:rPr>
              <a:t> </a:t>
            </a:r>
            <a:r>
              <a:rPr sz="4400" lang="en-US">
                <a:latin typeface="Arial"/>
              </a:rPr>
              <a:t>(</a:t>
            </a:r>
            <a:r>
              <a:rPr sz="4400" lang="en-US">
                <a:latin typeface="Arial"/>
              </a:rPr>
              <a:t>u</a:t>
            </a:r>
            <a:r>
              <a:rPr sz="4400" lang="en-US">
                <a:latin typeface="Arial"/>
              </a:rPr>
              <a:t>s</a:t>
            </a:r>
            <a:r>
              <a:rPr sz="4400" lang="en-US">
                <a:latin typeface="Arial"/>
              </a:rPr>
              <a:t>e</a:t>
            </a:r>
            <a:r>
              <a:rPr sz="4400" lang="en-US">
                <a:latin typeface="Arial"/>
              </a:rPr>
              <a:t>r</a:t>
            </a:r>
            <a:r>
              <a:rPr sz="4400" lang="en-US">
                <a:latin typeface="Arial"/>
              </a:rPr>
              <a:t> </a:t>
            </a:r>
            <a:r>
              <a:rPr sz="4400" lang="en-US">
                <a:latin typeface="Arial"/>
              </a:rPr>
              <a:t>i</a:t>
            </a:r>
            <a:r>
              <a:rPr sz="4400" lang="en-US">
                <a:latin typeface="Arial"/>
              </a:rPr>
              <a:t>n</a:t>
            </a:r>
            <a:r>
              <a:rPr sz="4400" lang="en-US">
                <a:latin typeface="Arial"/>
              </a:rPr>
              <a:t>t</a:t>
            </a:r>
            <a:r>
              <a:rPr sz="4400" lang="en-US">
                <a:latin typeface="Arial"/>
              </a:rPr>
              <a:t>erface</a:t>
            </a:r>
            <a:r>
              <a:rPr sz="4400" lang="en-US">
                <a:latin typeface="Arial"/>
              </a:rPr>
              <a:t>)</a:t>
            </a:r>
            <a:endParaRPr sz="4800" lang="en-US"/>
          </a:p>
          <a:p>
            <a:pPr algn="l"/>
            <a:r>
              <a:rPr sz="4400" lang="en-US">
                <a:latin typeface="Arial"/>
              </a:rPr>
              <a:t>B</a:t>
            </a:r>
            <a:r>
              <a:rPr sz="4400" lang="en-US">
                <a:latin typeface="Arial"/>
              </a:rPr>
              <a:t>a</a:t>
            </a:r>
            <a:r>
              <a:rPr sz="4400" lang="en-US">
                <a:latin typeface="Arial"/>
              </a:rPr>
              <a:t>c</a:t>
            </a:r>
            <a:r>
              <a:rPr sz="4400" lang="en-US">
                <a:latin typeface="Arial"/>
              </a:rPr>
              <a:t>k</a:t>
            </a:r>
            <a:r>
              <a:rPr sz="4400" lang="en-US">
                <a:latin typeface="Arial"/>
              </a:rPr>
              <a:t>end </a:t>
            </a:r>
            <a:r>
              <a:rPr sz="4400" lang="en-US">
                <a:latin typeface="Arial"/>
              </a:rPr>
              <a:t>(</a:t>
            </a:r>
            <a:r>
              <a:rPr sz="4400" lang="en-US">
                <a:latin typeface="Arial"/>
              </a:rPr>
              <a:t> </a:t>
            </a:r>
            <a:r>
              <a:rPr sz="4400" lang="en-US">
                <a:latin typeface="Arial"/>
              </a:rPr>
              <a:t>O</a:t>
            </a:r>
            <a:r>
              <a:rPr sz="4400" lang="en-US">
                <a:latin typeface="Arial"/>
              </a:rPr>
              <a:t>p</a:t>
            </a:r>
            <a:r>
              <a:rPr sz="4400" lang="en-US">
                <a:latin typeface="Arial"/>
              </a:rPr>
              <a:t>t</a:t>
            </a:r>
            <a:r>
              <a:rPr sz="4400" lang="en-US">
                <a:latin typeface="Arial"/>
              </a:rPr>
              <a:t>i</a:t>
            </a:r>
            <a:r>
              <a:rPr sz="4400" lang="en-US">
                <a:latin typeface="Arial"/>
              </a:rPr>
              <a:t>o</a:t>
            </a:r>
            <a:r>
              <a:rPr sz="4400" lang="en-US">
                <a:latin typeface="Arial"/>
              </a:rPr>
              <a:t>n</a:t>
            </a:r>
            <a:r>
              <a:rPr sz="4400" lang="en-US">
                <a:latin typeface="Arial"/>
              </a:rPr>
              <a:t>a</a:t>
            </a:r>
            <a:r>
              <a:rPr sz="4400" lang="en-US">
                <a:latin typeface="Arial"/>
              </a:rPr>
              <a:t>l</a:t>
            </a:r>
            <a:r>
              <a:rPr sz="4400" lang="en-US">
                <a:latin typeface="Arial"/>
              </a:rPr>
              <a:t>,</a:t>
            </a:r>
            <a:r>
              <a:rPr sz="4400" lang="en-US">
                <a:latin typeface="Arial"/>
              </a:rPr>
              <a:t>i</a:t>
            </a:r>
            <a:r>
              <a:rPr sz="4400" lang="en-US">
                <a:latin typeface="Arial"/>
              </a:rPr>
              <a:t>f</a:t>
            </a:r>
            <a:r>
              <a:rPr sz="4400" lang="en-US">
                <a:latin typeface="Arial"/>
              </a:rPr>
              <a:t> </a:t>
            </a:r>
            <a:r>
              <a:rPr sz="4400" lang="en-US">
                <a:latin typeface="Arial"/>
              </a:rPr>
              <a:t>d</a:t>
            </a:r>
            <a:r>
              <a:rPr sz="4400" lang="en-US">
                <a:latin typeface="Arial"/>
              </a:rPr>
              <a:t>y</a:t>
            </a:r>
            <a:r>
              <a:rPr sz="4400" lang="en-US">
                <a:latin typeface="Arial"/>
              </a:rPr>
              <a:t>namic</a:t>
            </a:r>
            <a:r>
              <a:rPr sz="4400" lang="en-US">
                <a:latin typeface="Arial"/>
              </a:rPr>
              <a:t> </a:t>
            </a:r>
            <a:r>
              <a:rPr sz="4400" lang="en-US">
                <a:latin typeface="Arial"/>
              </a:rPr>
              <a:t> </a:t>
            </a:r>
            <a:r>
              <a:rPr sz="4400" lang="en-US">
                <a:latin typeface="Arial"/>
              </a:rPr>
              <a:t>f</a:t>
            </a:r>
            <a:r>
              <a:rPr sz="4400" lang="en-US">
                <a:latin typeface="Arial"/>
              </a:rPr>
              <a:t>e</a:t>
            </a:r>
            <a:r>
              <a:rPr sz="4400" lang="en-US">
                <a:latin typeface="Arial"/>
              </a:rPr>
              <a:t>a</a:t>
            </a:r>
            <a:r>
              <a:rPr sz="4400" lang="en-US">
                <a:latin typeface="Arial"/>
              </a:rPr>
              <a:t>t</a:t>
            </a:r>
            <a:r>
              <a:rPr sz="4400" lang="en-US">
                <a:latin typeface="Arial"/>
              </a:rPr>
              <a:t>u</a:t>
            </a:r>
            <a:r>
              <a:rPr sz="4400" lang="en-US">
                <a:latin typeface="Arial"/>
              </a:rPr>
              <a:t>res </a:t>
            </a:r>
            <a:r>
              <a:rPr sz="4400" lang="en-US">
                <a:latin typeface="Arial"/>
              </a:rPr>
              <a:t>a</a:t>
            </a:r>
            <a:r>
              <a:rPr sz="4400" lang="en-US">
                <a:latin typeface="Arial"/>
              </a:rPr>
              <a:t>r</a:t>
            </a:r>
            <a:r>
              <a:rPr sz="4400" lang="en-US">
                <a:latin typeface="Arial"/>
              </a:rPr>
              <a:t>e</a:t>
            </a:r>
            <a:r>
              <a:rPr sz="4400" lang="en-US">
                <a:latin typeface="Arial"/>
              </a:rPr>
              <a:t> </a:t>
            </a:r>
            <a:r>
              <a:rPr sz="4400" lang="en-US">
                <a:latin typeface="Arial"/>
              </a:rPr>
              <a:t>n</a:t>
            </a:r>
            <a:r>
              <a:rPr sz="4400" lang="en-US">
                <a:latin typeface="Arial"/>
              </a:rPr>
              <a:t>e</a:t>
            </a:r>
            <a:r>
              <a:rPr sz="4400" lang="en-US">
                <a:latin typeface="Arial"/>
              </a:rPr>
              <a:t>e</a:t>
            </a:r>
            <a:r>
              <a:rPr sz="4400" lang="en-US">
                <a:latin typeface="Arial"/>
              </a:rPr>
              <a:t>ded </a:t>
            </a:r>
            <a:r>
              <a:rPr sz="4400" lang="en-US">
                <a:latin typeface="Arial"/>
              </a:rPr>
              <a:t>)</a:t>
            </a:r>
            <a:endParaRPr sz="4800" lang="en-US"/>
          </a:p>
          <a:p>
            <a:pPr algn="l"/>
            <a:r>
              <a:rPr sz="4400" lang="en-US">
                <a:latin typeface="Arial"/>
              </a:rPr>
              <a:t>D</a:t>
            </a:r>
            <a:r>
              <a:rPr sz="4400" lang="en-US">
                <a:latin typeface="Arial"/>
              </a:rPr>
              <a:t>a</a:t>
            </a:r>
            <a:r>
              <a:rPr sz="4400" lang="en-US">
                <a:latin typeface="Arial"/>
              </a:rPr>
              <a:t>t</a:t>
            </a:r>
            <a:r>
              <a:rPr sz="4400" lang="en-US">
                <a:latin typeface="Arial"/>
              </a:rPr>
              <a:t>a</a:t>
            </a:r>
            <a:r>
              <a:rPr sz="4400" lang="en-US">
                <a:latin typeface="Arial"/>
              </a:rPr>
              <a:t>b</a:t>
            </a:r>
            <a:r>
              <a:rPr sz="4400" lang="en-US">
                <a:latin typeface="Arial"/>
              </a:rPr>
              <a:t>a</a:t>
            </a:r>
            <a:r>
              <a:rPr sz="4400" lang="en-US">
                <a:latin typeface="Arial"/>
              </a:rPr>
              <a:t>s</a:t>
            </a:r>
            <a:r>
              <a:rPr sz="4400" lang="en-US">
                <a:latin typeface="Arial"/>
              </a:rPr>
              <a:t>e</a:t>
            </a:r>
            <a:r>
              <a:rPr sz="4400" lang="en-US">
                <a:latin typeface="Arial"/>
              </a:rPr>
              <a:t>s</a:t>
            </a:r>
            <a:r>
              <a:rPr sz="4400" lang="en-US">
                <a:latin typeface="Arial"/>
              </a:rPr>
              <a:t>(</a:t>
            </a:r>
            <a:r>
              <a:rPr sz="4400" lang="en-US">
                <a:latin typeface="Arial"/>
              </a:rPr>
              <a:t>I</a:t>
            </a:r>
            <a:r>
              <a:rPr sz="4400" lang="en-US">
                <a:latin typeface="Arial"/>
              </a:rPr>
              <a:t>f</a:t>
            </a:r>
            <a:r>
              <a:rPr sz="4400" lang="en-US">
                <a:latin typeface="Arial"/>
              </a:rPr>
              <a:t> </a:t>
            </a:r>
            <a:r>
              <a:rPr sz="4400" lang="en-US">
                <a:latin typeface="Arial"/>
              </a:rPr>
              <a:t>r</a:t>
            </a:r>
            <a:r>
              <a:rPr sz="4400" lang="en-US">
                <a:latin typeface="Arial"/>
              </a:rPr>
              <a:t>e</a:t>
            </a:r>
            <a:r>
              <a:rPr sz="4400" lang="en-US">
                <a:latin typeface="Arial"/>
              </a:rPr>
              <a:t>quired </a:t>
            </a:r>
            <a:r>
              <a:rPr sz="4400" lang="en-US">
                <a:latin typeface="Arial"/>
              </a:rPr>
              <a:t>f</a:t>
            </a:r>
            <a:r>
              <a:rPr sz="4400" lang="en-US">
                <a:latin typeface="Arial"/>
              </a:rPr>
              <a:t>o</a:t>
            </a:r>
            <a:r>
              <a:rPr sz="4400" lang="en-US">
                <a:latin typeface="Arial"/>
              </a:rPr>
              <a:t>r</a:t>
            </a:r>
            <a:r>
              <a:rPr sz="4400" lang="en-US">
                <a:latin typeface="Arial"/>
              </a:rPr>
              <a:t> </a:t>
            </a:r>
            <a:r>
              <a:rPr sz="4400" lang="en-US">
                <a:latin typeface="Arial"/>
              </a:rPr>
              <a:t>p</a:t>
            </a:r>
            <a:r>
              <a:rPr sz="4400" lang="en-US">
                <a:latin typeface="Arial"/>
              </a:rPr>
              <a:t>r</a:t>
            </a:r>
            <a:r>
              <a:rPr sz="4400" lang="en-US">
                <a:latin typeface="Arial"/>
              </a:rPr>
              <a:t>o</a:t>
            </a:r>
            <a:r>
              <a:rPr sz="4400" lang="en-US">
                <a:latin typeface="Arial"/>
              </a:rPr>
              <a:t>j</a:t>
            </a:r>
            <a:r>
              <a:rPr sz="4400" lang="en-US">
                <a:latin typeface="Arial"/>
              </a:rPr>
              <a:t>e</a:t>
            </a:r>
            <a:r>
              <a:rPr sz="4400" lang="en-US">
                <a:latin typeface="Arial"/>
              </a:rPr>
              <a:t>c</a:t>
            </a:r>
            <a:r>
              <a:rPr sz="4400" lang="en-US">
                <a:latin typeface="Arial"/>
              </a:rPr>
              <a:t>t</a:t>
            </a:r>
            <a:r>
              <a:rPr sz="4400" lang="en-US">
                <a:latin typeface="Arial"/>
              </a:rPr>
              <a:t>s</a:t>
            </a:r>
            <a:r>
              <a:rPr sz="4400" lang="en-US">
                <a:latin typeface="Arial"/>
              </a:rPr>
              <a:t>/</a:t>
            </a:r>
            <a:r>
              <a:rPr sz="4400" lang="en-US">
                <a:latin typeface="Arial"/>
              </a:rPr>
              <a:t>b</a:t>
            </a:r>
            <a:r>
              <a:rPr sz="4400" lang="en-US">
                <a:latin typeface="Arial"/>
              </a:rPr>
              <a:t>l</a:t>
            </a:r>
            <a:r>
              <a:rPr sz="4400" lang="en-US">
                <a:latin typeface="Arial"/>
              </a:rPr>
              <a:t>o</a:t>
            </a:r>
            <a:r>
              <a:rPr sz="4400" lang="en-US">
                <a:latin typeface="Arial"/>
              </a:rPr>
              <a:t>g</a:t>
            </a:r>
            <a:r>
              <a:rPr sz="4400" lang="en-US">
                <a:latin typeface="Arial"/>
              </a:rPr>
              <a:t>s</a:t>
            </a:r>
            <a:endParaRPr sz="4800" lang="en-US"/>
          </a:p>
          <a:p>
            <a:pPr algn="l"/>
            <a:r>
              <a:rPr sz="4400" lang="en-US">
                <a:latin typeface="Arial"/>
              </a:rPr>
              <a:t>D</a:t>
            </a:r>
            <a:r>
              <a:rPr sz="4400" lang="en-US">
                <a:latin typeface="Arial"/>
              </a:rPr>
              <a:t>e</a:t>
            </a:r>
            <a:r>
              <a:rPr sz="4400" lang="en-US">
                <a:latin typeface="Arial"/>
              </a:rPr>
              <a:t>s</a:t>
            </a:r>
            <a:r>
              <a:rPr sz="4400" lang="en-US">
                <a:latin typeface="Arial"/>
              </a:rPr>
              <a:t>i</a:t>
            </a:r>
            <a:r>
              <a:rPr sz="4400" lang="en-US">
                <a:latin typeface="Arial"/>
              </a:rPr>
              <a:t>g</a:t>
            </a:r>
            <a:r>
              <a:rPr sz="4400" lang="en-US">
                <a:latin typeface="Arial"/>
              </a:rPr>
              <a:t>n </a:t>
            </a:r>
            <a:r>
              <a:rPr sz="4400" lang="en-US">
                <a:latin typeface="Arial"/>
              </a:rPr>
              <a:t>&amp;</a:t>
            </a:r>
            <a:r>
              <a:rPr sz="4400" lang="en-US">
                <a:latin typeface="Arial"/>
              </a:rPr>
              <a:t>P</a:t>
            </a:r>
            <a:r>
              <a:rPr sz="4400" lang="en-US">
                <a:latin typeface="Arial"/>
              </a:rPr>
              <a:t>r</a:t>
            </a:r>
            <a:r>
              <a:rPr sz="4400" lang="en-US">
                <a:latin typeface="Arial"/>
              </a:rPr>
              <a:t>o</a:t>
            </a:r>
            <a:r>
              <a:rPr sz="4400" lang="en-US">
                <a:latin typeface="Arial"/>
              </a:rPr>
              <a:t>t</a:t>
            </a:r>
            <a:r>
              <a:rPr sz="4400" lang="en-US">
                <a:latin typeface="Arial"/>
              </a:rPr>
              <a:t>o</a:t>
            </a:r>
            <a:r>
              <a:rPr sz="4400" lang="en-US">
                <a:latin typeface="Arial"/>
              </a:rPr>
              <a:t>t</a:t>
            </a:r>
            <a:r>
              <a:rPr sz="4400" lang="en-US">
                <a:latin typeface="Arial"/>
              </a:rPr>
              <a:t>y</a:t>
            </a:r>
            <a:r>
              <a:rPr sz="4400" lang="en-US">
                <a:latin typeface="Arial"/>
              </a:rPr>
              <a:t>p</a:t>
            </a:r>
            <a:r>
              <a:rPr sz="4400" lang="en-US">
                <a:latin typeface="Arial"/>
              </a:rPr>
              <a:t>i</a:t>
            </a:r>
            <a:r>
              <a:rPr sz="4400" lang="en-US">
                <a:latin typeface="Arial"/>
              </a:rPr>
              <a:t>n</a:t>
            </a:r>
            <a:r>
              <a:rPr sz="4400" lang="en-US">
                <a:latin typeface="Arial"/>
              </a:rPr>
              <a:t>g</a:t>
            </a:r>
            <a:r>
              <a:rPr sz="4400" lang="en-US">
                <a:latin typeface="Arial"/>
              </a:rPr>
              <a:t> </a:t>
            </a:r>
            <a:r>
              <a:rPr sz="4400" lang="en-US">
                <a:latin typeface="Arial"/>
              </a:rPr>
              <a:t>T</a:t>
            </a:r>
            <a:r>
              <a:rPr sz="4400" lang="en-US">
                <a:latin typeface="Arial"/>
              </a:rPr>
              <a:t>o</a:t>
            </a:r>
            <a:r>
              <a:rPr sz="4400" lang="en-US">
                <a:latin typeface="Arial"/>
              </a:rPr>
              <a:t>o</a:t>
            </a:r>
            <a:r>
              <a:rPr sz="4400" lang="en-US">
                <a:latin typeface="Arial"/>
              </a:rPr>
              <a:t>l</a:t>
            </a:r>
            <a:r>
              <a:rPr sz="4400" lang="en-US">
                <a:latin typeface="Arial"/>
              </a:rPr>
              <a:t>s </a:t>
            </a:r>
            <a:r>
              <a:rPr sz="4400" lang="en-US">
                <a:latin typeface="Arial"/>
              </a:rPr>
              <a:t> </a:t>
            </a:r>
            <a:endParaRPr sz="4800" lang="en-US"/>
          </a:p>
          <a:p>
            <a:pPr algn="l"/>
            <a:r>
              <a:rPr sz="4000" lang="en-US"/>
              <a:t>V</a:t>
            </a:r>
            <a:r>
              <a:rPr sz="4000" lang="en-US"/>
              <a:t>e</a:t>
            </a:r>
            <a:r>
              <a:rPr sz="4000" lang="en-US"/>
              <a:t>r</a:t>
            </a:r>
            <a:r>
              <a:rPr sz="4000" lang="en-US"/>
              <a:t>s</a:t>
            </a:r>
            <a:r>
              <a:rPr sz="4000" lang="en-US"/>
              <a:t>ion </a:t>
            </a:r>
            <a:r>
              <a:rPr sz="4000" lang="en-US"/>
              <a:t>C</a:t>
            </a:r>
            <a:r>
              <a:rPr sz="4000" lang="en-US"/>
              <a:t>o</a:t>
            </a:r>
            <a:r>
              <a:rPr sz="4000" lang="en-US"/>
              <a:t>n</a:t>
            </a:r>
            <a:r>
              <a:rPr sz="4000" lang="en-US"/>
              <a:t>t</a:t>
            </a:r>
            <a:r>
              <a:rPr sz="4000" lang="en-US"/>
              <a:t>rol </a:t>
            </a:r>
            <a:r>
              <a:rPr sz="4000" lang="en-US"/>
              <a:t>&amp;</a:t>
            </a:r>
            <a:r>
              <a:rPr sz="4000" lang="en-US"/>
              <a:t>H</a:t>
            </a:r>
            <a:r>
              <a:rPr sz="4000" lang="en-US"/>
              <a:t>o</a:t>
            </a:r>
            <a:r>
              <a:rPr sz="4000" lang="en-US"/>
              <a:t>s</a:t>
            </a:r>
            <a:r>
              <a:rPr sz="4000" lang="en-US"/>
              <a:t>t</a:t>
            </a:r>
            <a:r>
              <a:rPr sz="4000" lang="en-US"/>
              <a:t>i</a:t>
            </a:r>
            <a:r>
              <a:rPr sz="4000" lang="en-US"/>
              <a:t>n</a:t>
            </a:r>
            <a:r>
              <a:rPr sz="4000" lang="en-US"/>
              <a:t>g</a:t>
            </a:r>
            <a:endParaRPr sz="4400" lang="en-US"/>
          </a:p>
          <a:p>
            <a:pPr algn="l"/>
            <a:r>
              <a:rPr sz="4000" lang="en-US"/>
              <a:t>E</a:t>
            </a:r>
            <a:r>
              <a:rPr sz="4000" lang="en-US"/>
              <a:t>n</a:t>
            </a:r>
            <a:r>
              <a:rPr sz="4000" lang="en-US"/>
              <a:t>h</a:t>
            </a:r>
            <a:r>
              <a:rPr sz="4000" lang="en-US"/>
              <a:t>a</a:t>
            </a:r>
            <a:r>
              <a:rPr sz="4000" lang="en-US"/>
              <a:t>n</a:t>
            </a:r>
            <a:r>
              <a:rPr sz="4000" lang="en-US"/>
              <a:t>c</a:t>
            </a:r>
            <a:r>
              <a:rPr sz="4000" lang="en-US"/>
              <a:t>e</a:t>
            </a:r>
            <a:r>
              <a:rPr sz="4000" lang="en-US"/>
              <a:t>m</a:t>
            </a:r>
            <a:r>
              <a:rPr sz="4000" lang="en-US"/>
              <a:t>e</a:t>
            </a:r>
            <a:r>
              <a:rPr sz="4000" lang="en-US"/>
              <a:t>n</a:t>
            </a:r>
            <a:r>
              <a:rPr sz="4000" lang="en-US"/>
              <a:t>t</a:t>
            </a:r>
            <a:r>
              <a:rPr sz="4000" lang="en-US"/>
              <a:t> </a:t>
            </a:r>
            <a:r>
              <a:rPr sz="4000" lang="en-US"/>
              <a:t>a</a:t>
            </a:r>
            <a:r>
              <a:rPr sz="4000" lang="en-US"/>
              <a:t>n</a:t>
            </a:r>
            <a:r>
              <a:rPr sz="4000" lang="en-US"/>
              <a:t>d</a:t>
            </a:r>
            <a:r>
              <a:rPr sz="4000" lang="en-US"/>
              <a:t> </a:t>
            </a:r>
            <a:r>
              <a:rPr sz="4000" lang="en-US"/>
              <a:t>T</a:t>
            </a:r>
            <a:r>
              <a:rPr sz="4000" lang="en-US"/>
              <a:t>o</a:t>
            </a:r>
            <a:r>
              <a:rPr sz="4000" lang="en-US"/>
              <a:t>o</a:t>
            </a:r>
            <a:r>
              <a:rPr sz="4000" lang="en-US"/>
              <a:t>l</a:t>
            </a:r>
            <a:r>
              <a:rPr sz="4000" lang="en-US"/>
              <a:t>s</a:t>
            </a:r>
            <a:endParaRPr sz="4400" lang="en-US"/>
          </a:p>
          <a:p>
            <a:pPr algn="l" indent="0" marL="0">
              <a:buNone/>
            </a:pPr>
            <a:r>
              <a:rPr sz="4000" lang="en-US"/>
              <a:t> </a:t>
            </a:r>
            <a:r>
              <a:rPr sz="4000" lang="en-US"/>
              <a:t>A</a:t>
            </a:r>
            <a:r>
              <a:rPr sz="4000" lang="en-US"/>
              <a:t>n</a:t>
            </a:r>
            <a:r>
              <a:rPr sz="4000" lang="en-US"/>
              <a:t>a</a:t>
            </a:r>
            <a:r>
              <a:rPr sz="4000" lang="en-US"/>
              <a:t>l</a:t>
            </a:r>
            <a:r>
              <a:rPr sz="4000" lang="en-US"/>
              <a:t>ytics </a:t>
            </a:r>
            <a:r>
              <a:rPr sz="4000" lang="en-US"/>
              <a:t>&amp;</a:t>
            </a:r>
            <a:r>
              <a:rPr sz="4000" lang="en-US"/>
              <a:t> </a:t>
            </a:r>
            <a:r>
              <a:rPr sz="4000" lang="en-US"/>
              <a:t>S</a:t>
            </a:r>
            <a:r>
              <a:rPr sz="4000" lang="en-US"/>
              <a:t>E</a:t>
            </a:r>
            <a:r>
              <a:rPr sz="4000" lang="en-US"/>
              <a:t>O</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07" name=""/>
          <p:cNvSpPr>
            <a:spLocks noGrp="1"/>
          </p:cNvSpPr>
          <p:nvPr>
            <p:ph type="ctrTitle"/>
          </p:nvPr>
        </p:nvSpPr>
        <p:spPr>
          <a:xfrm>
            <a:off x="204341" y="-46614"/>
            <a:ext cx="8018278" cy="1945985"/>
          </a:xfrm>
        </p:spPr>
        <p:txBody>
          <a:bodyPr/>
          <a:p>
            <a:r>
              <a:rPr lang="en-US"/>
              <a:t>P</a:t>
            </a:r>
            <a:r>
              <a:rPr lang="en-US"/>
              <a:t>o</a:t>
            </a:r>
            <a:r>
              <a:rPr lang="en-US"/>
              <a:t>r</a:t>
            </a:r>
            <a:r>
              <a:rPr lang="en-US"/>
              <a:t>t</a:t>
            </a:r>
            <a:r>
              <a:rPr lang="en-US"/>
              <a:t>folio </a:t>
            </a:r>
            <a:r>
              <a:rPr lang="en-US"/>
              <a:t>d</a:t>
            </a:r>
            <a:r>
              <a:rPr lang="en-US"/>
              <a:t>e</a:t>
            </a:r>
            <a:r>
              <a:rPr lang="en-US"/>
              <a:t>s</a:t>
            </a:r>
            <a:r>
              <a:rPr lang="en-US"/>
              <a:t>i</a:t>
            </a:r>
            <a:r>
              <a:rPr lang="en-US"/>
              <a:t>gn </a:t>
            </a:r>
            <a:r>
              <a:rPr lang="en-US"/>
              <a:t>and </a:t>
            </a:r>
            <a:r>
              <a:rPr lang="en-US"/>
              <a:t>L</a:t>
            </a:r>
            <a:r>
              <a:rPr lang="en-US"/>
              <a:t>a</a:t>
            </a:r>
            <a:r>
              <a:rPr lang="en-US"/>
              <a:t>y</a:t>
            </a:r>
            <a:r>
              <a:rPr lang="en-US"/>
              <a:t>out </a:t>
            </a:r>
            <a:r>
              <a:rPr lang="en-US"/>
              <a:t> </a:t>
            </a:r>
            <a:endParaRPr lang="en-US"/>
          </a:p>
        </p:txBody>
      </p:sp>
      <p:sp>
        <p:nvSpPr>
          <p:cNvPr id="1048608" name=""/>
          <p:cNvSpPr>
            <a:spLocks noGrp="1"/>
          </p:cNvSpPr>
          <p:nvPr>
            <p:ph type="subTitle" idx="1"/>
          </p:nvPr>
        </p:nvSpPr>
        <p:spPr>
          <a:xfrm>
            <a:off x="0" y="2331749"/>
            <a:ext cx="8758316" cy="4526251"/>
          </a:xfrm>
        </p:spPr>
        <p:txBody>
          <a:bodyPr/>
          <a:p>
            <a:pPr algn="l"/>
            <a:r>
              <a:rPr sz="4000" lang="en-US"/>
              <a:t>A portfolio design and layout should showcase your skills, projects, and personality in a clear, professional, and visually appealing way. Here’s a breakdown of how you can structure and design your personal portfolio:</a:t>
            </a:r>
            <a:endParaRPr sz="3600" lang="en-US"/>
          </a:p>
          <a:p>
            <a:pPr algn="l"/>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09" name=""/>
          <p:cNvSpPr>
            <a:spLocks noGrp="1"/>
          </p:cNvSpPr>
          <p:nvPr>
            <p:ph type="ctrTitle"/>
          </p:nvPr>
        </p:nvSpPr>
        <p:spPr>
          <a:xfrm flipV="0">
            <a:off x="-863579" y="0"/>
            <a:ext cx="7772400" cy="1558422"/>
          </a:xfrm>
        </p:spPr>
        <p:txBody>
          <a:bodyPr>
            <a:normAutofit fontScale="98333"/>
          </a:bodyPr>
          <a:p>
            <a:r>
              <a:rPr lang="en-US"/>
              <a:t>F</a:t>
            </a:r>
            <a:r>
              <a:rPr lang="en-US"/>
              <a:t>e</a:t>
            </a:r>
            <a:r>
              <a:rPr lang="en-US"/>
              <a:t>a</a:t>
            </a:r>
            <a:r>
              <a:rPr lang="en-US"/>
              <a:t>tures </a:t>
            </a:r>
            <a:r>
              <a:rPr lang="en-US"/>
              <a:t>a</a:t>
            </a:r>
            <a:r>
              <a:rPr lang="en-US"/>
              <a:t>n</a:t>
            </a:r>
            <a:r>
              <a:rPr lang="en-US"/>
              <a:t>d</a:t>
            </a:r>
            <a:r>
              <a:rPr lang="en-US"/>
              <a:t> </a:t>
            </a:r>
            <a:r>
              <a:rPr lang="en-US"/>
              <a:t>F</a:t>
            </a:r>
            <a:r>
              <a:rPr lang="en-US"/>
              <a:t>u</a:t>
            </a:r>
            <a:r>
              <a:rPr lang="en-US"/>
              <a:t>n</a:t>
            </a:r>
            <a:r>
              <a:rPr lang="en-US"/>
              <a:t>ction</a:t>
            </a:r>
            <a:r>
              <a:rPr lang="en-US"/>
              <a:t>a</a:t>
            </a:r>
            <a:r>
              <a:rPr lang="en-US"/>
              <a:t>lity </a:t>
            </a:r>
            <a:endParaRPr lang="en-US"/>
          </a:p>
        </p:txBody>
      </p:sp>
      <p:sp>
        <p:nvSpPr>
          <p:cNvPr id="1048610" name=""/>
          <p:cNvSpPr>
            <a:spLocks noGrp="1"/>
          </p:cNvSpPr>
          <p:nvPr>
            <p:ph type="subTitle" idx="1"/>
          </p:nvPr>
        </p:nvSpPr>
        <p:spPr>
          <a:xfrm>
            <a:off x="407554" y="1862891"/>
            <a:ext cx="8058773" cy="4808037"/>
          </a:xfrm>
        </p:spPr>
        <p:txBody>
          <a:bodyPr>
            <a:noAutofit/>
          </a:bodyPr>
          <a:p>
            <a:pPr algn="l"/>
            <a:r>
              <a:rPr sz="3200" lang="en-US"/>
              <a:t>When you write about Futures and Functionality in a personal portfolio, you are essentially showing how your portfolio (or the projects inside it) can grow, improve, and provide value in the long run. It makes your portfolio not just a showcase of what you did, but also a forward-looking plan that impresses recruiters, clients, or collaborators.</a:t>
            </a:r>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vivo 1929</dc:creator>
  <dcterms:created xsi:type="dcterms:W3CDTF">2015-05-02T18:30:45Z</dcterms:created>
  <dcterms:modified xsi:type="dcterms:W3CDTF">2025-09-10T09:21:22Z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1719e464057f49018d8adc5c5e51a3f0</vt:lpwstr>
  </property>
</Properties>
</file>