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2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5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1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3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02FF7-13CF-446E-BDBD-DF678FAA51EA}" type="datetimeFigureOut">
              <a:rPr lang="en-US" smtClean="0"/>
              <a:t>2017-05-05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5EC9-1826-4F77-B8BA-14B4EA87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23145" y="175365"/>
            <a:ext cx="1553227" cy="951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dùng, admin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887097" y="1127343"/>
            <a:ext cx="12662" cy="77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4694129" y="3432132"/>
            <a:ext cx="2411260" cy="140291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Kiểm tra thông tin</a:t>
            </a:r>
            <a:endParaRPr lang="en-US"/>
          </a:p>
        </p:txBody>
      </p:sp>
      <p:cxnSp>
        <p:nvCxnSpPr>
          <p:cNvPr id="12" name="Straight Arrow Connector 11"/>
          <p:cNvCxnSpPr>
            <a:stCxn id="7" idx="2"/>
          </p:cNvCxnSpPr>
          <p:nvPr/>
        </p:nvCxnSpPr>
        <p:spPr>
          <a:xfrm flipH="1">
            <a:off x="5899758" y="4835047"/>
            <a:ext cx="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85566" y="5749447"/>
            <a:ext cx="1553227" cy="951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Thực hiện chức năng khác</a:t>
            </a:r>
            <a:endParaRPr lang="en-US"/>
          </a:p>
        </p:txBody>
      </p:sp>
      <p:cxnSp>
        <p:nvCxnSpPr>
          <p:cNvPr id="15" name="Straight Connector 14"/>
          <p:cNvCxnSpPr>
            <a:stCxn id="7" idx="3"/>
          </p:cNvCxnSpPr>
          <p:nvPr/>
        </p:nvCxnSpPr>
        <p:spPr>
          <a:xfrm flipV="1">
            <a:off x="7105389" y="4133589"/>
            <a:ext cx="7609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23145" y="1885168"/>
            <a:ext cx="1553227" cy="951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Điền thông tin đăng nhập</a:t>
            </a:r>
            <a:endParaRPr lang="en-US"/>
          </a:p>
        </p:txBody>
      </p:sp>
      <p:cxnSp>
        <p:nvCxnSpPr>
          <p:cNvPr id="21" name="Straight Arrow Connector 20"/>
          <p:cNvCxnSpPr>
            <a:stCxn id="19" idx="2"/>
            <a:endCxn id="7" idx="0"/>
          </p:cNvCxnSpPr>
          <p:nvPr/>
        </p:nvCxnSpPr>
        <p:spPr>
          <a:xfrm>
            <a:off x="5899759" y="2837146"/>
            <a:ext cx="0" cy="59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866345" y="2417524"/>
            <a:ext cx="0" cy="171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676372" y="2430050"/>
            <a:ext cx="118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75123" y="483504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Đúng 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100848" y="376425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Sai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9512" y="356260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hệ thống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99512" y="2563092"/>
            <a:ext cx="1401288" cy="573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nhân viên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99512" y="3598224"/>
            <a:ext cx="1401288" cy="575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sản phẩm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9512" y="4635337"/>
            <a:ext cx="1401288" cy="575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đơn hàng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99512" y="5672450"/>
            <a:ext cx="1401288" cy="5759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  <a:r>
              <a:rPr lang="en-US" smtClean="0"/>
              <a:t>hản hồi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82536" y="356260"/>
            <a:ext cx="1104405" cy="6887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08966" y="888669"/>
            <a:ext cx="1104405" cy="6887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2386941" y="700644"/>
            <a:ext cx="26125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83823" y="356259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tài khoản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407194" y="700644"/>
            <a:ext cx="314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535509" y="517565"/>
            <a:ext cx="1721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535509" y="958149"/>
            <a:ext cx="1721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86770" y="565067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Tb_admin</a:t>
            </a:r>
            <a:endParaRPr lang="en-US"/>
          </a:p>
        </p:txBody>
      </p:sp>
      <p:cxnSp>
        <p:nvCxnSpPr>
          <p:cNvPr id="24" name="Straight Connector 23"/>
          <p:cNvCxnSpPr>
            <a:stCxn id="2" idx="2"/>
          </p:cNvCxnSpPr>
          <p:nvPr/>
        </p:nvCxnSpPr>
        <p:spPr>
          <a:xfrm>
            <a:off x="5700156" y="1045029"/>
            <a:ext cx="0" cy="201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00156" y="1246909"/>
            <a:ext cx="2208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888669"/>
            <a:ext cx="10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Tài khoản</a:t>
            </a:r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935681" y="1045029"/>
            <a:ext cx="0" cy="198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35681" y="3028208"/>
            <a:ext cx="3063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86941" y="2706794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nhân viên</a:t>
            </a:r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6400800" y="3028208"/>
            <a:ext cx="3598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9986770" y="958149"/>
            <a:ext cx="0" cy="207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620981" y="1045029"/>
            <a:ext cx="0" cy="305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1620981" y="4099760"/>
            <a:ext cx="3378531" cy="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06705" y="376070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404883" y="4097591"/>
            <a:ext cx="124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651790" y="3841673"/>
            <a:ext cx="181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651790" y="4274343"/>
            <a:ext cx="1816926" cy="7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06173" y="388995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Tb_sanpham</a:t>
            </a:r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>
            <a:off x="7653227" y="2332306"/>
            <a:ext cx="181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653227" y="2764976"/>
            <a:ext cx="1816926" cy="7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07610" y="2380591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Tb_chucvu</a:t>
            </a:r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5700156" y="2422559"/>
            <a:ext cx="1947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" idx="0"/>
          </p:cNvCxnSpPr>
          <p:nvPr/>
        </p:nvCxnSpPr>
        <p:spPr>
          <a:xfrm>
            <a:off x="5700156" y="2422559"/>
            <a:ext cx="0" cy="1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54431" y="1045029"/>
            <a:ext cx="11875" cy="166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066306" y="2705592"/>
            <a:ext cx="2933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400800" y="2705592"/>
            <a:ext cx="1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880073" y="238059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</a:t>
            </a:r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1769421" y="1045029"/>
            <a:ext cx="23753" cy="271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793174" y="3760708"/>
            <a:ext cx="3206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341371" y="340763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danh mục</a:t>
            </a:r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7659621" y="3302539"/>
            <a:ext cx="181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659621" y="3735209"/>
            <a:ext cx="1816926" cy="7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814004" y="3350824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Tb_dm_sanpham</a:t>
            </a:r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5706550" y="3392792"/>
            <a:ext cx="1947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5706550" y="3392792"/>
            <a:ext cx="0" cy="14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407194" y="3675825"/>
            <a:ext cx="1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472540" y="1045029"/>
            <a:ext cx="0" cy="3752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472540" y="4773881"/>
            <a:ext cx="352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341370" y="4461550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 trạng đơn hàng</a:t>
            </a:r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7974280" y="4282257"/>
            <a:ext cx="0" cy="1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5706550" y="4461550"/>
            <a:ext cx="2267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7" idx="0"/>
          </p:cNvCxnSpPr>
          <p:nvPr/>
        </p:nvCxnSpPr>
        <p:spPr>
          <a:xfrm flipH="1">
            <a:off x="5700156" y="4461550"/>
            <a:ext cx="6394" cy="17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30631" y="4714006"/>
            <a:ext cx="1104405" cy="7699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Nhân viên giao hàng</a:t>
            </a:r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>
            <a:off x="130631" y="6054437"/>
            <a:ext cx="1104405" cy="6887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Khách hàng</a:t>
            </a:r>
            <a:endParaRPr lang="en-US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1235036" y="5092041"/>
            <a:ext cx="3764476" cy="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282536" y="4797631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nhân viên giao hàng</a:t>
            </a:r>
            <a:endParaRPr lang="en-US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6407194" y="4714006"/>
            <a:ext cx="179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8206305" y="4495649"/>
            <a:ext cx="181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8206305" y="4928319"/>
            <a:ext cx="1816926" cy="7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8360688" y="454393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Tb_hoadon</a:t>
            </a:r>
            <a:endParaRPr lang="en-US"/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5706550" y="5309114"/>
            <a:ext cx="2499755" cy="3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8212699" y="5090757"/>
            <a:ext cx="2117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212699" y="5531341"/>
            <a:ext cx="2117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367082" y="5139042"/>
            <a:ext cx="196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Tb_chitiet_hoadon</a:t>
            </a:r>
            <a:endParaRPr lang="en-US"/>
          </a:p>
        </p:txBody>
      </p:sp>
      <p:cxnSp>
        <p:nvCxnSpPr>
          <p:cNvPr id="152" name="Straight Connector 151"/>
          <p:cNvCxnSpPr>
            <a:stCxn id="7" idx="2"/>
          </p:cNvCxnSpPr>
          <p:nvPr/>
        </p:nvCxnSpPr>
        <p:spPr>
          <a:xfrm>
            <a:off x="5700156" y="5211291"/>
            <a:ext cx="6394" cy="13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498275" y="5211291"/>
            <a:ext cx="0" cy="39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688769" y="5602591"/>
            <a:ext cx="4809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38" idx="0"/>
          </p:cNvCxnSpPr>
          <p:nvPr/>
        </p:nvCxnSpPr>
        <p:spPr>
          <a:xfrm flipH="1">
            <a:off x="682834" y="5602591"/>
            <a:ext cx="5936" cy="45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472540" y="5298435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 trạng đơn hàng</a:t>
            </a:r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6755422" y="6359724"/>
            <a:ext cx="2117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755422" y="6800308"/>
            <a:ext cx="2117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909805" y="640800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Tb_tinnhan</a:t>
            </a:r>
            <a:endParaRPr lang="en-US"/>
          </a:p>
        </p:txBody>
      </p:sp>
      <p:cxnSp>
        <p:nvCxnSpPr>
          <p:cNvPr id="187" name="Straight Connector 186"/>
          <p:cNvCxnSpPr>
            <a:stCxn id="8" idx="2"/>
          </p:cNvCxnSpPr>
          <p:nvPr/>
        </p:nvCxnSpPr>
        <p:spPr>
          <a:xfrm>
            <a:off x="5700156" y="6248404"/>
            <a:ext cx="6394" cy="354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5676406" y="6602679"/>
            <a:ext cx="1055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1235036" y="6398821"/>
            <a:ext cx="407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5308270" y="6248404"/>
            <a:ext cx="0" cy="15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7855090" y="5593936"/>
            <a:ext cx="1104405" cy="6887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cxnSp>
        <p:nvCxnSpPr>
          <p:cNvPr id="200" name="Straight Arrow Connector 199"/>
          <p:cNvCxnSpPr>
            <a:stCxn id="198" idx="1"/>
            <a:endCxn id="8" idx="3"/>
          </p:cNvCxnSpPr>
          <p:nvPr/>
        </p:nvCxnSpPr>
        <p:spPr>
          <a:xfrm flipH="1">
            <a:off x="6400800" y="5938321"/>
            <a:ext cx="1454290" cy="2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6519553" y="560259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2419859" y="610339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700156" y="202453"/>
            <a:ext cx="385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535509" y="19374"/>
            <a:ext cx="1721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535509" y="459958"/>
            <a:ext cx="1721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714015" y="5510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Tb_nguoidung</a:t>
            </a:r>
            <a:endParaRPr lang="en-US"/>
          </a:p>
        </p:txBody>
      </p:sp>
      <p:cxnSp>
        <p:nvCxnSpPr>
          <p:cNvPr id="16" name="Straight Connector 15"/>
          <p:cNvCxnSpPr>
            <a:endCxn id="2" idx="0"/>
          </p:cNvCxnSpPr>
          <p:nvPr/>
        </p:nvCxnSpPr>
        <p:spPr>
          <a:xfrm>
            <a:off x="5700156" y="187890"/>
            <a:ext cx="0" cy="168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99512" y="356260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hệ thống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83772" y="356260"/>
            <a:ext cx="1603170" cy="6887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User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99512" y="1602177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Xem thông tin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99511" y="2851262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giỏ hàng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9511" y="5349432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Phản hồi</a:t>
            </a:r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3" idx="1"/>
          </p:cNvCxnSpPr>
          <p:nvPr/>
        </p:nvCxnSpPr>
        <p:spPr>
          <a:xfrm>
            <a:off x="2386942" y="700645"/>
            <a:ext cx="2612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3401" y="331312"/>
            <a:ext cx="199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tài khoản</a:t>
            </a:r>
            <a:endParaRPr lang="en-US"/>
          </a:p>
        </p:txBody>
      </p:sp>
      <p:cxnSp>
        <p:nvCxnSpPr>
          <p:cNvPr id="12" name="Straight Connector 11"/>
          <p:cNvCxnSpPr>
            <a:stCxn id="3" idx="2"/>
          </p:cNvCxnSpPr>
          <p:nvPr/>
        </p:nvCxnSpPr>
        <p:spPr>
          <a:xfrm>
            <a:off x="5700156" y="1045029"/>
            <a:ext cx="0" cy="39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00156" y="1436914"/>
            <a:ext cx="3289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013372" y="1092529"/>
            <a:ext cx="1104405" cy="6887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User 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55179" y="1045029"/>
            <a:ext cx="1075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Tài khoản</a:t>
            </a:r>
            <a:endParaRPr lang="en-US"/>
          </a:p>
        </p:txBody>
      </p:sp>
      <p:cxnSp>
        <p:nvCxnSpPr>
          <p:cNvPr id="19" name="Straight Arrow Connector 18"/>
          <p:cNvCxnSpPr>
            <a:stCxn id="3" idx="3"/>
          </p:cNvCxnSpPr>
          <p:nvPr/>
        </p:nvCxnSpPr>
        <p:spPr>
          <a:xfrm flipV="1">
            <a:off x="6400800" y="700644"/>
            <a:ext cx="13775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778338" y="356260"/>
            <a:ext cx="178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8338" y="995549"/>
            <a:ext cx="178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76677" y="46649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Tb_nguoidung</a:t>
            </a:r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9861468" y="1826631"/>
            <a:ext cx="2014862" cy="11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830790" y="2317869"/>
            <a:ext cx="2045540" cy="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59807" y="1948537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Tb_dm_sanpham</a:t>
            </a:r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9861468" y="2554178"/>
            <a:ext cx="2014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861468" y="2974375"/>
            <a:ext cx="2014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14485" y="2510034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Tb_binhluan</a:t>
            </a: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2970516" y="2297300"/>
            <a:ext cx="178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15838" y="2701243"/>
            <a:ext cx="178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83499" y="225532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Tb_sanpham</a:t>
            </a: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52550" y="1056904"/>
            <a:ext cx="0" cy="104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52550" y="2100248"/>
            <a:ext cx="3146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06929" y="1723602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tìm kiếm</a:t>
            </a:r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400800" y="1948537"/>
            <a:ext cx="34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400800" y="2195943"/>
            <a:ext cx="2873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274629" y="2195943"/>
            <a:ext cx="0" cy="496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274629" y="2710150"/>
            <a:ext cx="556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101932" y="1755865"/>
            <a:ext cx="2897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101932" y="1056904"/>
            <a:ext cx="0" cy="69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46133" y="1457299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trả về</a:t>
            </a:r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999511" y="4100347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đơn hàng</a:t>
            </a:r>
            <a:endParaRPr lang="en-US"/>
          </a:p>
        </p:txBody>
      </p:sp>
      <p:cxnSp>
        <p:nvCxnSpPr>
          <p:cNvPr id="82" name="Straight Arrow Connector 81"/>
          <p:cNvCxnSpPr>
            <a:endCxn id="5" idx="2"/>
          </p:cNvCxnSpPr>
          <p:nvPr/>
        </p:nvCxnSpPr>
        <p:spPr>
          <a:xfrm flipV="1">
            <a:off x="5700156" y="2290946"/>
            <a:ext cx="0" cy="2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757752" y="2510034"/>
            <a:ext cx="942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95334" y="2692731"/>
            <a:ext cx="0" cy="40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95334" y="3093916"/>
            <a:ext cx="1004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626919" y="1045029"/>
            <a:ext cx="0" cy="218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626919" y="3230088"/>
            <a:ext cx="3372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710047" y="2851262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thay đổi</a:t>
            </a:r>
            <a:endParaRPr lang="en-US"/>
          </a:p>
        </p:txBody>
      </p:sp>
      <p:cxnSp>
        <p:nvCxnSpPr>
          <p:cNvPr id="99" name="Straight Arrow Connector 98"/>
          <p:cNvCxnSpPr>
            <a:stCxn id="6" idx="3"/>
          </p:cNvCxnSpPr>
          <p:nvPr/>
        </p:nvCxnSpPr>
        <p:spPr>
          <a:xfrm>
            <a:off x="6400799" y="3195647"/>
            <a:ext cx="865498" cy="1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266297" y="3021708"/>
            <a:ext cx="2175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311619" y="3425651"/>
            <a:ext cx="2130442" cy="1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479280" y="2979728"/>
            <a:ext cx="196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Tb_chitiet_hoadon</a:t>
            </a:r>
            <a:endParaRPr lang="en-US"/>
          </a:p>
        </p:txBody>
      </p:sp>
      <p:cxnSp>
        <p:nvCxnSpPr>
          <p:cNvPr id="110" name="Straight Arrow Connector 109"/>
          <p:cNvCxnSpPr>
            <a:stCxn id="6" idx="2"/>
            <a:endCxn id="68" idx="0"/>
          </p:cNvCxnSpPr>
          <p:nvPr/>
        </p:nvCxnSpPr>
        <p:spPr>
          <a:xfrm>
            <a:off x="5700155" y="3540031"/>
            <a:ext cx="0" cy="56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377538" y="1068779"/>
            <a:ext cx="0" cy="336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68" idx="1"/>
          </p:cNvCxnSpPr>
          <p:nvPr/>
        </p:nvCxnSpPr>
        <p:spPr>
          <a:xfrm>
            <a:off x="1377538" y="4430885"/>
            <a:ext cx="3621973" cy="1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626919" y="4013860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người nhận</a:t>
            </a:r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446121" y="4457424"/>
            <a:ext cx="910820" cy="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356941" y="4687428"/>
            <a:ext cx="2130442" cy="5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524602" y="4241505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Tb_hoadon</a:t>
            </a:r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7266297" y="4233026"/>
            <a:ext cx="2175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1104405" y="4687428"/>
            <a:ext cx="389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104405" y="1092529"/>
            <a:ext cx="0" cy="359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377538" y="4687428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 trạng đơn hàng</a:t>
            </a:r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783772" y="1045029"/>
            <a:ext cx="0" cy="471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83772" y="5747657"/>
            <a:ext cx="421573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104405" y="5349432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 tin nhắn</a:t>
            </a:r>
            <a:endParaRPr lang="en-US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6400799" y="5705820"/>
            <a:ext cx="865498" cy="1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416445" y="5893155"/>
            <a:ext cx="2130442" cy="5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584106" y="54472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Tb_tinnhan</a:t>
            </a:r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7325801" y="5438753"/>
            <a:ext cx="2175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0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3772" y="356260"/>
            <a:ext cx="1603170" cy="6887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99512" y="356260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Nhập thông tin nhân viên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99512" y="2040577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Sửa thông tin nhân viên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99512" y="3724894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Xóa thông tin nhân viên</a:t>
            </a:r>
            <a:endParaRPr lang="en-US"/>
          </a:p>
        </p:txBody>
      </p:sp>
      <p:cxnSp>
        <p:nvCxnSpPr>
          <p:cNvPr id="7" name="Straight Arrow Connector 6"/>
          <p:cNvCxnSpPr>
            <a:stCxn id="2" idx="3"/>
            <a:endCxn id="3" idx="1"/>
          </p:cNvCxnSpPr>
          <p:nvPr/>
        </p:nvCxnSpPr>
        <p:spPr>
          <a:xfrm>
            <a:off x="2386942" y="700645"/>
            <a:ext cx="2612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0073" y="27313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nhân viên</a:t>
            </a:r>
            <a:endParaRPr lang="en-US"/>
          </a:p>
        </p:txBody>
      </p:sp>
      <p:cxnSp>
        <p:nvCxnSpPr>
          <p:cNvPr id="12" name="Straight Connector 11"/>
          <p:cNvCxnSpPr>
            <a:stCxn id="3" idx="3"/>
          </p:cNvCxnSpPr>
          <p:nvPr/>
        </p:nvCxnSpPr>
        <p:spPr>
          <a:xfrm flipV="1">
            <a:off x="6400800" y="700644"/>
            <a:ext cx="35863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310255" y="2196935"/>
            <a:ext cx="180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10255" y="2729346"/>
            <a:ext cx="180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83630" y="1173677"/>
            <a:ext cx="180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83630" y="1706088"/>
            <a:ext cx="180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16332" y="128253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Tb_chucvu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49964" y="227847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Tb_admin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88679" y="1467201"/>
            <a:ext cx="9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569527" y="1045029"/>
            <a:ext cx="0" cy="42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87148" y="700644"/>
            <a:ext cx="0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64426" y="1045029"/>
            <a:ext cx="0" cy="135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64426" y="2403764"/>
            <a:ext cx="313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6930" y="2040577"/>
            <a:ext cx="28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thay đổi nhân viên</a:t>
            </a:r>
            <a:endParaRPr lang="en-US"/>
          </a:p>
        </p:txBody>
      </p:sp>
      <p:cxnSp>
        <p:nvCxnSpPr>
          <p:cNvPr id="33" name="Straight Arrow Connector 32"/>
          <p:cNvCxnSpPr>
            <a:stCxn id="4" idx="3"/>
          </p:cNvCxnSpPr>
          <p:nvPr/>
        </p:nvCxnSpPr>
        <p:spPr>
          <a:xfrm>
            <a:off x="6400800" y="2384962"/>
            <a:ext cx="2909455" cy="1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46909" y="1045029"/>
            <a:ext cx="0" cy="302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" idx="1"/>
          </p:cNvCxnSpPr>
          <p:nvPr/>
        </p:nvCxnSpPr>
        <p:spPr>
          <a:xfrm>
            <a:off x="1246909" y="4069278"/>
            <a:ext cx="3752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85357" y="3695989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nhân viên</a:t>
            </a:r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6400800" y="4088081"/>
            <a:ext cx="35863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9987148" y="2729346"/>
            <a:ext cx="0" cy="13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4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3772" y="356260"/>
            <a:ext cx="1603170" cy="6887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99512" y="356260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Nhập thông tin sản phẩm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99512" y="2040577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Sửa thông tin sản phẩm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99512" y="3724894"/>
            <a:ext cx="1401288" cy="688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Xóa thông tin sản phẩm</a:t>
            </a:r>
            <a:endParaRPr lang="en-US"/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2386942" y="700645"/>
            <a:ext cx="2612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0073" y="27313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cxnSp>
        <p:nvCxnSpPr>
          <p:cNvPr id="8" name="Straight Connector 7"/>
          <p:cNvCxnSpPr>
            <a:stCxn id="3" idx="3"/>
          </p:cNvCxnSpPr>
          <p:nvPr/>
        </p:nvCxnSpPr>
        <p:spPr>
          <a:xfrm flipV="1">
            <a:off x="6400800" y="700644"/>
            <a:ext cx="35863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10255" y="2196935"/>
            <a:ext cx="180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310255" y="2729346"/>
            <a:ext cx="180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3630" y="1173677"/>
            <a:ext cx="180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83630" y="1706088"/>
            <a:ext cx="1805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08715" y="1274021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Tb_dm_sanpham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649964" y="2278475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Tb_sanpham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88679" y="1467201"/>
            <a:ext cx="98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569527" y="1045029"/>
            <a:ext cx="0" cy="42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987148" y="700644"/>
            <a:ext cx="0" cy="149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64426" y="1045029"/>
            <a:ext cx="0" cy="135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64426" y="2403764"/>
            <a:ext cx="313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06930" y="2040577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thay đổi</a:t>
            </a:r>
            <a:endParaRPr lang="en-US"/>
          </a:p>
        </p:txBody>
      </p:sp>
      <p:cxnSp>
        <p:nvCxnSpPr>
          <p:cNvPr id="21" name="Straight Arrow Connector 20"/>
          <p:cNvCxnSpPr>
            <a:stCxn id="4" idx="3"/>
          </p:cNvCxnSpPr>
          <p:nvPr/>
        </p:nvCxnSpPr>
        <p:spPr>
          <a:xfrm>
            <a:off x="6400800" y="2384962"/>
            <a:ext cx="2909455" cy="1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46909" y="1045029"/>
            <a:ext cx="0" cy="302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1"/>
          </p:cNvCxnSpPr>
          <p:nvPr/>
        </p:nvCxnSpPr>
        <p:spPr>
          <a:xfrm>
            <a:off x="1246909" y="4069278"/>
            <a:ext cx="3752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85357" y="3695989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400800" y="4088081"/>
            <a:ext cx="35863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987148" y="2729346"/>
            <a:ext cx="0" cy="135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4504" y="296883"/>
            <a:ext cx="1306286" cy="6650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Tìm kiếm sản phẩm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41325" y="2040576"/>
            <a:ext cx="1306286" cy="595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Xem sản phẩm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91741" y="2040576"/>
            <a:ext cx="1306286" cy="595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Chọn mua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91741" y="3154876"/>
            <a:ext cx="1306286" cy="882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Gửi đơn đặt hàng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41325" y="3154877"/>
            <a:ext cx="1306286" cy="882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Xử lí đơn hàng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41325" y="4526474"/>
            <a:ext cx="1306286" cy="595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Giao hàng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1741" y="5335979"/>
            <a:ext cx="1306286" cy="595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Thanh toán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0011" y="178130"/>
            <a:ext cx="1306286" cy="629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Khách hàng</a:t>
            </a:r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686297" y="492826"/>
            <a:ext cx="3028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8800" y="178130"/>
            <a:ext cx="177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Yêu cầu tìm kiếm</a:t>
            </a:r>
            <a:endParaRPr lang="en-US"/>
          </a:p>
        </p:txBody>
      </p:sp>
      <p:cxnSp>
        <p:nvCxnSpPr>
          <p:cNvPr id="14" name="Straight Connector 13"/>
          <p:cNvCxnSpPr>
            <a:stCxn id="2" idx="3"/>
          </p:cNvCxnSpPr>
          <p:nvPr/>
        </p:nvCxnSpPr>
        <p:spPr>
          <a:xfrm>
            <a:off x="6020790" y="629392"/>
            <a:ext cx="1009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26235" y="629392"/>
            <a:ext cx="0" cy="141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94468" y="629392"/>
            <a:ext cx="1634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Hệ thống trả về</a:t>
            </a:r>
          </a:p>
          <a:p>
            <a:r>
              <a:rPr lang="en-US" smtClean="0"/>
              <a:t>Kết quả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7647" y="1275723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67647" y="1733797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99572" y="132009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Sản phẩm</a:t>
            </a:r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6293922" y="1733797"/>
            <a:ext cx="0" cy="60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" idx="1"/>
          </p:cNvCxnSpPr>
          <p:nvPr/>
        </p:nvCxnSpPr>
        <p:spPr>
          <a:xfrm>
            <a:off x="6293922" y="2338449"/>
            <a:ext cx="247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998027" y="2493818"/>
            <a:ext cx="2527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68239" y="2036123"/>
            <a:ext cx="170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Duyệt sản phẩm</a:t>
            </a:r>
            <a:endParaRPr lang="en-US"/>
          </a:p>
        </p:txBody>
      </p:sp>
      <p:cxnSp>
        <p:nvCxnSpPr>
          <p:cNvPr id="39" name="Straight Arrow Connector 38"/>
          <p:cNvCxnSpPr>
            <a:stCxn id="4" idx="2"/>
            <a:endCxn id="5" idx="0"/>
          </p:cNvCxnSpPr>
          <p:nvPr/>
        </p:nvCxnSpPr>
        <p:spPr>
          <a:xfrm>
            <a:off x="3344884" y="2636322"/>
            <a:ext cx="0" cy="51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88159" y="2449447"/>
            <a:ext cx="1576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88159" y="2907521"/>
            <a:ext cx="1576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20084" y="2493818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Khách hàng</a:t>
            </a:r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686296" y="2898775"/>
            <a:ext cx="1787" cy="592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86296" y="3491344"/>
            <a:ext cx="1005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670180" y="2795765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670180" y="3253839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02105" y="284013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Hóa đơn</a:t>
            </a:r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3998027" y="3598223"/>
            <a:ext cx="10964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106390" y="3253839"/>
            <a:ext cx="0" cy="36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462649" y="3253839"/>
            <a:ext cx="0" cy="368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462649" y="3621974"/>
            <a:ext cx="1062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998027" y="3906982"/>
            <a:ext cx="2527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68239" y="3906982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Tiếp nhận đơn hàng</a:t>
            </a:r>
            <a:endParaRPr lang="en-US"/>
          </a:p>
        </p:txBody>
      </p:sp>
      <p:cxnSp>
        <p:nvCxnSpPr>
          <p:cNvPr id="70" name="Straight Arrow Connector 69"/>
          <p:cNvCxnSpPr>
            <a:stCxn id="6" idx="2"/>
            <a:endCxn id="7" idx="0"/>
          </p:cNvCxnSpPr>
          <p:nvPr/>
        </p:nvCxnSpPr>
        <p:spPr>
          <a:xfrm>
            <a:off x="7194468" y="4037609"/>
            <a:ext cx="0" cy="48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545363" y="4053922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45363" y="4511996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477288" y="409829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Sản phẩm</a:t>
            </a:r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8613438" y="4708517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613438" y="5166591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545363" y="4752888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Đơn vị giao hàng</a:t>
            </a:r>
            <a:endParaRPr lang="en-US"/>
          </a:p>
        </p:txBody>
      </p:sp>
      <p:cxnSp>
        <p:nvCxnSpPr>
          <p:cNvPr id="84" name="Straight Connector 83"/>
          <p:cNvCxnSpPr>
            <a:stCxn id="74" idx="1"/>
          </p:cNvCxnSpPr>
          <p:nvPr/>
        </p:nvCxnSpPr>
        <p:spPr>
          <a:xfrm flipH="1" flipV="1">
            <a:off x="7312622" y="4276315"/>
            <a:ext cx="1164666" cy="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7312622" y="4276314"/>
            <a:ext cx="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7" idx="1"/>
          </p:cNvCxnSpPr>
          <p:nvPr/>
        </p:nvCxnSpPr>
        <p:spPr>
          <a:xfrm flipH="1">
            <a:off x="7847611" y="4937554"/>
            <a:ext cx="697752" cy="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2937417" y="4509489"/>
            <a:ext cx="1333994" cy="629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Nhân viên giao hàng</a:t>
            </a:r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4255577" y="4705431"/>
            <a:ext cx="2269914" cy="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51263" y="807522"/>
            <a:ext cx="0" cy="4992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51263" y="5800105"/>
            <a:ext cx="2240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" idx="2"/>
          </p:cNvCxnSpPr>
          <p:nvPr/>
        </p:nvCxnSpPr>
        <p:spPr>
          <a:xfrm>
            <a:off x="7194468" y="5122220"/>
            <a:ext cx="0" cy="67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3998027" y="5800105"/>
            <a:ext cx="3196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88159" y="5800105"/>
            <a:ext cx="125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Thanh toán</a:t>
            </a:r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783771" y="5486400"/>
            <a:ext cx="1907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95647" y="807522"/>
            <a:ext cx="0" cy="467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88159" y="512222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Giao hàng</a:t>
            </a:r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255577" y="4991594"/>
            <a:ext cx="589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845132" y="4991594"/>
            <a:ext cx="0" cy="49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3998027" y="5486400"/>
            <a:ext cx="847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781212" y="506263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Nhận chi phí</a:t>
            </a:r>
            <a:endParaRPr lang="en-US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4913207" y="6065484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4913207" y="6523558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45132" y="610985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Hóa đơn</a:t>
            </a:r>
            <a:endParaRPr lang="en-US"/>
          </a:p>
        </p:txBody>
      </p:sp>
      <p:cxnSp>
        <p:nvCxnSpPr>
          <p:cNvPr id="127" name="Straight Connector 126"/>
          <p:cNvCxnSpPr>
            <a:stCxn id="8" idx="2"/>
          </p:cNvCxnSpPr>
          <p:nvPr/>
        </p:nvCxnSpPr>
        <p:spPr>
          <a:xfrm>
            <a:off x="3344884" y="5931725"/>
            <a:ext cx="0" cy="38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5" idx="1"/>
          </p:cNvCxnSpPr>
          <p:nvPr/>
        </p:nvCxnSpPr>
        <p:spPr>
          <a:xfrm>
            <a:off x="3344883" y="6289965"/>
            <a:ext cx="1500249" cy="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344884" y="6318659"/>
            <a:ext cx="11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Tình trạng</a:t>
            </a:r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8199883" y="1320094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199883" y="1778168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131808" y="1364465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 tiết sản phẩm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829275" y="1778168"/>
            <a:ext cx="0" cy="62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847611" y="2405455"/>
            <a:ext cx="981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613438" y="5441887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613438" y="5899961"/>
            <a:ext cx="125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545363" y="5486258"/>
            <a:ext cx="182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Chi tiết sản phẩm</a:t>
            </a:r>
            <a:endParaRPr lang="en-US"/>
          </a:p>
        </p:txBody>
      </p:sp>
      <p:cxnSp>
        <p:nvCxnSpPr>
          <p:cNvPr id="23" name="Straight Connector 22"/>
          <p:cNvCxnSpPr>
            <a:stCxn id="81" idx="1"/>
          </p:cNvCxnSpPr>
          <p:nvPr/>
        </p:nvCxnSpPr>
        <p:spPr>
          <a:xfrm flipH="1">
            <a:off x="7615825" y="5670924"/>
            <a:ext cx="929538" cy="1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615825" y="5166590"/>
            <a:ext cx="0" cy="53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67251" y="1058885"/>
            <a:ext cx="1246909" cy="7243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User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68883" y="1045029"/>
            <a:ext cx="1769423" cy="1211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Xem bình luận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68882" y="3418114"/>
            <a:ext cx="1769423" cy="12112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  <a:r>
              <a:rPr lang="en-US" smtClean="0"/>
              <a:t>ình luận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14160" y="1240971"/>
            <a:ext cx="2254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58100" y="936540"/>
            <a:ext cx="156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Xem sản phẩm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267700" y="510639"/>
            <a:ext cx="1496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67700" y="1045029"/>
            <a:ext cx="1496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03325" y="593766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Tb_sanpham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000792" y="1045029"/>
            <a:ext cx="0" cy="60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3" idx="3"/>
          </p:cNvCxnSpPr>
          <p:nvPr/>
        </p:nvCxnSpPr>
        <p:spPr>
          <a:xfrm flipH="1">
            <a:off x="6638306" y="1650670"/>
            <a:ext cx="1377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62634" y="1746868"/>
            <a:ext cx="1496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62634" y="2281258"/>
            <a:ext cx="1496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98259" y="1829995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Tb_binhluan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955079" y="1783280"/>
            <a:ext cx="0" cy="2101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955079" y="3859481"/>
            <a:ext cx="2913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80706" y="3490149"/>
            <a:ext cx="149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Viết bình luận</a:t>
            </a: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638305" y="3764478"/>
            <a:ext cx="2648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286504" y="2256312"/>
            <a:ext cx="0" cy="15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25195" y="341811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Lưu CSDL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859458" y="1388216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Hiển thị bình luận</a:t>
            </a:r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2614160" y="1688280"/>
            <a:ext cx="2254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1"/>
          </p:cNvCxnSpPr>
          <p:nvPr/>
        </p:nvCxnSpPr>
        <p:spPr>
          <a:xfrm flipH="1">
            <a:off x="6638305" y="2014661"/>
            <a:ext cx="2059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5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67251" y="1058885"/>
            <a:ext cx="1246909" cy="7243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User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90754" y="982685"/>
            <a:ext cx="1721922" cy="876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Viết tin nhắn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489270" y="1058883"/>
            <a:ext cx="1246909" cy="7243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User 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785756" y="2695699"/>
            <a:ext cx="162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85756" y="3263735"/>
            <a:ext cx="162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6384" y="279070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Tb_tinnhan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14160" y="1241961"/>
            <a:ext cx="207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12676" y="1241961"/>
            <a:ext cx="2076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412676" y="1534885"/>
            <a:ext cx="20765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614160" y="1500247"/>
            <a:ext cx="20765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26327" y="89064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 tin nhắn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7581" y="1488557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 tin nhắn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86426" y="877184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 tin nhắn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86426" y="1561294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Nội dung tin nhắn</a:t>
            </a: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53891" y="1857889"/>
            <a:ext cx="0" cy="83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783283" y="1857889"/>
            <a:ext cx="0" cy="83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5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3174" y="201881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Khách hàng</a:t>
            </a:r>
            <a:endParaRPr lang="en-US"/>
          </a:p>
        </p:txBody>
      </p:sp>
      <p:sp>
        <p:nvSpPr>
          <p:cNvPr id="3" name="Flowchart: Decision 2"/>
          <p:cNvSpPr/>
          <p:nvPr/>
        </p:nvSpPr>
        <p:spPr>
          <a:xfrm>
            <a:off x="1674418" y="1429572"/>
            <a:ext cx="1436913" cy="9627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Chọn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3174" y="2859974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Sản phẩm</a:t>
            </a:r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1674417" y="4087665"/>
            <a:ext cx="1436913" cy="9627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có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608" y="5299104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9438" y="2109849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Khách hàng</a:t>
            </a:r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6030684" y="3590464"/>
            <a:ext cx="1436913" cy="9627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Gửi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49438" y="5273790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Đơn hàng</a:t>
            </a:r>
            <a:endParaRPr lang="en-US"/>
          </a:p>
        </p:txBody>
      </p:sp>
      <p:sp>
        <p:nvSpPr>
          <p:cNvPr id="12" name="Flowchart: Decision 11"/>
          <p:cNvSpPr/>
          <p:nvPr/>
        </p:nvSpPr>
        <p:spPr>
          <a:xfrm>
            <a:off x="8001986" y="1147117"/>
            <a:ext cx="1436913" cy="9627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Tạo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43801" y="92605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Giỏ hàng</a:t>
            </a:r>
            <a:endParaRPr lang="en-US"/>
          </a:p>
        </p:txBody>
      </p:sp>
      <p:sp>
        <p:nvSpPr>
          <p:cNvPr id="14" name="Flowchart: Decision 13"/>
          <p:cNvSpPr/>
          <p:nvPr/>
        </p:nvSpPr>
        <p:spPr>
          <a:xfrm>
            <a:off x="4593771" y="1147117"/>
            <a:ext cx="1436913" cy="9627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Gửi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73532" y="201879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Bình luận</a:t>
            </a:r>
            <a:endParaRPr lang="en-US"/>
          </a:p>
        </p:txBody>
      </p:sp>
      <p:sp>
        <p:nvSpPr>
          <p:cNvPr id="16" name="Flowchart: Decision 15"/>
          <p:cNvSpPr/>
          <p:nvPr/>
        </p:nvSpPr>
        <p:spPr>
          <a:xfrm>
            <a:off x="3354778" y="2758618"/>
            <a:ext cx="1525980" cy="9627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Thuộc</a:t>
            </a:r>
            <a:endParaRPr lang="en-US"/>
          </a:p>
        </p:txBody>
      </p:sp>
      <p:sp>
        <p:nvSpPr>
          <p:cNvPr id="17" name="Flowchart: Decision 16"/>
          <p:cNvSpPr/>
          <p:nvPr/>
        </p:nvSpPr>
        <p:spPr>
          <a:xfrm>
            <a:off x="3772643" y="5273790"/>
            <a:ext cx="1840184" cy="9627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Chuyển</a:t>
            </a:r>
            <a:endParaRPr lang="en-US"/>
          </a:p>
        </p:txBody>
      </p:sp>
      <p:sp>
        <p:nvSpPr>
          <p:cNvPr id="18" name="Flowchart: Decision 17"/>
          <p:cNvSpPr/>
          <p:nvPr/>
        </p:nvSpPr>
        <p:spPr>
          <a:xfrm>
            <a:off x="8208817" y="5273790"/>
            <a:ext cx="1436913" cy="96273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Gồm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74125" y="5985737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Nhân viên giao hàng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43949" y="5985736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 hóa đơn</a:t>
            </a:r>
            <a:endParaRPr lang="en-US"/>
          </a:p>
        </p:txBody>
      </p:sp>
      <p:cxnSp>
        <p:nvCxnSpPr>
          <p:cNvPr id="22" name="Straight Connector 21"/>
          <p:cNvCxnSpPr>
            <a:stCxn id="5" idx="2"/>
            <a:endCxn id="6" idx="0"/>
          </p:cNvCxnSpPr>
          <p:nvPr/>
        </p:nvCxnSpPr>
        <p:spPr>
          <a:xfrm flipH="1">
            <a:off x="1375312" y="5050397"/>
            <a:ext cx="1017562" cy="24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0"/>
            <a:endCxn id="4" idx="2"/>
          </p:cNvCxnSpPr>
          <p:nvPr/>
        </p:nvCxnSpPr>
        <p:spPr>
          <a:xfrm flipV="1">
            <a:off x="2392874" y="3619995"/>
            <a:ext cx="4" cy="46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0"/>
            <a:endCxn id="3" idx="2"/>
          </p:cNvCxnSpPr>
          <p:nvPr/>
        </p:nvCxnSpPr>
        <p:spPr>
          <a:xfrm flipH="1" flipV="1">
            <a:off x="2392875" y="2392304"/>
            <a:ext cx="3" cy="46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0"/>
            <a:endCxn id="2" idx="2"/>
          </p:cNvCxnSpPr>
          <p:nvPr/>
        </p:nvCxnSpPr>
        <p:spPr>
          <a:xfrm flipV="1">
            <a:off x="2392875" y="961902"/>
            <a:ext cx="3" cy="467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3"/>
            <a:endCxn id="16" idx="1"/>
          </p:cNvCxnSpPr>
          <p:nvPr/>
        </p:nvCxnSpPr>
        <p:spPr>
          <a:xfrm flipV="1">
            <a:off x="2992581" y="3239984"/>
            <a:ext cx="3621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  <a:endCxn id="15" idx="2"/>
          </p:cNvCxnSpPr>
          <p:nvPr/>
        </p:nvCxnSpPr>
        <p:spPr>
          <a:xfrm flipH="1" flipV="1">
            <a:off x="4073236" y="961900"/>
            <a:ext cx="44532" cy="179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3"/>
            <a:endCxn id="14" idx="0"/>
          </p:cNvCxnSpPr>
          <p:nvPr/>
        </p:nvCxnSpPr>
        <p:spPr>
          <a:xfrm>
            <a:off x="4672939" y="581890"/>
            <a:ext cx="639289" cy="565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2"/>
            <a:endCxn id="7" idx="1"/>
          </p:cNvCxnSpPr>
          <p:nvPr/>
        </p:nvCxnSpPr>
        <p:spPr>
          <a:xfrm>
            <a:off x="5312228" y="2109849"/>
            <a:ext cx="837210" cy="38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3"/>
            <a:endCxn id="12" idx="2"/>
          </p:cNvCxnSpPr>
          <p:nvPr/>
        </p:nvCxnSpPr>
        <p:spPr>
          <a:xfrm flipV="1">
            <a:off x="7348845" y="2109849"/>
            <a:ext cx="1371598" cy="38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0"/>
            <a:endCxn id="13" idx="2"/>
          </p:cNvCxnSpPr>
          <p:nvPr/>
        </p:nvCxnSpPr>
        <p:spPr>
          <a:xfrm flipV="1">
            <a:off x="8720443" y="852626"/>
            <a:ext cx="1423062" cy="29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2"/>
            <a:endCxn id="10" idx="0"/>
          </p:cNvCxnSpPr>
          <p:nvPr/>
        </p:nvCxnSpPr>
        <p:spPr>
          <a:xfrm flipH="1">
            <a:off x="6749141" y="2869870"/>
            <a:ext cx="1" cy="7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2"/>
            <a:endCxn id="11" idx="0"/>
          </p:cNvCxnSpPr>
          <p:nvPr/>
        </p:nvCxnSpPr>
        <p:spPr>
          <a:xfrm>
            <a:off x="6749141" y="4553196"/>
            <a:ext cx="1" cy="7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1"/>
            <a:endCxn id="17" idx="3"/>
          </p:cNvCxnSpPr>
          <p:nvPr/>
        </p:nvCxnSpPr>
        <p:spPr>
          <a:xfrm flipH="1">
            <a:off x="5612827" y="5653801"/>
            <a:ext cx="536611" cy="101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3"/>
            <a:endCxn id="18" idx="1"/>
          </p:cNvCxnSpPr>
          <p:nvPr/>
        </p:nvCxnSpPr>
        <p:spPr>
          <a:xfrm>
            <a:off x="7348845" y="5653801"/>
            <a:ext cx="859972" cy="101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9" idx="0"/>
            <a:endCxn id="17" idx="1"/>
          </p:cNvCxnSpPr>
          <p:nvPr/>
        </p:nvCxnSpPr>
        <p:spPr>
          <a:xfrm flipV="1">
            <a:off x="2873829" y="5755156"/>
            <a:ext cx="898814" cy="230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0" idx="0"/>
            <a:endCxn id="18" idx="3"/>
          </p:cNvCxnSpPr>
          <p:nvPr/>
        </p:nvCxnSpPr>
        <p:spPr>
          <a:xfrm flipH="1" flipV="1">
            <a:off x="9645730" y="5755156"/>
            <a:ext cx="1197923" cy="23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37486" y="191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203371" y="810334"/>
            <a:ext cx="2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548252" y="20784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699095" y="809190"/>
            <a:ext cx="3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142157" y="287091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370256" y="1150241"/>
            <a:ext cx="29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167072" y="4987819"/>
            <a:ext cx="29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511780" y="5469134"/>
            <a:ext cx="29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816578" y="3352018"/>
            <a:ext cx="29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392873" y="2502543"/>
            <a:ext cx="2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370256" y="3780911"/>
            <a:ext cx="2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15443" y="4464887"/>
            <a:ext cx="2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958694" y="5375146"/>
            <a:ext cx="2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472547" y="5372932"/>
            <a:ext cx="2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638804" y="5443306"/>
            <a:ext cx="2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112821" y="2462361"/>
            <a:ext cx="29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0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37372" y="2104977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5264139" y="1037144"/>
            <a:ext cx="1466551" cy="62630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Tạo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1161" y="187429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Hóa đơn</a:t>
            </a:r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1864906" y="153803"/>
            <a:ext cx="1466551" cy="62630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Gồm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903" y="250906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 hóa đơn</a:t>
            </a:r>
            <a:endParaRPr lang="en-US"/>
          </a:p>
        </p:txBody>
      </p:sp>
      <p:cxnSp>
        <p:nvCxnSpPr>
          <p:cNvPr id="8" name="Straight Connector 7"/>
          <p:cNvCxnSpPr>
            <a:stCxn id="2" idx="0"/>
            <a:endCxn id="3" idx="2"/>
          </p:cNvCxnSpPr>
          <p:nvPr/>
        </p:nvCxnSpPr>
        <p:spPr>
          <a:xfrm flipH="1" flipV="1">
            <a:off x="5997415" y="1663445"/>
            <a:ext cx="1039661" cy="441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0"/>
            <a:endCxn id="4" idx="3"/>
          </p:cNvCxnSpPr>
          <p:nvPr/>
        </p:nvCxnSpPr>
        <p:spPr>
          <a:xfrm flipH="1" flipV="1">
            <a:off x="5130568" y="567440"/>
            <a:ext cx="866847" cy="469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1"/>
            <a:endCxn id="5" idx="2"/>
          </p:cNvCxnSpPr>
          <p:nvPr/>
        </p:nvCxnSpPr>
        <p:spPr>
          <a:xfrm flipH="1">
            <a:off x="2598182" y="567440"/>
            <a:ext cx="1332979" cy="21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6" idx="0"/>
          </p:cNvCxnSpPr>
          <p:nvPr/>
        </p:nvCxnSpPr>
        <p:spPr>
          <a:xfrm flipH="1">
            <a:off x="775607" y="153803"/>
            <a:ext cx="1822575" cy="97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46571" y="16741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04311" y="6624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15731" y="617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91332" y="72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59478" y="1350294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Phiếu nhập</a:t>
            </a:r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1364552" y="1469640"/>
            <a:ext cx="1466551" cy="62630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Gồm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98123" y="2703534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 nhập</a:t>
            </a:r>
            <a:endParaRPr lang="en-US"/>
          </a:p>
        </p:txBody>
      </p:sp>
      <p:sp>
        <p:nvSpPr>
          <p:cNvPr id="36" name="Diamond 35"/>
          <p:cNvSpPr/>
          <p:nvPr/>
        </p:nvSpPr>
        <p:spPr>
          <a:xfrm>
            <a:off x="1400023" y="4021648"/>
            <a:ext cx="1466551" cy="62630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Gồm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38167" y="5395889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 sản phẩm nhập</a:t>
            </a:r>
            <a:endParaRPr lang="en-US"/>
          </a:p>
        </p:txBody>
      </p:sp>
      <p:cxnSp>
        <p:nvCxnSpPr>
          <p:cNvPr id="41" name="Straight Connector 40"/>
          <p:cNvCxnSpPr>
            <a:stCxn id="33" idx="1"/>
            <a:endCxn id="34" idx="0"/>
          </p:cNvCxnSpPr>
          <p:nvPr/>
        </p:nvCxnSpPr>
        <p:spPr>
          <a:xfrm flipH="1" flipV="1">
            <a:off x="2097828" y="1469640"/>
            <a:ext cx="1361650" cy="26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2"/>
            <a:endCxn id="35" idx="0"/>
          </p:cNvCxnSpPr>
          <p:nvPr/>
        </p:nvCxnSpPr>
        <p:spPr>
          <a:xfrm flipH="1">
            <a:off x="2097827" y="2095941"/>
            <a:ext cx="1" cy="60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36" idx="0"/>
          </p:cNvCxnSpPr>
          <p:nvPr/>
        </p:nvCxnSpPr>
        <p:spPr>
          <a:xfrm>
            <a:off x="2097827" y="3463555"/>
            <a:ext cx="35472" cy="55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  <a:endCxn id="37" idx="0"/>
          </p:cNvCxnSpPr>
          <p:nvPr/>
        </p:nvCxnSpPr>
        <p:spPr>
          <a:xfrm>
            <a:off x="2133299" y="4647949"/>
            <a:ext cx="4572" cy="74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298" y="1153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086954" y="19667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97826" y="3740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115563" y="45849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54" name="Diamond 53"/>
          <p:cNvSpPr/>
          <p:nvPr/>
        </p:nvSpPr>
        <p:spPr>
          <a:xfrm>
            <a:off x="4658885" y="2367354"/>
            <a:ext cx="1466551" cy="62630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Tạo</a:t>
            </a:r>
            <a:endParaRPr lang="en-US"/>
          </a:p>
        </p:txBody>
      </p:sp>
      <p:cxnSp>
        <p:nvCxnSpPr>
          <p:cNvPr id="56" name="Straight Connector 55"/>
          <p:cNvCxnSpPr>
            <a:stCxn id="54" idx="3"/>
            <a:endCxn id="2" idx="1"/>
          </p:cNvCxnSpPr>
          <p:nvPr/>
        </p:nvCxnSpPr>
        <p:spPr>
          <a:xfrm flipV="1">
            <a:off x="6125436" y="2484988"/>
            <a:ext cx="311936" cy="195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0"/>
            <a:endCxn id="33" idx="3"/>
          </p:cNvCxnSpPr>
          <p:nvPr/>
        </p:nvCxnSpPr>
        <p:spPr>
          <a:xfrm flipH="1" flipV="1">
            <a:off x="4658885" y="1730305"/>
            <a:ext cx="733276" cy="63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935404" y="23169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44465" y="20304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567472" y="3349395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Phiếu xuất</a:t>
            </a:r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556555" y="4778306"/>
            <a:ext cx="1466551" cy="62630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Gồm</a:t>
            </a: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690126" y="5812274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 xuất</a:t>
            </a:r>
            <a:endParaRPr lang="en-US"/>
          </a:p>
        </p:txBody>
      </p:sp>
      <p:cxnSp>
        <p:nvCxnSpPr>
          <p:cNvPr id="66" name="Straight Connector 65"/>
          <p:cNvCxnSpPr>
            <a:stCxn id="62" idx="0"/>
            <a:endCxn id="54" idx="2"/>
          </p:cNvCxnSpPr>
          <p:nvPr/>
        </p:nvCxnSpPr>
        <p:spPr>
          <a:xfrm flipV="1">
            <a:off x="4167176" y="2993655"/>
            <a:ext cx="1224985" cy="35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2" idx="2"/>
            <a:endCxn id="63" idx="0"/>
          </p:cNvCxnSpPr>
          <p:nvPr/>
        </p:nvCxnSpPr>
        <p:spPr>
          <a:xfrm>
            <a:off x="4167176" y="4109416"/>
            <a:ext cx="122655" cy="66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2"/>
            <a:endCxn id="64" idx="0"/>
          </p:cNvCxnSpPr>
          <p:nvPr/>
        </p:nvCxnSpPr>
        <p:spPr>
          <a:xfrm flipH="1">
            <a:off x="4289830" y="5404607"/>
            <a:ext cx="1" cy="407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299057" y="2948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285258" y="4500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285258" y="53169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74" name="Diamond 73"/>
          <p:cNvSpPr/>
          <p:nvPr/>
        </p:nvSpPr>
        <p:spPr>
          <a:xfrm>
            <a:off x="6310167" y="3349395"/>
            <a:ext cx="1466551" cy="62630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Theo dõi</a:t>
            </a: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424049" y="4398295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Sản phẩm tồn</a:t>
            </a:r>
            <a:endParaRPr lang="en-US"/>
          </a:p>
        </p:txBody>
      </p:sp>
      <p:sp>
        <p:nvSpPr>
          <p:cNvPr id="76" name="Diamond 75"/>
          <p:cNvSpPr/>
          <p:nvPr/>
        </p:nvSpPr>
        <p:spPr>
          <a:xfrm>
            <a:off x="6281404" y="5580915"/>
            <a:ext cx="1466551" cy="62630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Gồm</a:t>
            </a: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351896" y="5613333"/>
            <a:ext cx="1199407" cy="7600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Chi tiết sản phẩm tồn</a:t>
            </a:r>
            <a:endParaRPr lang="en-US"/>
          </a:p>
        </p:txBody>
      </p:sp>
      <p:cxnSp>
        <p:nvCxnSpPr>
          <p:cNvPr id="79" name="Straight Connector 78"/>
          <p:cNvCxnSpPr>
            <a:stCxn id="2" idx="2"/>
            <a:endCxn id="74" idx="0"/>
          </p:cNvCxnSpPr>
          <p:nvPr/>
        </p:nvCxnSpPr>
        <p:spPr>
          <a:xfrm>
            <a:off x="7037076" y="2864998"/>
            <a:ext cx="6367" cy="48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4" idx="2"/>
            <a:endCxn id="75" idx="0"/>
          </p:cNvCxnSpPr>
          <p:nvPr/>
        </p:nvCxnSpPr>
        <p:spPr>
          <a:xfrm flipH="1">
            <a:off x="7023753" y="3975696"/>
            <a:ext cx="19690" cy="42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5" idx="2"/>
            <a:endCxn id="76" idx="0"/>
          </p:cNvCxnSpPr>
          <p:nvPr/>
        </p:nvCxnSpPr>
        <p:spPr>
          <a:xfrm flipH="1">
            <a:off x="7014680" y="5158316"/>
            <a:ext cx="9073" cy="422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6" idx="3"/>
            <a:endCxn id="77" idx="1"/>
          </p:cNvCxnSpPr>
          <p:nvPr/>
        </p:nvCxnSpPr>
        <p:spPr>
          <a:xfrm>
            <a:off x="7747955" y="5894066"/>
            <a:ext cx="603941" cy="9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24254" y="30603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06492" y="3871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14679" y="5316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657256" y="56084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342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5775" y="1290180"/>
            <a:ext cx="1315233" cy="701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Người dùng</a:t>
            </a:r>
            <a:endParaRPr lang="en-US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5843392" y="1991638"/>
            <a:ext cx="6263" cy="4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185775" y="2480153"/>
            <a:ext cx="1315233" cy="701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Điền thông tin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43391" y="3208750"/>
            <a:ext cx="6263" cy="4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4954043" y="3699352"/>
            <a:ext cx="1778696" cy="97703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Check thông tin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3391" y="4688909"/>
            <a:ext cx="6263" cy="4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85775" y="5177424"/>
            <a:ext cx="1315233" cy="701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Đăng nhập ngay</a:t>
            </a:r>
            <a:endParaRPr lang="en-US"/>
          </a:p>
        </p:txBody>
      </p:sp>
      <p:cxnSp>
        <p:nvCxnSpPr>
          <p:cNvPr id="17" name="Straight Arrow Connector 16"/>
          <p:cNvCxnSpPr>
            <a:stCxn id="13" idx="3"/>
          </p:cNvCxnSpPr>
          <p:nvPr/>
        </p:nvCxnSpPr>
        <p:spPr>
          <a:xfrm>
            <a:off x="6732739" y="4187867"/>
            <a:ext cx="1171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928975" y="3837138"/>
            <a:ext cx="1315233" cy="701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Thông báo: Fail</a:t>
            </a:r>
            <a:endParaRPr lang="en-US"/>
          </a:p>
        </p:txBody>
      </p:sp>
      <p:cxnSp>
        <p:nvCxnSpPr>
          <p:cNvPr id="20" name="Straight Connector 19"/>
          <p:cNvCxnSpPr>
            <a:stCxn id="18" idx="0"/>
          </p:cNvCxnSpPr>
          <p:nvPr/>
        </p:nvCxnSpPr>
        <p:spPr>
          <a:xfrm flipH="1" flipV="1">
            <a:off x="8586591" y="2830882"/>
            <a:ext cx="1" cy="100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6501008" y="2830882"/>
            <a:ext cx="2085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37337" y="467638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Đúng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00562" y="384453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Sai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8093" y="237995"/>
            <a:ext cx="1252603" cy="45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5724395" y="688932"/>
            <a:ext cx="12526" cy="63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24395" y="2367419"/>
            <a:ext cx="12526" cy="63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4653418" y="1327759"/>
            <a:ext cx="2141951" cy="105218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Thông tin cửa hang?</a:t>
            </a:r>
            <a:endParaRPr lang="en-US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6795369" y="1853852"/>
            <a:ext cx="858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53403" y="1471808"/>
            <a:ext cx="1503123" cy="78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Thêm mới thông tin cửa hàng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49095" y="1471808"/>
            <a:ext cx="95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Chưa có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36921" y="2379945"/>
            <a:ext cx="71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Đã có</a:t>
            </a:r>
            <a:endParaRPr lang="en-US"/>
          </a:p>
        </p:txBody>
      </p:sp>
      <p:sp>
        <p:nvSpPr>
          <p:cNvPr id="16" name="Flowchart: Decision 15"/>
          <p:cNvSpPr/>
          <p:nvPr/>
        </p:nvSpPr>
        <p:spPr>
          <a:xfrm>
            <a:off x="4692214" y="3018772"/>
            <a:ext cx="2103155" cy="7891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Sửa thông tin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767028" y="3801463"/>
            <a:ext cx="12526" cy="63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9554" y="380146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True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47989" y="4421687"/>
            <a:ext cx="1503123" cy="78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Nhập thông tin mới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99550" y="5217090"/>
            <a:ext cx="1" cy="55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98093" y="5774499"/>
            <a:ext cx="1503123" cy="78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Lưu CSDL</a:t>
            </a:r>
            <a:endParaRPr lang="en-US"/>
          </a:p>
        </p:txBody>
      </p:sp>
      <p:cxnSp>
        <p:nvCxnSpPr>
          <p:cNvPr id="26" name="Straight Connector 25"/>
          <p:cNvCxnSpPr>
            <a:stCxn id="11" idx="2"/>
          </p:cNvCxnSpPr>
          <p:nvPr/>
        </p:nvCxnSpPr>
        <p:spPr>
          <a:xfrm flipH="1">
            <a:off x="8404964" y="2254685"/>
            <a:ext cx="1" cy="391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2" idx="3"/>
          </p:cNvCxnSpPr>
          <p:nvPr/>
        </p:nvCxnSpPr>
        <p:spPr>
          <a:xfrm flipH="1">
            <a:off x="6601216" y="6165937"/>
            <a:ext cx="1803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1"/>
          </p:cNvCxnSpPr>
          <p:nvPr/>
        </p:nvCxnSpPr>
        <p:spPr>
          <a:xfrm flipH="1">
            <a:off x="3958225" y="3413342"/>
            <a:ext cx="733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567836" y="3018772"/>
            <a:ext cx="1390389" cy="782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Thoát 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09814" y="310341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False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8093" y="237995"/>
            <a:ext cx="1252603" cy="450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cxnSp>
        <p:nvCxnSpPr>
          <p:cNvPr id="3" name="Straight Arrow Connector 2"/>
          <p:cNvCxnSpPr>
            <a:stCxn id="2" idx="2"/>
          </p:cNvCxnSpPr>
          <p:nvPr/>
        </p:nvCxnSpPr>
        <p:spPr>
          <a:xfrm>
            <a:off x="5724395" y="688932"/>
            <a:ext cx="12526" cy="63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724395" y="2367419"/>
            <a:ext cx="12526" cy="63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653418" y="1327759"/>
            <a:ext cx="2141951" cy="105218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Nhân viên</a:t>
            </a:r>
            <a:endParaRPr lang="en-US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6795369" y="1853852"/>
            <a:ext cx="858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653403" y="1471808"/>
            <a:ext cx="1503123" cy="78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Thêm mới thông tin nhân viên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49095" y="1471808"/>
            <a:ext cx="95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Chưa có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36921" y="2379945"/>
            <a:ext cx="71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Đã có</a:t>
            </a:r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4692214" y="3018772"/>
            <a:ext cx="2103155" cy="7891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Sửa thông tin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67028" y="3801463"/>
            <a:ext cx="12526" cy="63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79554" y="380146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True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47989" y="4421687"/>
            <a:ext cx="1503123" cy="78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Nhập thông tin mới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799550" y="5217090"/>
            <a:ext cx="1" cy="55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98093" y="5774499"/>
            <a:ext cx="1503123" cy="782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Lưu CSDL</a:t>
            </a:r>
            <a:endParaRPr lang="en-US"/>
          </a:p>
        </p:txBody>
      </p: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8404964" y="2254685"/>
            <a:ext cx="1" cy="3911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3"/>
          </p:cNvCxnSpPr>
          <p:nvPr/>
        </p:nvCxnSpPr>
        <p:spPr>
          <a:xfrm flipH="1">
            <a:off x="6601216" y="6165937"/>
            <a:ext cx="1803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</p:cNvCxnSpPr>
          <p:nvPr/>
        </p:nvCxnSpPr>
        <p:spPr>
          <a:xfrm flipH="1">
            <a:off x="3958225" y="3413342"/>
            <a:ext cx="733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67836" y="3018772"/>
            <a:ext cx="1390389" cy="7826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Thoát 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09814" y="3103416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False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85984" y="150312"/>
            <a:ext cx="1302706" cy="513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cxnSp>
        <p:nvCxnSpPr>
          <p:cNvPr id="4" name="Straight Arrow Connector 3"/>
          <p:cNvCxnSpPr>
            <a:stCxn id="2" idx="2"/>
            <a:endCxn id="5" idx="0"/>
          </p:cNvCxnSpPr>
          <p:nvPr/>
        </p:nvCxnSpPr>
        <p:spPr>
          <a:xfrm>
            <a:off x="5937337" y="663879"/>
            <a:ext cx="0" cy="4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185775" y="1152394"/>
            <a:ext cx="1503123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Nhập thông tin sản phẩm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26898" y="2091846"/>
            <a:ext cx="0" cy="4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4695171" y="2580361"/>
            <a:ext cx="2482243" cy="87682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  <a:r>
              <a:rPr lang="en-US" smtClean="0"/>
              <a:t>ản phẩm bị trùng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54038" y="3457182"/>
            <a:ext cx="0" cy="4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45254" y="2780592"/>
            <a:ext cx="1302706" cy="5135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Lưu CSDL</a:t>
            </a:r>
            <a:endParaRPr lang="en-US"/>
          </a:p>
        </p:txBody>
      </p: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7177414" y="3018772"/>
            <a:ext cx="1567840" cy="1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5108531" y="3933170"/>
            <a:ext cx="1691014" cy="80166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Tiếp tục?</a:t>
            </a:r>
            <a:endParaRPr lang="en-US"/>
          </a:p>
        </p:txBody>
      </p:sp>
      <p:cxnSp>
        <p:nvCxnSpPr>
          <p:cNvPr id="17" name="Straight Connector 16"/>
          <p:cNvCxnSpPr>
            <a:stCxn id="13" idx="1"/>
          </p:cNvCxnSpPr>
          <p:nvPr/>
        </p:nvCxnSpPr>
        <p:spPr>
          <a:xfrm flipH="1" flipV="1">
            <a:off x="3632548" y="4334002"/>
            <a:ext cx="14759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32548" y="1622120"/>
            <a:ext cx="0" cy="271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>
            <a:off x="3632548" y="1622120"/>
            <a:ext cx="1553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54038" y="4734835"/>
            <a:ext cx="0" cy="48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2476" y="5210823"/>
            <a:ext cx="1503123" cy="9394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Cộng thêm số lượng sản phẩm</a:t>
            </a:r>
            <a:endParaRPr lang="en-US"/>
          </a:p>
        </p:txBody>
      </p:sp>
      <p:cxnSp>
        <p:nvCxnSpPr>
          <p:cNvPr id="25" name="Straight Connector 24"/>
          <p:cNvCxnSpPr>
            <a:stCxn id="23" idx="3"/>
          </p:cNvCxnSpPr>
          <p:nvPr/>
        </p:nvCxnSpPr>
        <p:spPr>
          <a:xfrm>
            <a:off x="6705599" y="5680549"/>
            <a:ext cx="2691008" cy="1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2"/>
          </p:cNvCxnSpPr>
          <p:nvPr/>
        </p:nvCxnSpPr>
        <p:spPr>
          <a:xfrm flipV="1">
            <a:off x="9396607" y="3294159"/>
            <a:ext cx="0" cy="24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77414" y="2668044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Không trùng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50071" y="3457182"/>
            <a:ext cx="76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Trùng 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34715" y="40148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 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50071" y="4734835"/>
            <a:ext cx="5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6324" y="87682"/>
            <a:ext cx="914400" cy="463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4703524" y="551145"/>
            <a:ext cx="0" cy="3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45491" y="939452"/>
            <a:ext cx="1803748" cy="62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Chọn sản phẩm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03524" y="1565754"/>
            <a:ext cx="0" cy="3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3607496" y="1941535"/>
            <a:ext cx="2192055" cy="72650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Giỏ hàng trống</a:t>
            </a:r>
            <a:endParaRPr lang="en-US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5799551" y="2304789"/>
            <a:ext cx="739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38587" y="1991638"/>
            <a:ext cx="1803748" cy="62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Thêm mới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9551" y="1941535"/>
            <a:ext cx="6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True 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03523" y="2668044"/>
            <a:ext cx="0" cy="3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3494761" y="3068877"/>
            <a:ext cx="2417524" cy="72650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Sản phẩm đã tồn tại</a:t>
            </a:r>
            <a:endParaRPr lang="en-US"/>
          </a:p>
        </p:txBody>
      </p:sp>
      <p:cxnSp>
        <p:nvCxnSpPr>
          <p:cNvPr id="16" name="Straight Connector 15"/>
          <p:cNvCxnSpPr>
            <a:stCxn id="14" idx="3"/>
          </p:cNvCxnSpPr>
          <p:nvPr/>
        </p:nvCxnSpPr>
        <p:spPr>
          <a:xfrm flipV="1">
            <a:off x="5912285" y="3394553"/>
            <a:ext cx="1528176" cy="37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 flipV="1">
            <a:off x="7440461" y="2617940"/>
            <a:ext cx="0" cy="75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47365" y="2668044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False 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9505" y="3047049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False 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03523" y="3795386"/>
            <a:ext cx="0" cy="3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03523" y="3795386"/>
            <a:ext cx="6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True 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01649" y="4183693"/>
            <a:ext cx="1803748" cy="62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Số lượng tăng 1 đv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86822" y="4809995"/>
            <a:ext cx="0" cy="3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58018" y="5198302"/>
            <a:ext cx="1803748" cy="62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Lưu giỏ hàng</a:t>
            </a: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53418" y="5824604"/>
            <a:ext cx="1" cy="2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cision 29"/>
          <p:cNvSpPr/>
          <p:nvPr/>
        </p:nvSpPr>
        <p:spPr>
          <a:xfrm>
            <a:off x="3557391" y="6103030"/>
            <a:ext cx="2192055" cy="72650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Tiếp tục</a:t>
            </a:r>
            <a:endParaRPr lang="en-US"/>
          </a:p>
        </p:txBody>
      </p:sp>
      <p:cxnSp>
        <p:nvCxnSpPr>
          <p:cNvPr id="33" name="Straight Arrow Connector 32"/>
          <p:cNvCxnSpPr>
            <a:stCxn id="30" idx="3"/>
          </p:cNvCxnSpPr>
          <p:nvPr/>
        </p:nvCxnSpPr>
        <p:spPr>
          <a:xfrm flipV="1">
            <a:off x="5749446" y="6466284"/>
            <a:ext cx="7891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38587" y="6131490"/>
            <a:ext cx="1803748" cy="62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Điền thông tin cá nhân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99551" y="6131490"/>
            <a:ext cx="70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False 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342335" y="6382198"/>
            <a:ext cx="739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081371" y="6069047"/>
            <a:ext cx="1803748" cy="626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Lưu CSDL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901662" y="6131490"/>
            <a:ext cx="6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True </a:t>
            </a:r>
            <a:endParaRPr lang="en-US"/>
          </a:p>
        </p:txBody>
      </p:sp>
      <p:cxnSp>
        <p:nvCxnSpPr>
          <p:cNvPr id="42" name="Straight Connector 41"/>
          <p:cNvCxnSpPr>
            <a:stCxn id="30" idx="1"/>
          </p:cNvCxnSpPr>
          <p:nvPr/>
        </p:nvCxnSpPr>
        <p:spPr>
          <a:xfrm flipH="1" flipV="1">
            <a:off x="2755726" y="6466284"/>
            <a:ext cx="8016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755726" y="1252603"/>
            <a:ext cx="0" cy="5213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6" idx="1"/>
          </p:cNvCxnSpPr>
          <p:nvPr/>
        </p:nvCxnSpPr>
        <p:spPr>
          <a:xfrm>
            <a:off x="2755726" y="1252603"/>
            <a:ext cx="108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78663" y="2617940"/>
            <a:ext cx="0" cy="2893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649239" y="5511453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3353" y="100208"/>
            <a:ext cx="2417524" cy="688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Người </a:t>
            </a:r>
            <a:r>
              <a:rPr lang="en-US" b="1" smtClean="0"/>
              <a:t>dùng</a:t>
            </a:r>
            <a:endParaRPr lang="en-US" b="1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6432115" y="789140"/>
            <a:ext cx="6263" cy="36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40493" y="1152394"/>
            <a:ext cx="91638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37361" y="1152396"/>
            <a:ext cx="6263" cy="36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599" y="1515651"/>
            <a:ext cx="2417524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hệ thống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43614" y="1152396"/>
            <a:ext cx="6263" cy="36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34852" y="1515651"/>
            <a:ext cx="2417524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thông tin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432115" y="1152396"/>
            <a:ext cx="6263" cy="36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23353" y="1515651"/>
            <a:ext cx="2417524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mua hàng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521353" y="1152394"/>
            <a:ext cx="6263" cy="36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23343" y="1515651"/>
            <a:ext cx="1608547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Phản hồi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8411" y="2004164"/>
            <a:ext cx="0" cy="2204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8411" y="2480153"/>
            <a:ext cx="200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8224" y="2235896"/>
            <a:ext cx="1997899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Đăng kí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29014" y="3344452"/>
            <a:ext cx="200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8827" y="3100195"/>
            <a:ext cx="1997899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Đăng nhập</a:t>
            </a: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38411" y="4208751"/>
            <a:ext cx="200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8224" y="3964494"/>
            <a:ext cx="1997899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Thay đổi thông tin tài khoản</a:t>
            </a:r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947791" y="2004164"/>
            <a:ext cx="0" cy="2204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47791" y="2480153"/>
            <a:ext cx="200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57604" y="2235896"/>
            <a:ext cx="1997899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Danh mục sản phẩm</a:t>
            </a:r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938394" y="3344452"/>
            <a:ext cx="200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148207" y="3100195"/>
            <a:ext cx="1997899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Danh sách chi tiết sản phẩm</a:t>
            </a: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947791" y="4208751"/>
            <a:ext cx="200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57604" y="3964494"/>
            <a:ext cx="1997899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Thông tin website </a:t>
            </a:r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5407066" y="2004164"/>
            <a:ext cx="9397" cy="134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16463" y="2480153"/>
            <a:ext cx="200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26276" y="2235896"/>
            <a:ext cx="1997899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giỏ hàng</a:t>
            </a:r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407066" y="3344452"/>
            <a:ext cx="200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16879" y="3100195"/>
            <a:ext cx="1997899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đơn hàng</a:t>
            </a: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0604328" y="1152394"/>
            <a:ext cx="6263" cy="363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723852" y="1515651"/>
            <a:ext cx="1619514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Tìm kiếm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873646" y="2004164"/>
            <a:ext cx="18794" cy="141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86174" y="2482239"/>
            <a:ext cx="200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086590" y="2235896"/>
            <a:ext cx="1545925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Phản hồi cho admin</a:t>
            </a: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7873646" y="3419607"/>
            <a:ext cx="200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083460" y="3175350"/>
            <a:ext cx="1524004" cy="4885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Bình luận sản phẩm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073041" y="501041"/>
            <a:ext cx="1853852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Admin</a:t>
            </a:r>
            <a:endParaRPr lang="en-US" b="1"/>
          </a:p>
        </p:txBody>
      </p:sp>
      <p:cxnSp>
        <p:nvCxnSpPr>
          <p:cNvPr id="36" name="Straight Connector 35"/>
          <p:cNvCxnSpPr>
            <a:stCxn id="34" idx="2"/>
          </p:cNvCxnSpPr>
          <p:nvPr/>
        </p:nvCxnSpPr>
        <p:spPr>
          <a:xfrm flipH="1">
            <a:off x="5987441" y="1102290"/>
            <a:ext cx="12526" cy="27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40077" y="1377863"/>
            <a:ext cx="10070926" cy="25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227551" y="1377863"/>
            <a:ext cx="12526" cy="27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13151" y="1653436"/>
            <a:ext cx="1853852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hệ thống</a:t>
            </a:r>
            <a:endParaRPr lang="en-US" b="1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594970" y="1402913"/>
            <a:ext cx="12526" cy="27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674307" y="1678487"/>
            <a:ext cx="1853852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nhân viên</a:t>
            </a:r>
            <a:endParaRPr lang="en-US" b="1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5511452" y="1402913"/>
            <a:ext cx="12526" cy="27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590789" y="1678487"/>
            <a:ext cx="1853852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sản phẩm</a:t>
            </a:r>
            <a:endParaRPr lang="en-US" b="1"/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7427934" y="1402913"/>
            <a:ext cx="12526" cy="27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507271" y="1678487"/>
            <a:ext cx="1853852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bánhàng</a:t>
            </a:r>
            <a:endParaRPr lang="en-US" b="1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369468" y="1402913"/>
            <a:ext cx="12526" cy="27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448805" y="1678487"/>
            <a:ext cx="1853852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thông tin</a:t>
            </a:r>
            <a:endParaRPr lang="en-US" b="1"/>
          </a:p>
        </p:txBody>
      </p:sp>
      <p:cxnSp>
        <p:nvCxnSpPr>
          <p:cNvPr id="53" name="Straight Connector 52"/>
          <p:cNvCxnSpPr/>
          <p:nvPr/>
        </p:nvCxnSpPr>
        <p:spPr>
          <a:xfrm>
            <a:off x="438411" y="2254685"/>
            <a:ext cx="0" cy="274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8411" y="2668044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89140" y="2367419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admin</a:t>
            </a:r>
            <a:endParaRPr lang="en-US" b="1"/>
          </a:p>
        </p:txBody>
      </p:sp>
      <p:cxnSp>
        <p:nvCxnSpPr>
          <p:cNvPr id="57" name="Straight Connector 56"/>
          <p:cNvCxnSpPr/>
          <p:nvPr/>
        </p:nvCxnSpPr>
        <p:spPr>
          <a:xfrm>
            <a:off x="438411" y="3382027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89140" y="3081402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người dùng</a:t>
            </a:r>
            <a:endParaRPr lang="en-US" b="1"/>
          </a:p>
        </p:txBody>
      </p:sp>
      <p:cxnSp>
        <p:nvCxnSpPr>
          <p:cNvPr id="66" name="Straight Connector 65"/>
          <p:cNvCxnSpPr/>
          <p:nvPr/>
        </p:nvCxnSpPr>
        <p:spPr>
          <a:xfrm>
            <a:off x="2773470" y="2279736"/>
            <a:ext cx="12002" cy="2868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73470" y="2693095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24199" y="2392470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Thêm mới</a:t>
            </a:r>
            <a:endParaRPr lang="en-US" b="1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73470" y="3407078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124199" y="3106453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Sửa thông tin</a:t>
            </a:r>
            <a:endParaRPr lang="en-US" b="1"/>
          </a:p>
        </p:txBody>
      </p:sp>
      <p:cxnSp>
        <p:nvCxnSpPr>
          <p:cNvPr id="71" name="Straight Connector 70"/>
          <p:cNvCxnSpPr/>
          <p:nvPr/>
        </p:nvCxnSpPr>
        <p:spPr>
          <a:xfrm>
            <a:off x="2773470" y="4121061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124199" y="3820436"/>
            <a:ext cx="1377863" cy="776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Xóa thông tin nhân viên</a:t>
            </a:r>
            <a:endParaRPr lang="en-US" b="1"/>
          </a:p>
        </p:txBody>
      </p:sp>
      <p:cxnSp>
        <p:nvCxnSpPr>
          <p:cNvPr id="73" name="Straight Connector 72"/>
          <p:cNvCxnSpPr/>
          <p:nvPr/>
        </p:nvCxnSpPr>
        <p:spPr>
          <a:xfrm>
            <a:off x="4716049" y="2279736"/>
            <a:ext cx="0" cy="382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716049" y="2693095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066778" y="2392470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nhập kho</a:t>
            </a:r>
            <a:endParaRPr lang="en-US" b="1"/>
          </a:p>
        </p:txBody>
      </p:sp>
      <p:cxnSp>
        <p:nvCxnSpPr>
          <p:cNvPr id="76" name="Straight Connector 75"/>
          <p:cNvCxnSpPr/>
          <p:nvPr/>
        </p:nvCxnSpPr>
        <p:spPr>
          <a:xfrm>
            <a:off x="4716049" y="3407078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066778" y="3106453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xuất kho</a:t>
            </a:r>
            <a:endParaRPr lang="en-US" b="1"/>
          </a:p>
        </p:txBody>
      </p:sp>
      <p:cxnSp>
        <p:nvCxnSpPr>
          <p:cNvPr id="81" name="Straight Connector 80"/>
          <p:cNvCxnSpPr/>
          <p:nvPr/>
        </p:nvCxnSpPr>
        <p:spPr>
          <a:xfrm>
            <a:off x="6627833" y="2279736"/>
            <a:ext cx="0" cy="413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627833" y="2693095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978562" y="2392470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hóa đơn</a:t>
            </a:r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2785472" y="5148196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48727" y="4797467"/>
            <a:ext cx="1377863" cy="776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Doanh số bán hàng nhân viên</a:t>
            </a:r>
            <a:endParaRPr lang="en-US" b="1"/>
          </a:p>
        </p:txBody>
      </p:sp>
      <p:cxnSp>
        <p:nvCxnSpPr>
          <p:cNvPr id="54" name="Straight Connector 53"/>
          <p:cNvCxnSpPr/>
          <p:nvPr/>
        </p:nvCxnSpPr>
        <p:spPr>
          <a:xfrm>
            <a:off x="4697779" y="4121061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48508" y="3820436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tồn kho</a:t>
            </a:r>
            <a:endParaRPr lang="en-US" b="1"/>
          </a:p>
        </p:txBody>
      </p:sp>
      <p:cxnSp>
        <p:nvCxnSpPr>
          <p:cNvPr id="65" name="Straight Connector 64"/>
          <p:cNvCxnSpPr/>
          <p:nvPr/>
        </p:nvCxnSpPr>
        <p:spPr>
          <a:xfrm>
            <a:off x="4697779" y="4997883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048508" y="4697258"/>
            <a:ext cx="1377863" cy="876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danh mục sản phẩm</a:t>
            </a:r>
            <a:endParaRPr lang="en-US" b="1"/>
          </a:p>
        </p:txBody>
      </p:sp>
      <p:cxnSp>
        <p:nvCxnSpPr>
          <p:cNvPr id="79" name="Straight Connector 78"/>
          <p:cNvCxnSpPr/>
          <p:nvPr/>
        </p:nvCxnSpPr>
        <p:spPr>
          <a:xfrm>
            <a:off x="4716049" y="6100174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066778" y="5799549"/>
            <a:ext cx="1377863" cy="876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chi tiết sản phẩm</a:t>
            </a:r>
            <a:endParaRPr lang="en-US" b="1"/>
          </a:p>
        </p:txBody>
      </p:sp>
      <p:cxnSp>
        <p:nvCxnSpPr>
          <p:cNvPr id="86" name="Straight Connector 85"/>
          <p:cNvCxnSpPr/>
          <p:nvPr/>
        </p:nvCxnSpPr>
        <p:spPr>
          <a:xfrm>
            <a:off x="8545072" y="2279736"/>
            <a:ext cx="0" cy="224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545072" y="2693095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895801" y="2392470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tin tức</a:t>
            </a:r>
            <a:endParaRPr lang="en-US" b="1"/>
          </a:p>
        </p:txBody>
      </p:sp>
      <p:cxnSp>
        <p:nvCxnSpPr>
          <p:cNvPr id="89" name="Straight Connector 88"/>
          <p:cNvCxnSpPr/>
          <p:nvPr/>
        </p:nvCxnSpPr>
        <p:spPr>
          <a:xfrm>
            <a:off x="8531101" y="3607496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8895800" y="3306872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Phản hồi khách hàng</a:t>
            </a:r>
            <a:endParaRPr lang="en-US" b="1"/>
          </a:p>
        </p:txBody>
      </p:sp>
      <p:cxnSp>
        <p:nvCxnSpPr>
          <p:cNvPr id="91" name="Straight Connector 90"/>
          <p:cNvCxnSpPr/>
          <p:nvPr/>
        </p:nvCxnSpPr>
        <p:spPr>
          <a:xfrm>
            <a:off x="8550527" y="4521896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915226" y="4221272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Bình luận sản phẩm</a:t>
            </a:r>
            <a:endParaRPr lang="en-US" b="1"/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11317266" y="1402912"/>
            <a:ext cx="12526" cy="27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396603" y="1678486"/>
            <a:ext cx="1678487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Báo cáo, thống kê</a:t>
            </a:r>
            <a:endParaRPr lang="en-US" b="1"/>
          </a:p>
        </p:txBody>
      </p:sp>
      <p:cxnSp>
        <p:nvCxnSpPr>
          <p:cNvPr id="95" name="Straight Connector 94"/>
          <p:cNvCxnSpPr/>
          <p:nvPr/>
        </p:nvCxnSpPr>
        <p:spPr>
          <a:xfrm>
            <a:off x="10601428" y="2279736"/>
            <a:ext cx="0" cy="132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0584091" y="2768249"/>
            <a:ext cx="290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0909769" y="2467624"/>
            <a:ext cx="1140270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Doanh thu</a:t>
            </a:r>
            <a:endParaRPr lang="en-US" b="1"/>
          </a:p>
        </p:txBody>
      </p:sp>
      <p:cxnSp>
        <p:nvCxnSpPr>
          <p:cNvPr id="100" name="Straight Connector 99"/>
          <p:cNvCxnSpPr/>
          <p:nvPr/>
        </p:nvCxnSpPr>
        <p:spPr>
          <a:xfrm>
            <a:off x="10612507" y="3569918"/>
            <a:ext cx="290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0938185" y="3269293"/>
            <a:ext cx="1140270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Sản phẩm tồn</a:t>
            </a:r>
            <a:endParaRPr lang="en-US" b="1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438411" y="4096010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89140" y="3795385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Thay đổi thông tin</a:t>
            </a:r>
            <a:endParaRPr lang="en-US" b="1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420141" y="4997883"/>
            <a:ext cx="3507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70870" y="4697258"/>
            <a:ext cx="1377863" cy="6012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Phân quyền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116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892634" y="950026"/>
            <a:ext cx="1959428" cy="50470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Hệ thống website Annpio</a:t>
            </a:r>
            <a:endParaRPr lang="en-US" sz="3200"/>
          </a:p>
        </p:txBody>
      </p:sp>
      <p:sp>
        <p:nvSpPr>
          <p:cNvPr id="3" name="Rectangle 2"/>
          <p:cNvSpPr/>
          <p:nvPr/>
        </p:nvSpPr>
        <p:spPr>
          <a:xfrm>
            <a:off x="570016" y="950026"/>
            <a:ext cx="1211283" cy="1436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63397" y="950026"/>
            <a:ext cx="1211283" cy="1436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User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81299" y="1140031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81297" y="4880373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60435" y="837993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cá nhân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81299" y="1509363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60435" y="1207325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tìm kiếm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81299" y="1859685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0435" y="155764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giỏ hàng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93174" y="2253550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72310" y="1951512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Bình luận sản phẩm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0061" y="4561716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81297" y="5318978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0061" y="5000321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nhân viên</a:t>
            </a: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781297" y="5782506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9179" y="5452970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nhân viên giao hàng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0013" y="2750335"/>
            <a:ext cx="1211283" cy="1436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Nhân viên giao hàng</a:t>
            </a: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70014" y="4560125"/>
            <a:ext cx="1211283" cy="1436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963397" y="2850467"/>
            <a:ext cx="1211283" cy="1436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Nhân viên giao hàng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63398" y="4660257"/>
            <a:ext cx="1211283" cy="1436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Admin </a:t>
            </a:r>
            <a:endParaRPr lang="en-US"/>
          </a:p>
        </p:txBody>
      </p:sp>
      <p:cxnSp>
        <p:nvCxnSpPr>
          <p:cNvPr id="31" name="Straight Arrow Connector 30"/>
          <p:cNvCxnSpPr>
            <a:stCxn id="26" idx="3"/>
          </p:cNvCxnSpPr>
          <p:nvPr/>
        </p:nvCxnSpPr>
        <p:spPr>
          <a:xfrm>
            <a:off x="1781296" y="3468792"/>
            <a:ext cx="3111338" cy="3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72310" y="3099460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đơn hàng</a:t>
            </a:r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93556" y="3503221"/>
            <a:ext cx="3111338" cy="3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84570" y="3133889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đơn hàng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840118" y="1156650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38882" y="837993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cá nhân</a:t>
            </a:r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840118" y="1595255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38882" y="127659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840118" y="2058783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38882" y="176073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đơn hàng</a:t>
            </a:r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840118" y="4938159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38882" y="461950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sản phẩm</a:t>
            </a:r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840118" y="5376764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38882" y="5058107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đơn hàng</a:t>
            </a:r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840118" y="5840292"/>
            <a:ext cx="311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52482" y="5496712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Thông tin tin nhắn, bình luận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4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799</Words>
  <Application>Microsoft Office PowerPoint</Application>
  <PresentationFormat>Widescreen</PresentationFormat>
  <Paragraphs>305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Duc</dc:creator>
  <cp:lastModifiedBy>Tran Duc</cp:lastModifiedBy>
  <cp:revision>74</cp:revision>
  <dcterms:created xsi:type="dcterms:W3CDTF">2017-03-25T09:36:51Z</dcterms:created>
  <dcterms:modified xsi:type="dcterms:W3CDTF">2017-05-05T06:57:20Z</dcterms:modified>
</cp:coreProperties>
</file>