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7CF0-63DC-4F6E-BFEA-0CB10F3C3926}" type="datetimeFigureOut">
              <a:rPr lang="en-US" smtClean="0"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C4CB-E7CB-4D40-82E9-A1A24440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7CF0-63DC-4F6E-BFEA-0CB10F3C3926}" type="datetimeFigureOut">
              <a:rPr lang="en-US" smtClean="0"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C4CB-E7CB-4D40-82E9-A1A24440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7CF0-63DC-4F6E-BFEA-0CB10F3C3926}" type="datetimeFigureOut">
              <a:rPr lang="en-US" smtClean="0"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C4CB-E7CB-4D40-82E9-A1A24440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7CF0-63DC-4F6E-BFEA-0CB10F3C3926}" type="datetimeFigureOut">
              <a:rPr lang="en-US" smtClean="0"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C4CB-E7CB-4D40-82E9-A1A24440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7CF0-63DC-4F6E-BFEA-0CB10F3C3926}" type="datetimeFigureOut">
              <a:rPr lang="en-US" smtClean="0"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C4CB-E7CB-4D40-82E9-A1A24440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6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7CF0-63DC-4F6E-BFEA-0CB10F3C3926}" type="datetimeFigureOut">
              <a:rPr lang="en-US" smtClean="0"/>
              <a:t>2017-04-09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C4CB-E7CB-4D40-82E9-A1A24440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7CF0-63DC-4F6E-BFEA-0CB10F3C3926}" type="datetimeFigureOut">
              <a:rPr lang="en-US" smtClean="0"/>
              <a:t>2017-04-09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C4CB-E7CB-4D40-82E9-A1A24440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7CF0-63DC-4F6E-BFEA-0CB10F3C3926}" type="datetimeFigureOut">
              <a:rPr lang="en-US" smtClean="0"/>
              <a:t>2017-04-09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C4CB-E7CB-4D40-82E9-A1A24440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9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7CF0-63DC-4F6E-BFEA-0CB10F3C3926}" type="datetimeFigureOut">
              <a:rPr lang="en-US" smtClean="0"/>
              <a:t>2017-04-09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C4CB-E7CB-4D40-82E9-A1A24440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0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7CF0-63DC-4F6E-BFEA-0CB10F3C3926}" type="datetimeFigureOut">
              <a:rPr lang="en-US" smtClean="0"/>
              <a:t>2017-04-09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C4CB-E7CB-4D40-82E9-A1A24440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7CF0-63DC-4F6E-BFEA-0CB10F3C3926}" type="datetimeFigureOut">
              <a:rPr lang="en-US" smtClean="0"/>
              <a:t>2017-04-09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C4CB-E7CB-4D40-82E9-A1A24440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17CF0-63DC-4F6E-BFEA-0CB10F3C3926}" type="datetimeFigureOut">
              <a:rPr lang="en-US" smtClean="0"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C4CB-E7CB-4D40-82E9-A1A24440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9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2228104" y="1124405"/>
            <a:ext cx="1425642" cy="603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228104" y="2629616"/>
            <a:ext cx="1425642" cy="603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 nhân viên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581201" y="4097556"/>
            <a:ext cx="1425642" cy="603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 sản phẩm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283322" y="977862"/>
            <a:ext cx="1425642" cy="603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 bán 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148640" y="2375646"/>
            <a:ext cx="1560324" cy="711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 thông tin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1624" y="1819128"/>
            <a:ext cx="998989" cy="556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4267140" y="262872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67140" y="757650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33558" y="388319"/>
            <a:ext cx="16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267140" y="1001536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267140" y="1496314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49889" y="1125814"/>
            <a:ext cx="94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4520367" y="2028366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520367" y="2523144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86785" y="2153813"/>
            <a:ext cx="137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vụ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814192" y="4129461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14192" y="4624239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69182" y="4203922"/>
            <a:ext cx="114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 kho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69705" y="4868125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69705" y="5362903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36123" y="4993572"/>
            <a:ext cx="118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 kho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785151" y="5573386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85151" y="6068164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51569" y="5698833"/>
            <a:ext cx="102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 kho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4353948" y="4908284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353948" y="5403062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44145" y="4958708"/>
            <a:ext cx="16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Dm_sản phẩm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4006843" y="3595371"/>
            <a:ext cx="175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006843" y="4090149"/>
            <a:ext cx="175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59012" y="3720818"/>
            <a:ext cx="201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tiết sản phẩm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7997972" y="202655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997972" y="697433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164391" y="328102"/>
            <a:ext cx="124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 đơn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7862258" y="1324655"/>
            <a:ext cx="1857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862258" y="1819433"/>
            <a:ext cx="1857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862259" y="1450102"/>
            <a:ext cx="171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tiết hóa đơn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8074754" y="2760164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8074754" y="3254942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241173" y="2885611"/>
            <a:ext cx="133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 tin tức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678781" y="4019061"/>
            <a:ext cx="2402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678781" y="4513839"/>
            <a:ext cx="2402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845199" y="4144508"/>
            <a:ext cx="213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 hồi khách 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014216" y="5212161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014216" y="5706939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180634" y="5337608"/>
            <a:ext cx="15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 luận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1446104" y="1406911"/>
            <a:ext cx="782000" cy="1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446104" y="1433591"/>
            <a:ext cx="2920" cy="35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217660" y="570220"/>
            <a:ext cx="0" cy="55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3217660" y="570220"/>
            <a:ext cx="984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3585987" y="1263501"/>
            <a:ext cx="630688" cy="1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3430603" y="1819128"/>
            <a:ext cx="0" cy="88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4908800" y="2523144"/>
            <a:ext cx="0" cy="40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55" idx="6"/>
          </p:cNvCxnSpPr>
          <p:nvPr/>
        </p:nvCxnSpPr>
        <p:spPr>
          <a:xfrm flipH="1">
            <a:off x="3653746" y="2931456"/>
            <a:ext cx="125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619939" y="1279702"/>
            <a:ext cx="670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9562693" y="1954011"/>
            <a:ext cx="998989" cy="556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7504394" y="3018863"/>
            <a:ext cx="570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55893" y="3111294"/>
            <a:ext cx="9621" cy="920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6443150" y="3086752"/>
            <a:ext cx="1079" cy="2100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3430603" y="1819128"/>
            <a:ext cx="1478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 flipV="1">
            <a:off x="4908800" y="1534067"/>
            <a:ext cx="0" cy="28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>
            <a:off x="1490591" y="2778238"/>
            <a:ext cx="810737" cy="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 flipV="1">
            <a:off x="1509290" y="2375646"/>
            <a:ext cx="0" cy="40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73" idx="3"/>
            <a:endCxn id="56" idx="2"/>
          </p:cNvCxnSpPr>
          <p:nvPr/>
        </p:nvCxnSpPr>
        <p:spPr>
          <a:xfrm>
            <a:off x="2111076" y="4388588"/>
            <a:ext cx="470125" cy="10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endCxn id="76" idx="3"/>
          </p:cNvCxnSpPr>
          <p:nvPr/>
        </p:nvCxnSpPr>
        <p:spPr>
          <a:xfrm flipH="1" flipV="1">
            <a:off x="2122504" y="5178238"/>
            <a:ext cx="674351" cy="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>
            <a:endCxn id="56" idx="3"/>
          </p:cNvCxnSpPr>
          <p:nvPr/>
        </p:nvCxnSpPr>
        <p:spPr>
          <a:xfrm flipV="1">
            <a:off x="2789962" y="4612829"/>
            <a:ext cx="19" cy="62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 flipH="1">
            <a:off x="2122504" y="5852721"/>
            <a:ext cx="946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 flipV="1">
            <a:off x="3068877" y="4701236"/>
            <a:ext cx="0" cy="115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 flipV="1">
            <a:off x="3430603" y="3818050"/>
            <a:ext cx="576240" cy="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3430603" y="3820438"/>
            <a:ext cx="0" cy="27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>
            <a:off x="3585987" y="5187619"/>
            <a:ext cx="767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 flipV="1">
            <a:off x="3585987" y="4701236"/>
            <a:ext cx="0" cy="48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>
            <a:off x="3355447" y="5573386"/>
            <a:ext cx="2658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/>
          <p:nvPr/>
        </p:nvCxnSpPr>
        <p:spPr>
          <a:xfrm flipV="1">
            <a:off x="3355447" y="4701236"/>
            <a:ext cx="0" cy="87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/>
          <p:nvPr/>
        </p:nvCxnSpPr>
        <p:spPr>
          <a:xfrm>
            <a:off x="7016439" y="425897"/>
            <a:ext cx="105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/>
          <p:nvPr/>
        </p:nvCxnSpPr>
        <p:spPr>
          <a:xfrm>
            <a:off x="7029465" y="425897"/>
            <a:ext cx="0" cy="55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>
            <a:off x="7324820" y="1568291"/>
            <a:ext cx="497788" cy="3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/>
          <p:nvPr/>
        </p:nvCxnSpPr>
        <p:spPr>
          <a:xfrm>
            <a:off x="2903857" y="3720818"/>
            <a:ext cx="2181" cy="42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H="1">
            <a:off x="1089764" y="3720818"/>
            <a:ext cx="1814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/>
          <p:nvPr/>
        </p:nvCxnSpPr>
        <p:spPr>
          <a:xfrm flipV="1">
            <a:off x="1089764" y="2375646"/>
            <a:ext cx="25052" cy="134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endCxn id="57" idx="4"/>
          </p:cNvCxnSpPr>
          <p:nvPr/>
        </p:nvCxnSpPr>
        <p:spPr>
          <a:xfrm flipH="1" flipV="1">
            <a:off x="6996143" y="1581542"/>
            <a:ext cx="20296" cy="66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endCxn id="177" idx="1"/>
          </p:cNvCxnSpPr>
          <p:nvPr/>
        </p:nvCxnSpPr>
        <p:spPr>
          <a:xfrm flipV="1">
            <a:off x="7029465" y="2232270"/>
            <a:ext cx="2533228" cy="1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>
            <a:stCxn id="58" idx="7"/>
          </p:cNvCxnSpPr>
          <p:nvPr/>
        </p:nvCxnSpPr>
        <p:spPr>
          <a:xfrm flipV="1">
            <a:off x="7480460" y="2449065"/>
            <a:ext cx="2082233" cy="30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val 369"/>
          <p:cNvSpPr/>
          <p:nvPr/>
        </p:nvSpPr>
        <p:spPr>
          <a:xfrm>
            <a:off x="9882980" y="3193388"/>
            <a:ext cx="1936656" cy="711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cáo, thống kê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313151" y="4399396"/>
            <a:ext cx="456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313151" y="4399396"/>
            <a:ext cx="0" cy="2076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313151" y="6488482"/>
            <a:ext cx="10997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/>
          <p:nvPr/>
        </p:nvCxnSpPr>
        <p:spPr>
          <a:xfrm flipV="1">
            <a:off x="11311003" y="3874706"/>
            <a:ext cx="0" cy="2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9350771" y="425897"/>
            <a:ext cx="1571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/>
          <p:nvPr/>
        </p:nvCxnSpPr>
        <p:spPr>
          <a:xfrm>
            <a:off x="10922696" y="425897"/>
            <a:ext cx="0" cy="276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/>
          <p:nvPr/>
        </p:nvCxnSpPr>
        <p:spPr>
          <a:xfrm flipV="1">
            <a:off x="10271343" y="2535670"/>
            <a:ext cx="0" cy="71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1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3705" y="2081408"/>
            <a:ext cx="1183709" cy="1039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Khách hàng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047995" y="2081408"/>
            <a:ext cx="2843408" cy="814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Phản hồi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8212898" y="2071921"/>
            <a:ext cx="2417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344423" y="2790978"/>
            <a:ext cx="2417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98345" y="22139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Phản hồi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825640" y="2714366"/>
            <a:ext cx="1605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41021" y="2856421"/>
            <a:ext cx="1841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61547" y="2529700"/>
            <a:ext cx="147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Xem phản hồi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98895" y="2220913"/>
            <a:ext cx="1841327" cy="2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25640" y="2246866"/>
            <a:ext cx="147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41021" y="176897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phản hồi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2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4372" y="1675447"/>
            <a:ext cx="914400" cy="25397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Khách hàng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676170" y="1113482"/>
            <a:ext cx="1628383" cy="42869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Tìm kiếm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55064" y="1380899"/>
            <a:ext cx="2605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757360" y="2032253"/>
            <a:ext cx="2502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59656" y="1503120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Danh mục sản phẩm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859656" y="2605598"/>
            <a:ext cx="192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61952" y="3256952"/>
            <a:ext cx="192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77267" y="272781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sản phẩm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044619" y="3908306"/>
            <a:ext cx="192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46915" y="4559660"/>
            <a:ext cx="192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0307" y="4071140"/>
            <a:ext cx="182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Chi tiết sản phẩm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18772" y="2727819"/>
            <a:ext cx="1698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03735" y="2081488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</a:t>
            </a:r>
          </a:p>
          <a:p>
            <a:r>
              <a:rPr lang="en-US" smtClean="0"/>
              <a:t>Tìm kiếm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99967" y="1617850"/>
            <a:ext cx="1655097" cy="2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04553" y="2855162"/>
            <a:ext cx="155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47560" y="4071140"/>
            <a:ext cx="1797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125227" y="1872452"/>
            <a:ext cx="1529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329819" y="3030156"/>
            <a:ext cx="1529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247560" y="4255806"/>
            <a:ext cx="189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018772" y="3507288"/>
            <a:ext cx="1657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52810" y="3595525"/>
            <a:ext cx="16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Kết quả trả luôn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3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868" y="1515649"/>
            <a:ext cx="1390390" cy="851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07288" y="576197"/>
            <a:ext cx="1478072" cy="663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07288" y="1753644"/>
            <a:ext cx="1478072" cy="851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thông tin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07287" y="3306871"/>
            <a:ext cx="1603331" cy="663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mua 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490564" y="278797"/>
            <a:ext cx="1603331" cy="961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 hồi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395699" y="3319024"/>
            <a:ext cx="1603331" cy="663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386192" y="463463"/>
            <a:ext cx="155322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86192" y="1014608"/>
            <a:ext cx="1553227" cy="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86608" y="57619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232393" y="2479967"/>
            <a:ext cx="1936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32393" y="2974745"/>
            <a:ext cx="19369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84562" y="2605414"/>
            <a:ext cx="201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tiết sản phẩm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529356" y="1663579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29356" y="2158357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19553" y="1714003"/>
            <a:ext cx="16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Dm_sản phẩm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132068" y="2824113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2068" y="3318891"/>
            <a:ext cx="135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2265" y="2874537"/>
            <a:ext cx="16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 tức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856201" y="1753644"/>
            <a:ext cx="1390390" cy="851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530258" y="4865616"/>
            <a:ext cx="1590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30258" y="5360394"/>
            <a:ext cx="1590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82427" y="4991063"/>
            <a:ext cx="201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 đơn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421688" y="4865615"/>
            <a:ext cx="1590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21688" y="5360393"/>
            <a:ext cx="1590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3857" y="4991062"/>
            <a:ext cx="201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tiết hóa đơn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9412759" y="172234"/>
            <a:ext cx="2132315" cy="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9412759" y="698941"/>
            <a:ext cx="2186340" cy="4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12759" y="278797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 hồi khách 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>
            <a:endCxn id="3" idx="2"/>
          </p:cNvCxnSpPr>
          <p:nvPr/>
        </p:nvCxnSpPr>
        <p:spPr>
          <a:xfrm>
            <a:off x="2132068" y="908137"/>
            <a:ext cx="1375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132068" y="945529"/>
            <a:ext cx="0" cy="57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5" idx="1"/>
          </p:cNvCxnSpPr>
          <p:nvPr/>
        </p:nvCxnSpPr>
        <p:spPr>
          <a:xfrm>
            <a:off x="4958449" y="760863"/>
            <a:ext cx="6281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" idx="2"/>
          </p:cNvCxnSpPr>
          <p:nvPr/>
        </p:nvCxnSpPr>
        <p:spPr>
          <a:xfrm flipV="1">
            <a:off x="2819678" y="2179529"/>
            <a:ext cx="687610" cy="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958449" y="1948773"/>
            <a:ext cx="570908" cy="1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421688" y="2790080"/>
            <a:ext cx="810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421688" y="2605414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874707" y="2974745"/>
            <a:ext cx="0" cy="657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7" idx="6"/>
          </p:cNvCxnSpPr>
          <p:nvPr/>
        </p:nvCxnSpPr>
        <p:spPr>
          <a:xfrm flipH="1" flipV="1">
            <a:off x="5110618" y="3638811"/>
            <a:ext cx="776615" cy="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" idx="2"/>
          </p:cNvCxnSpPr>
          <p:nvPr/>
        </p:nvCxnSpPr>
        <p:spPr>
          <a:xfrm flipV="1">
            <a:off x="1716066" y="3638811"/>
            <a:ext cx="1791221" cy="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1703540" y="2367419"/>
            <a:ext cx="25052" cy="126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819678" y="2198452"/>
            <a:ext cx="0" cy="62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467595" y="2083335"/>
            <a:ext cx="138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467595" y="1240077"/>
            <a:ext cx="0" cy="84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40" idx="1"/>
          </p:cNvCxnSpPr>
          <p:nvPr/>
        </p:nvCxnSpPr>
        <p:spPr>
          <a:xfrm flipV="1">
            <a:off x="8968636" y="463463"/>
            <a:ext cx="444123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304756" y="2479967"/>
            <a:ext cx="155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8304756" y="2479967"/>
            <a:ext cx="53816" cy="86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169336" y="2790080"/>
            <a:ext cx="646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816241" y="2790080"/>
            <a:ext cx="34385" cy="55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007415" y="1903956"/>
            <a:ext cx="968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988412" y="1898669"/>
            <a:ext cx="41689" cy="144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" idx="3"/>
          </p:cNvCxnSpPr>
          <p:nvPr/>
        </p:nvCxnSpPr>
        <p:spPr>
          <a:xfrm>
            <a:off x="3742089" y="3873528"/>
            <a:ext cx="29959" cy="992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693564" y="3970751"/>
            <a:ext cx="0" cy="894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4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90389" y="1929008"/>
            <a:ext cx="1352811" cy="7014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21063" y="676405"/>
            <a:ext cx="2154477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tài khoản người dùng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188784" y="3133259"/>
            <a:ext cx="2154477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admin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21063" y="4386197"/>
            <a:ext cx="2154477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Phân quyền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858910" y="3271044"/>
            <a:ext cx="155322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858910" y="3822189"/>
            <a:ext cx="1553227" cy="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59326" y="338377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56526" y="812104"/>
            <a:ext cx="155322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156526" y="1363249"/>
            <a:ext cx="1553227" cy="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56942" y="92483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stCxn id="2" idx="0"/>
          </p:cNvCxnSpPr>
          <p:nvPr/>
        </p:nvCxnSpPr>
        <p:spPr>
          <a:xfrm flipV="1">
            <a:off x="2066795" y="812104"/>
            <a:ext cx="0" cy="111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66795" y="812104"/>
            <a:ext cx="225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62805" y="922397"/>
            <a:ext cx="2993721" cy="2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72415" y="448849"/>
            <a:ext cx="184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yêu cầu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455101" y="1350723"/>
            <a:ext cx="1753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80153" y="1350723"/>
            <a:ext cx="0" cy="5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05414" y="1350723"/>
            <a:ext cx="16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trả về</a:t>
            </a:r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547874" y="2670503"/>
            <a:ext cx="0" cy="919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2"/>
          </p:cNvCxnSpPr>
          <p:nvPr/>
        </p:nvCxnSpPr>
        <p:spPr>
          <a:xfrm>
            <a:off x="2535348" y="3590459"/>
            <a:ext cx="1653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86545" y="3173296"/>
            <a:ext cx="184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yêu cầu</a:t>
            </a:r>
            <a:endParaRPr lang="en-US"/>
          </a:p>
        </p:txBody>
      </p:sp>
      <p:cxnSp>
        <p:nvCxnSpPr>
          <p:cNvPr id="40" name="Straight Connector 39"/>
          <p:cNvCxnSpPr>
            <a:stCxn id="4" idx="3"/>
          </p:cNvCxnSpPr>
          <p:nvPr/>
        </p:nvCxnSpPr>
        <p:spPr>
          <a:xfrm flipH="1" flipV="1">
            <a:off x="2134515" y="3909872"/>
            <a:ext cx="2369785" cy="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134515" y="2670503"/>
            <a:ext cx="0" cy="129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40136" y="3961355"/>
            <a:ext cx="16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trả về</a:t>
            </a:r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263016" y="1269118"/>
            <a:ext cx="2893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243052" y="3370805"/>
            <a:ext cx="1628384" cy="2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299419" y="3717526"/>
            <a:ext cx="1559492" cy="2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603332" y="2670503"/>
            <a:ext cx="0" cy="216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" idx="2"/>
          </p:cNvCxnSpPr>
          <p:nvPr/>
        </p:nvCxnSpPr>
        <p:spPr>
          <a:xfrm>
            <a:off x="1590805" y="4835047"/>
            <a:ext cx="2530258" cy="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91222" y="4386197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Cấp quyền</a:t>
            </a:r>
            <a:endParaRPr lang="en-US"/>
          </a:p>
        </p:txBody>
      </p:sp>
      <p:cxnSp>
        <p:nvCxnSpPr>
          <p:cNvPr id="56" name="Straight Connector 55"/>
          <p:cNvCxnSpPr>
            <a:stCxn id="5" idx="6"/>
          </p:cNvCxnSpPr>
          <p:nvPr/>
        </p:nvCxnSpPr>
        <p:spPr>
          <a:xfrm flipV="1">
            <a:off x="6275540" y="4755529"/>
            <a:ext cx="2116898" cy="8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367386" y="3861855"/>
            <a:ext cx="25052" cy="89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275540" y="4509370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Phân quyền</a:t>
            </a:r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10196186" y="1363250"/>
            <a:ext cx="12526" cy="423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" idx="4"/>
          </p:cNvCxnSpPr>
          <p:nvPr/>
        </p:nvCxnSpPr>
        <p:spPr>
          <a:xfrm flipH="1">
            <a:off x="5198301" y="5300597"/>
            <a:ext cx="1" cy="26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198301" y="5599134"/>
            <a:ext cx="5010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33496" y="5229802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Phân quyền</a:t>
            </a:r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258673" y="1878661"/>
            <a:ext cx="2096917" cy="865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Backup dữ liệu</a:t>
            </a:r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2792646" y="2127270"/>
            <a:ext cx="1534037" cy="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743200" y="2505206"/>
            <a:ext cx="1591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6" idx="6"/>
          </p:cNvCxnSpPr>
          <p:nvPr/>
        </p:nvCxnSpPr>
        <p:spPr>
          <a:xfrm>
            <a:off x="6355590" y="2311331"/>
            <a:ext cx="184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217074" y="2311331"/>
            <a:ext cx="0" cy="95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01336" y="1791502"/>
            <a:ext cx="184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yêu cầu</a:t>
            </a:r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759630" y="2216344"/>
            <a:ext cx="16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trả về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8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1390389" y="1929008"/>
            <a:ext cx="1352811" cy="7014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</a:t>
            </a:r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121063" y="676405"/>
            <a:ext cx="2154477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Thêm mới</a:t>
            </a: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188784" y="3133259"/>
            <a:ext cx="2154477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Xóa thông tin</a:t>
            </a:r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121063" y="4386197"/>
            <a:ext cx="2154477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Hiển thị doanh số bán hàng</a:t>
            </a:r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8923247" y="1964499"/>
            <a:ext cx="155322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923247" y="2515644"/>
            <a:ext cx="1553227" cy="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123663" y="207723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Connector 55"/>
          <p:cNvCxnSpPr>
            <a:stCxn id="46" idx="0"/>
          </p:cNvCxnSpPr>
          <p:nvPr/>
        </p:nvCxnSpPr>
        <p:spPr>
          <a:xfrm flipV="1">
            <a:off x="2066795" y="812104"/>
            <a:ext cx="0" cy="111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066795" y="812104"/>
            <a:ext cx="225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72415" y="448849"/>
            <a:ext cx="184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yêu cầu</a:t>
            </a:r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455101" y="1350723"/>
            <a:ext cx="1753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480153" y="1350723"/>
            <a:ext cx="0" cy="5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05414" y="1350723"/>
            <a:ext cx="16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trả về</a:t>
            </a:r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2547874" y="2670503"/>
            <a:ext cx="0" cy="919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8" idx="2"/>
          </p:cNvCxnSpPr>
          <p:nvPr/>
        </p:nvCxnSpPr>
        <p:spPr>
          <a:xfrm>
            <a:off x="2535348" y="3590459"/>
            <a:ext cx="1653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486545" y="3173296"/>
            <a:ext cx="184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yêu cầu</a:t>
            </a:r>
            <a:endParaRPr lang="en-US"/>
          </a:p>
        </p:txBody>
      </p:sp>
      <p:cxnSp>
        <p:nvCxnSpPr>
          <p:cNvPr id="66" name="Straight Connector 65"/>
          <p:cNvCxnSpPr>
            <a:stCxn id="48" idx="3"/>
          </p:cNvCxnSpPr>
          <p:nvPr/>
        </p:nvCxnSpPr>
        <p:spPr>
          <a:xfrm flipH="1" flipV="1">
            <a:off x="2134515" y="3909872"/>
            <a:ext cx="2369785" cy="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134515" y="2670503"/>
            <a:ext cx="0" cy="129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340136" y="3961355"/>
            <a:ext cx="16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trả về</a:t>
            </a:r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258673" y="1878661"/>
            <a:ext cx="2096917" cy="865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Cập nhập thông tin</a:t>
            </a:r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2792646" y="2127270"/>
            <a:ext cx="1534037" cy="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2743200" y="2505206"/>
            <a:ext cx="1591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01336" y="1791502"/>
            <a:ext cx="184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yêu cầu</a:t>
            </a:r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759630" y="2216344"/>
            <a:ext cx="16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trả về</a:t>
            </a:r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6137754" y="1350723"/>
            <a:ext cx="324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9381994" y="1350723"/>
            <a:ext cx="0" cy="5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933140" y="901874"/>
            <a:ext cx="0" cy="102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137754" y="914400"/>
            <a:ext cx="3807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275540" y="2127270"/>
            <a:ext cx="264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343261" y="2421513"/>
            <a:ext cx="2579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275540" y="3369501"/>
            <a:ext cx="2968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9244208" y="2515644"/>
            <a:ext cx="0" cy="85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9682619" y="2585676"/>
            <a:ext cx="0" cy="120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6275540" y="3807912"/>
            <a:ext cx="340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1666139" y="4897677"/>
            <a:ext cx="2542607" cy="5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1666139" y="2670503"/>
            <a:ext cx="49927" cy="223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6275540" y="4910203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9933140" y="4609578"/>
            <a:ext cx="155322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9933140" y="5160723"/>
            <a:ext cx="1553227" cy="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0133556" y="47223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 đơn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2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80553" y="1816273"/>
            <a:ext cx="1183709" cy="803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 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91639" y="402921"/>
            <a:ext cx="2668043" cy="8016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nhập kho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528143" y="402921"/>
            <a:ext cx="2755726" cy="6617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xuất kho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67003" y="3080361"/>
            <a:ext cx="2918564" cy="6346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tồn kho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041710" y="3080361"/>
            <a:ext cx="2918564" cy="6450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danh mục sản phẩm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76838" y="5185731"/>
            <a:ext cx="2918564" cy="6450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chi tiết sản phẩm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887233" y="929014"/>
            <a:ext cx="0" cy="88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09579" y="929014"/>
            <a:ext cx="1277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09579" y="638827"/>
            <a:ext cx="1490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75123" y="638827"/>
            <a:ext cx="0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676373" y="929014"/>
            <a:ext cx="0" cy="88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76373" y="929014"/>
            <a:ext cx="1089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450905" y="638827"/>
            <a:ext cx="116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450905" y="638827"/>
            <a:ext cx="0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3463" y="1372643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3232" y="1877765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70853" y="150843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Nhập kho</a:t>
            </a:r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3135100" y="1624914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24869" y="2130036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50608" y="1721639"/>
            <a:ext cx="17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Chi tiết nhập kho</a:t>
            </a: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7256522" y="1734950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346291" y="2240072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63912" y="187074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Xuất kho</a:t>
            </a:r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9544833" y="1709803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634602" y="2214925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560341" y="1806528"/>
            <a:ext cx="17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Chi tiết xuất kho</a:t>
            </a:r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2906039" y="4201401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956142" y="4676828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25660" y="4239601"/>
            <a:ext cx="9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Tồn kho</a:t>
            </a:r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8899054" y="4171706"/>
            <a:ext cx="2349319" cy="2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988823" y="4649697"/>
            <a:ext cx="2347232" cy="56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143310" y="426319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Danh mục sản phẩm</a:t>
            </a:r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3668040" y="6165432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757809" y="6670554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27327" y="623332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Sản phẩm</a:t>
            </a:r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7676368" y="6097537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766137" y="6602659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76368" y="6180585"/>
            <a:ext cx="182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Chi tiết sản phẩm</a:t>
            </a:r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027134" y="590811"/>
            <a:ext cx="1167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014608" y="590811"/>
            <a:ext cx="0" cy="78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405002" y="929014"/>
            <a:ext cx="0" cy="47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405002" y="929014"/>
            <a:ext cx="586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757809" y="1204587"/>
            <a:ext cx="0" cy="42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127327" y="1100895"/>
            <a:ext cx="0" cy="52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041710" y="991644"/>
            <a:ext cx="0" cy="74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8392438" y="1064713"/>
            <a:ext cx="0" cy="67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9820405" y="1064713"/>
            <a:ext cx="0" cy="67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0162439" y="929014"/>
            <a:ext cx="0" cy="80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97967" y="2354893"/>
            <a:ext cx="2082586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623615" y="2358176"/>
            <a:ext cx="19385" cy="71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676373" y="2620028"/>
            <a:ext cx="0" cy="624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676373" y="3244241"/>
            <a:ext cx="1521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50905" y="3594970"/>
            <a:ext cx="1747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450905" y="2620028"/>
            <a:ext cx="0" cy="98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5" idx="4"/>
          </p:cNvCxnSpPr>
          <p:nvPr/>
        </p:nvCxnSpPr>
        <p:spPr>
          <a:xfrm flipH="1" flipV="1">
            <a:off x="3626285" y="3715013"/>
            <a:ext cx="16715" cy="47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379908" y="3715013"/>
            <a:ext cx="0" cy="45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9820405" y="3736974"/>
            <a:ext cx="0" cy="46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787025" y="2620028"/>
            <a:ext cx="0" cy="256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6100175" y="2620028"/>
            <a:ext cx="0" cy="247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4127327" y="5348614"/>
            <a:ext cx="0" cy="81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127327" y="5361140"/>
            <a:ext cx="71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4482983" y="5681867"/>
            <a:ext cx="45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4482983" y="5681867"/>
            <a:ext cx="0" cy="48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437217" y="5348614"/>
            <a:ext cx="760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8198061" y="5348614"/>
            <a:ext cx="0" cy="74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8041710" y="5681867"/>
            <a:ext cx="0" cy="41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346291" y="5681867"/>
            <a:ext cx="695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398" y="2317314"/>
            <a:ext cx="1183709" cy="803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95387" y="676405"/>
            <a:ext cx="2843408" cy="814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Tình trạng đơn hàng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97683" y="2206668"/>
            <a:ext cx="2843408" cy="814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Nhân viên giao hàng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87453" y="3736931"/>
            <a:ext cx="2843408" cy="814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Nhân viên bán hàng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0113" y="2493722"/>
            <a:ext cx="1680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85343" y="2230674"/>
            <a:ext cx="2242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85550" y="2920650"/>
            <a:ext cx="2242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08529" y="235071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Hóa đơn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427967" y="1089764"/>
            <a:ext cx="2367420" cy="2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27967" y="1114816"/>
            <a:ext cx="0" cy="120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427967" y="4371584"/>
            <a:ext cx="2771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427967" y="3121069"/>
            <a:ext cx="0" cy="125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230113" y="2798430"/>
            <a:ext cx="1757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9206629" y="1114816"/>
            <a:ext cx="1" cy="1115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38795" y="1089764"/>
            <a:ext cx="2567834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38795" y="2469099"/>
            <a:ext cx="1645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741091" y="2720048"/>
            <a:ext cx="154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206629" y="2920650"/>
            <a:ext cx="0" cy="1223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" idx="6"/>
          </p:cNvCxnSpPr>
          <p:nvPr/>
        </p:nvCxnSpPr>
        <p:spPr>
          <a:xfrm flipH="1">
            <a:off x="6830861" y="4144027"/>
            <a:ext cx="2375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63557" y="671278"/>
            <a:ext cx="252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Xem tình trạng đơn hàng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435449" y="3969891"/>
            <a:ext cx="249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Xem nhân viên bán hàng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830861" y="67127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Đơn hàng mới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951945" y="3736931"/>
            <a:ext cx="17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Đơn hàng offline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4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3705" y="2081408"/>
            <a:ext cx="1183709" cy="1039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95595" y="501041"/>
            <a:ext cx="2843408" cy="814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tin tức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47995" y="2081408"/>
            <a:ext cx="2843408" cy="814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Phản hồi khách hàng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47995" y="3847571"/>
            <a:ext cx="2843408" cy="814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Bình luận sản phẩm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116866" y="638827"/>
            <a:ext cx="2417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12898" y="1292268"/>
            <a:ext cx="2417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02313" y="78088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Tin tức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12898" y="2071921"/>
            <a:ext cx="2417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44423" y="2790978"/>
            <a:ext cx="2417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98345" y="22139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Phản hồi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8344423" y="3885156"/>
            <a:ext cx="2417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440455" y="4538597"/>
            <a:ext cx="2417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29870" y="4027211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Bình luận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939419" y="4254667"/>
            <a:ext cx="1501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</p:cNvCxnSpPr>
          <p:nvPr/>
        </p:nvCxnSpPr>
        <p:spPr>
          <a:xfrm flipH="1">
            <a:off x="1916482" y="4254667"/>
            <a:ext cx="2131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929008" y="3121069"/>
            <a:ext cx="0" cy="113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739003" y="2266074"/>
            <a:ext cx="1605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397414" y="2266074"/>
            <a:ext cx="1841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17940" y="1939353"/>
            <a:ext cx="147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Xem phản hồi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397414" y="2689828"/>
            <a:ext cx="1841327" cy="2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70528" y="2593467"/>
            <a:ext cx="147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17940" y="2715781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Trả lời phản hồi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13864" y="3941616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Theo dõi bình luận</a:t>
            </a:r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929008" y="1150214"/>
            <a:ext cx="0" cy="921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29008" y="1150214"/>
            <a:ext cx="2240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501008" y="1150214"/>
            <a:ext cx="1711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726477" y="768356"/>
            <a:ext cx="1377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578279" y="638827"/>
            <a:ext cx="2518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565753" y="638827"/>
            <a:ext cx="0" cy="144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5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2016" y="2718148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Khách hàng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32756" y="1215024"/>
            <a:ext cx="1703540" cy="6137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Đăng kí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20438" y="2918565"/>
            <a:ext cx="1703540" cy="6137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Đăng nhập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2756" y="4221272"/>
            <a:ext cx="1703540" cy="6137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Backup dữ liệu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104373" y="1665962"/>
            <a:ext cx="0" cy="105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3"/>
          </p:cNvCxnSpPr>
          <p:nvPr/>
        </p:nvCxnSpPr>
        <p:spPr>
          <a:xfrm>
            <a:off x="2104373" y="1678488"/>
            <a:ext cx="1877861" cy="6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5"/>
          </p:cNvCxnSpPr>
          <p:nvPr/>
        </p:nvCxnSpPr>
        <p:spPr>
          <a:xfrm>
            <a:off x="5186818" y="1738915"/>
            <a:ext cx="3293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438365" y="1271369"/>
            <a:ext cx="2492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540661" y="1924810"/>
            <a:ext cx="2492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39226" y="141342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Người dùng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68682" y="1866710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</a:t>
            </a:r>
          </a:p>
          <a:p>
            <a:r>
              <a:rPr lang="en-US" smtClean="0"/>
              <a:t>Khách hàng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436296" y="1413424"/>
            <a:ext cx="3002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75864" y="1330161"/>
            <a:ext cx="2044574" cy="62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75864" y="1352811"/>
            <a:ext cx="0" cy="136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47708" y="902037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báo hệ thống</a:t>
            </a:r>
            <a:endParaRPr lang="en-US"/>
          </a:p>
        </p:txBody>
      </p:sp>
      <p:cxnSp>
        <p:nvCxnSpPr>
          <p:cNvPr id="33" name="Straight Arrow Connector 32"/>
          <p:cNvCxnSpPr>
            <a:endCxn id="4" idx="1"/>
          </p:cNvCxnSpPr>
          <p:nvPr/>
        </p:nvCxnSpPr>
        <p:spPr>
          <a:xfrm>
            <a:off x="2486416" y="2988559"/>
            <a:ext cx="1583500" cy="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3"/>
          </p:cNvCxnSpPr>
          <p:nvPr/>
        </p:nvCxnSpPr>
        <p:spPr>
          <a:xfrm flipH="1">
            <a:off x="2486416" y="3442456"/>
            <a:ext cx="1583500" cy="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36296" y="3008450"/>
            <a:ext cx="3958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171134" y="1924810"/>
            <a:ext cx="12526" cy="151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394521" y="1924810"/>
            <a:ext cx="0" cy="108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348613" y="3442456"/>
            <a:ext cx="4809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30466" y="2718148"/>
            <a:ext cx="107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Tài khoản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86416" y="353234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báo</a:t>
            </a:r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2168682" y="3632548"/>
            <a:ext cx="0" cy="76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" idx="3"/>
          </p:cNvCxnSpPr>
          <p:nvPr/>
        </p:nvCxnSpPr>
        <p:spPr>
          <a:xfrm flipH="1">
            <a:off x="1850949" y="4745163"/>
            <a:ext cx="21312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168682" y="4421688"/>
            <a:ext cx="15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1825057" y="3632548"/>
            <a:ext cx="25892" cy="111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37818" y="4111885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</a:t>
            </a:r>
          </a:p>
          <a:p>
            <a:r>
              <a:rPr lang="en-US" smtClean="0"/>
              <a:t>Kết quả</a:t>
            </a:r>
          </a:p>
        </p:txBody>
      </p:sp>
      <p:cxnSp>
        <p:nvCxnSpPr>
          <p:cNvPr id="63" name="Straight Connector 62"/>
          <p:cNvCxnSpPr>
            <a:stCxn id="5" idx="6"/>
          </p:cNvCxnSpPr>
          <p:nvPr/>
        </p:nvCxnSpPr>
        <p:spPr>
          <a:xfrm>
            <a:off x="5436296" y="4528160"/>
            <a:ext cx="518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0546915" y="1924810"/>
            <a:ext cx="87682" cy="260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24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104372" y="1675447"/>
            <a:ext cx="914400" cy="25397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Khách hàng</a:t>
            </a: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34421" y="1553227"/>
            <a:ext cx="1628383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Danh sách danh mục</a:t>
            </a: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34421" y="3093929"/>
            <a:ext cx="1891431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Danh sách chi tiết sản phẩm</a:t>
            </a:r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7766269" y="1553227"/>
            <a:ext cx="2605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868565" y="2204581"/>
            <a:ext cx="2502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70861" y="1675448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Danh mục sản phẩm</a:t>
            </a: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7868565" y="2884211"/>
            <a:ext cx="192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970861" y="3535565"/>
            <a:ext cx="192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86176" y="300643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sản phẩm</a:t>
            </a:r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8044620" y="4052361"/>
            <a:ext cx="192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146916" y="4703715"/>
            <a:ext cx="192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150308" y="4215195"/>
            <a:ext cx="182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Chi tiết sản phẩm</a:t>
            </a:r>
            <a:endParaRPr lang="en-US"/>
          </a:p>
        </p:txBody>
      </p:sp>
      <p:cxnSp>
        <p:nvCxnSpPr>
          <p:cNvPr id="48" name="Straight Arrow Connector 47"/>
          <p:cNvCxnSpPr>
            <a:stCxn id="38" idx="1"/>
          </p:cNvCxnSpPr>
          <p:nvPr/>
        </p:nvCxnSpPr>
        <p:spPr>
          <a:xfrm flipH="1">
            <a:off x="6162804" y="1860114"/>
            <a:ext cx="1808057" cy="3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425852" y="3375764"/>
            <a:ext cx="1545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1"/>
          </p:cNvCxnSpPr>
          <p:nvPr/>
        </p:nvCxnSpPr>
        <p:spPr>
          <a:xfrm flipH="1">
            <a:off x="5774499" y="4399861"/>
            <a:ext cx="2375809" cy="59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5724395" y="4008330"/>
            <a:ext cx="50104" cy="45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2"/>
          </p:cNvCxnSpPr>
          <p:nvPr/>
        </p:nvCxnSpPr>
        <p:spPr>
          <a:xfrm flipH="1">
            <a:off x="3056351" y="2010427"/>
            <a:ext cx="1478070" cy="3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2"/>
          </p:cNvCxnSpPr>
          <p:nvPr/>
        </p:nvCxnSpPr>
        <p:spPr>
          <a:xfrm flipH="1" flipV="1">
            <a:off x="3056351" y="3535565"/>
            <a:ext cx="1478070" cy="1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5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378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Duc</dc:creator>
  <cp:lastModifiedBy>Tran Duc</cp:lastModifiedBy>
  <cp:revision>37</cp:revision>
  <dcterms:created xsi:type="dcterms:W3CDTF">2017-04-09T15:12:51Z</dcterms:created>
  <dcterms:modified xsi:type="dcterms:W3CDTF">2017-04-09T20:35:54Z</dcterms:modified>
</cp:coreProperties>
</file>