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56" r:id="rId6"/>
    <p:sldId id="257" r:id="rId7"/>
    <p:sldId id="258" r:id="rId8"/>
    <p:sldId id="259" r:id="rId9"/>
    <p:sldId id="260" r:id="rId10"/>
    <p:sldId id="26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4C4F-3F2E-433C-B2A8-35F329AB16C5}" type="datetimeFigureOut">
              <a:rPr lang="en-US" smtClean="0"/>
              <a:t>2017-05-06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4CF3-4E25-49AC-80F2-F74030B0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9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4C4F-3F2E-433C-B2A8-35F329AB16C5}" type="datetimeFigureOut">
              <a:rPr lang="en-US" smtClean="0"/>
              <a:t>2017-05-06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4CF3-4E25-49AC-80F2-F74030B0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7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4C4F-3F2E-433C-B2A8-35F329AB16C5}" type="datetimeFigureOut">
              <a:rPr lang="en-US" smtClean="0"/>
              <a:t>2017-05-06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4CF3-4E25-49AC-80F2-F74030B0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6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4C4F-3F2E-433C-B2A8-35F329AB16C5}" type="datetimeFigureOut">
              <a:rPr lang="en-US" smtClean="0"/>
              <a:t>2017-05-06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4CF3-4E25-49AC-80F2-F74030B0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9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4C4F-3F2E-433C-B2A8-35F329AB16C5}" type="datetimeFigureOut">
              <a:rPr lang="en-US" smtClean="0"/>
              <a:t>2017-05-06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4CF3-4E25-49AC-80F2-F74030B0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2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4C4F-3F2E-433C-B2A8-35F329AB16C5}" type="datetimeFigureOut">
              <a:rPr lang="en-US" smtClean="0"/>
              <a:t>2017-05-06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4CF3-4E25-49AC-80F2-F74030B0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6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4C4F-3F2E-433C-B2A8-35F329AB16C5}" type="datetimeFigureOut">
              <a:rPr lang="en-US" smtClean="0"/>
              <a:t>2017-05-06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4CF3-4E25-49AC-80F2-F74030B0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4C4F-3F2E-433C-B2A8-35F329AB16C5}" type="datetimeFigureOut">
              <a:rPr lang="en-US" smtClean="0"/>
              <a:t>2017-05-06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4CF3-4E25-49AC-80F2-F74030B0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3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4C4F-3F2E-433C-B2A8-35F329AB16C5}" type="datetimeFigureOut">
              <a:rPr lang="en-US" smtClean="0"/>
              <a:t>2017-05-06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4CF3-4E25-49AC-80F2-F74030B0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4C4F-3F2E-433C-B2A8-35F329AB16C5}" type="datetimeFigureOut">
              <a:rPr lang="en-US" smtClean="0"/>
              <a:t>2017-05-06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4CF3-4E25-49AC-80F2-F74030B0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9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4C4F-3F2E-433C-B2A8-35F329AB16C5}" type="datetimeFigureOut">
              <a:rPr lang="en-US" smtClean="0"/>
              <a:t>2017-05-06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4CF3-4E25-49AC-80F2-F74030B0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3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C4C4F-3F2E-433C-B2A8-35F329AB16C5}" type="datetimeFigureOut">
              <a:rPr lang="en-US" smtClean="0"/>
              <a:t>2017-05-06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C4CF3-4E25-49AC-80F2-F74030B0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5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6740" y="325677"/>
            <a:ext cx="2379945" cy="4133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Người dùng</a:t>
            </a:r>
            <a:endParaRPr lang="en-US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5624186" y="739036"/>
            <a:ext cx="12527" cy="77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ecision 6"/>
          <p:cNvSpPr/>
          <p:nvPr/>
        </p:nvSpPr>
        <p:spPr>
          <a:xfrm>
            <a:off x="4534422" y="1540702"/>
            <a:ext cx="2204581" cy="93945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Đăng nhập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624186" y="2480154"/>
            <a:ext cx="12527" cy="77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ecision 8"/>
          <p:cNvSpPr/>
          <p:nvPr/>
        </p:nvSpPr>
        <p:spPr>
          <a:xfrm>
            <a:off x="4534422" y="3281820"/>
            <a:ext cx="2204581" cy="93945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Thông tin đăng nhập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624186" y="4208746"/>
            <a:ext cx="12527" cy="77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ecision 10"/>
          <p:cNvSpPr/>
          <p:nvPr/>
        </p:nvSpPr>
        <p:spPr>
          <a:xfrm>
            <a:off x="4534422" y="5010412"/>
            <a:ext cx="2204581" cy="93945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Vai trò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619995" y="1678488"/>
            <a:ext cx="2379945" cy="6764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Xem thông tin sản phẩm, quảng cáo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0812" y="3544866"/>
            <a:ext cx="2379945" cy="4133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Thông báo: Fail</a:t>
            </a:r>
            <a:endParaRPr lang="en-US"/>
          </a:p>
        </p:txBody>
      </p:sp>
      <p:cxnSp>
        <p:nvCxnSpPr>
          <p:cNvPr id="15" name="Straight Arrow Connector 14"/>
          <p:cNvCxnSpPr>
            <a:stCxn id="7" idx="3"/>
            <a:endCxn id="12" idx="1"/>
          </p:cNvCxnSpPr>
          <p:nvPr/>
        </p:nvCxnSpPr>
        <p:spPr>
          <a:xfrm>
            <a:off x="6739003" y="2010428"/>
            <a:ext cx="1880992" cy="6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  <a:endCxn id="13" idx="3"/>
          </p:cNvCxnSpPr>
          <p:nvPr/>
        </p:nvCxnSpPr>
        <p:spPr>
          <a:xfrm flipH="1">
            <a:off x="2970757" y="3751546"/>
            <a:ext cx="1563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0"/>
          </p:cNvCxnSpPr>
          <p:nvPr/>
        </p:nvCxnSpPr>
        <p:spPr>
          <a:xfrm flipH="1" flipV="1">
            <a:off x="1780784" y="532356"/>
            <a:ext cx="1" cy="3012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4" idx="1"/>
          </p:cNvCxnSpPr>
          <p:nvPr/>
        </p:nvCxnSpPr>
        <p:spPr>
          <a:xfrm>
            <a:off x="1780784" y="532356"/>
            <a:ext cx="26659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55531" y="5273458"/>
            <a:ext cx="2379945" cy="4133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Người bán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240038" y="5273457"/>
            <a:ext cx="2379945" cy="4133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Người mua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164888" y="16784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sai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636712" y="269005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đúng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522137" y="343241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sai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636712" y="443117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đúng</a:t>
            </a:r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013555" y="5511267"/>
            <a:ext cx="1563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07726" y="5192039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Người bán</a:t>
            </a:r>
            <a:endParaRPr lang="en-US"/>
          </a:p>
        </p:txBody>
      </p:sp>
      <p:cxnSp>
        <p:nvCxnSpPr>
          <p:cNvPr id="35" name="Straight Arrow Connector 34"/>
          <p:cNvCxnSpPr>
            <a:stCxn id="11" idx="3"/>
            <a:endCxn id="23" idx="1"/>
          </p:cNvCxnSpPr>
          <p:nvPr/>
        </p:nvCxnSpPr>
        <p:spPr>
          <a:xfrm flipV="1">
            <a:off x="6739003" y="5480137"/>
            <a:ext cx="15010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870600" y="5192039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Người mua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2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09168" y="826352"/>
            <a:ext cx="1088294" cy="676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trị hệ thống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95924" y="2256772"/>
            <a:ext cx="1088294" cy="676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sản phẩm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34231" y="3745165"/>
            <a:ext cx="1100812" cy="684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đơn hàng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7210" y="5533941"/>
            <a:ext cx="1088294" cy="676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Phản hồi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1130" y="711861"/>
            <a:ext cx="1215026" cy="7558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Người bán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81825" y="1052186"/>
            <a:ext cx="2127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98025" y="720430"/>
            <a:ext cx="199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tài khoản</a:t>
            </a:r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309837" y="381022"/>
            <a:ext cx="0" cy="438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09837" y="381022"/>
            <a:ext cx="863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131394" y="211105"/>
            <a:ext cx="16051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112607" y="649515"/>
            <a:ext cx="1605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62544" y="24876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Tb_user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47234" y="837379"/>
            <a:ext cx="878292" cy="6619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Admin</a:t>
            </a:r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2091847" y="1465545"/>
            <a:ext cx="0" cy="1265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091847" y="2730673"/>
            <a:ext cx="2395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4663" y="2389616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sản phẩm</a:t>
            </a:r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585738" y="2713855"/>
            <a:ext cx="964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472085" y="2444127"/>
            <a:ext cx="1728630" cy="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472084" y="2952494"/>
            <a:ext cx="1728631" cy="5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59379" y="2532225"/>
            <a:ext cx="127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Tb_product</a:t>
            </a: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070101" y="5233758"/>
            <a:ext cx="1215026" cy="7558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Người mua</a:t>
            </a: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056349" y="4756203"/>
            <a:ext cx="1215026" cy="7558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Người mua</a:t>
            </a:r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8073104" y="2743871"/>
            <a:ext cx="682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736984" y="2743871"/>
            <a:ext cx="18790" cy="198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724459" y="3467158"/>
            <a:ext cx="776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Thông tin sản phẩm</a:t>
            </a:r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215528" y="3858017"/>
            <a:ext cx="20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Tình trạng đơn hàng</a:t>
            </a:r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533958" y="4295668"/>
            <a:ext cx="502211" cy="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990864" y="4000958"/>
            <a:ext cx="1351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990863" y="4514524"/>
            <a:ext cx="1351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191281" y="4076114"/>
            <a:ext cx="105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Tb_order</a:t>
            </a:r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 flipH="1">
            <a:off x="5936465" y="2818423"/>
            <a:ext cx="551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1878906" y="3858017"/>
            <a:ext cx="2530262" cy="6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1878904" y="1465545"/>
            <a:ext cx="0" cy="239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213970" y="3495536"/>
            <a:ext cx="206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Tình trạng hàng hóa</a:t>
            </a:r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701458" y="1910219"/>
            <a:ext cx="751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Xác nhận đơn hàng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251554" y="2873105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SP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869185" y="1261562"/>
            <a:ext cx="57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860981" y="1261562"/>
            <a:ext cx="8204" cy="1207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603935" y="2485276"/>
            <a:ext cx="257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09405" y="1784957"/>
            <a:ext cx="170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Duyệt sản phẩm</a:t>
            </a:r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1503122" y="1807922"/>
            <a:ext cx="0" cy="342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503122" y="1807922"/>
            <a:ext cx="3230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4734845" y="1503322"/>
            <a:ext cx="0" cy="30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733718" y="1438408"/>
            <a:ext cx="199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tài khoản</a:t>
            </a:r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194105" y="37578"/>
            <a:ext cx="1088294" cy="11349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ví Shopee</a:t>
            </a:r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9219894" y="1371218"/>
            <a:ext cx="1088294" cy="676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giao diện</a:t>
            </a:r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9234470" y="2256772"/>
            <a:ext cx="1088294" cy="10867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đơn vị vận chuyển</a:t>
            </a:r>
            <a:endParaRPr lang="en-US"/>
          </a:p>
        </p:txBody>
      </p:sp>
      <p:cxnSp>
        <p:nvCxnSpPr>
          <p:cNvPr id="112" name="Straight Connector 111"/>
          <p:cNvCxnSpPr/>
          <p:nvPr/>
        </p:nvCxnSpPr>
        <p:spPr>
          <a:xfrm flipH="1">
            <a:off x="1878905" y="4219417"/>
            <a:ext cx="2530263" cy="8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878904" y="4227715"/>
            <a:ext cx="0" cy="100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315233" y="1465545"/>
            <a:ext cx="0" cy="192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302707" y="3386120"/>
            <a:ext cx="3430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733368" y="3386120"/>
            <a:ext cx="0" cy="359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5954661" y="2818423"/>
            <a:ext cx="0" cy="1106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5575504" y="3924707"/>
            <a:ext cx="379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4495924" y="4649709"/>
            <a:ext cx="1088294" cy="676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trị giỏ hàng</a:t>
            </a:r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5584218" y="5251240"/>
            <a:ext cx="2488887" cy="2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362544" y="5311258"/>
            <a:ext cx="103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Đặt hàng</a:t>
            </a:r>
            <a:endParaRPr lang="en-US"/>
          </a:p>
        </p:txBody>
      </p:sp>
      <p:cxnSp>
        <p:nvCxnSpPr>
          <p:cNvPr id="146" name="Straight Connector 145"/>
          <p:cNvCxnSpPr>
            <a:stCxn id="134" idx="1"/>
          </p:cNvCxnSpPr>
          <p:nvPr/>
        </p:nvCxnSpPr>
        <p:spPr>
          <a:xfrm flipH="1">
            <a:off x="3144036" y="4988194"/>
            <a:ext cx="1351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3144036" y="4345238"/>
            <a:ext cx="0" cy="642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144036" y="4345238"/>
            <a:ext cx="1290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288868" y="4639319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Đặt mua</a:t>
            </a:r>
            <a:endParaRPr lang="en-US"/>
          </a:p>
        </p:txBody>
      </p:sp>
      <p:cxnSp>
        <p:nvCxnSpPr>
          <p:cNvPr id="159" name="Straight Arrow Connector 158"/>
          <p:cNvCxnSpPr>
            <a:stCxn id="31" idx="1"/>
            <a:endCxn id="4" idx="3"/>
          </p:cNvCxnSpPr>
          <p:nvPr/>
        </p:nvCxnSpPr>
        <p:spPr>
          <a:xfrm flipH="1" flipV="1">
            <a:off x="5497462" y="1164837"/>
            <a:ext cx="949772" cy="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5472560" y="576028"/>
            <a:ext cx="912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Cấm thành viên</a:t>
            </a:r>
            <a:endParaRPr lang="en-US"/>
          </a:p>
        </p:txBody>
      </p:sp>
      <p:cxnSp>
        <p:nvCxnSpPr>
          <p:cNvPr id="164" name="Straight Connector 163"/>
          <p:cNvCxnSpPr/>
          <p:nvPr/>
        </p:nvCxnSpPr>
        <p:spPr>
          <a:xfrm flipV="1">
            <a:off x="7325526" y="1365253"/>
            <a:ext cx="1091964" cy="3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414439" y="1365253"/>
            <a:ext cx="3051" cy="250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417490" y="1628384"/>
            <a:ext cx="816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7367156" y="1038401"/>
            <a:ext cx="184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yêu cầu</a:t>
            </a:r>
            <a:endParaRPr lang="en-US"/>
          </a:p>
        </p:txBody>
      </p:sp>
      <p:cxnSp>
        <p:nvCxnSpPr>
          <p:cNvPr id="172" name="Straight Arrow Connector 171"/>
          <p:cNvCxnSpPr>
            <a:stCxn id="100" idx="3"/>
          </p:cNvCxnSpPr>
          <p:nvPr/>
        </p:nvCxnSpPr>
        <p:spPr>
          <a:xfrm>
            <a:off x="10308188" y="1709703"/>
            <a:ext cx="464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10700992" y="1499915"/>
            <a:ext cx="1309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10682205" y="1938325"/>
            <a:ext cx="1328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10932142" y="1537579"/>
            <a:ext cx="107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Tb_style</a:t>
            </a:r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 flipV="1">
            <a:off x="5309837" y="3582444"/>
            <a:ext cx="0" cy="162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5309837" y="3566082"/>
            <a:ext cx="31046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8414439" y="2952494"/>
            <a:ext cx="0" cy="629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8414439" y="2952494"/>
            <a:ext cx="779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6162695" y="3265334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đơn hàng</a:t>
            </a:r>
            <a:endParaRPr lang="en-US"/>
          </a:p>
        </p:txBody>
      </p:sp>
      <p:cxnSp>
        <p:nvCxnSpPr>
          <p:cNvPr id="192" name="Straight Connector 191"/>
          <p:cNvCxnSpPr>
            <a:stCxn id="101" idx="2"/>
          </p:cNvCxnSpPr>
          <p:nvPr/>
        </p:nvCxnSpPr>
        <p:spPr>
          <a:xfrm>
            <a:off x="9778617" y="3343484"/>
            <a:ext cx="0" cy="2646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H="1">
            <a:off x="5804349" y="5989561"/>
            <a:ext cx="3974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5804349" y="4067322"/>
            <a:ext cx="0" cy="1922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endCxn id="7" idx="3"/>
          </p:cNvCxnSpPr>
          <p:nvPr/>
        </p:nvCxnSpPr>
        <p:spPr>
          <a:xfrm flipH="1">
            <a:off x="5535043" y="4067322"/>
            <a:ext cx="269306" cy="20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9808610" y="3914359"/>
            <a:ext cx="674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Tình trạng đơn hàng</a:t>
            </a:r>
            <a:endParaRPr lang="en-US"/>
          </a:p>
        </p:txBody>
      </p:sp>
      <p:cxnSp>
        <p:nvCxnSpPr>
          <p:cNvPr id="203" name="Straight Connector 202"/>
          <p:cNvCxnSpPr/>
          <p:nvPr/>
        </p:nvCxnSpPr>
        <p:spPr>
          <a:xfrm>
            <a:off x="7175953" y="1499358"/>
            <a:ext cx="0" cy="156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7175953" y="1655439"/>
            <a:ext cx="1115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8291480" y="1655439"/>
            <a:ext cx="0" cy="734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>
            <a:off x="8291480" y="2389616"/>
            <a:ext cx="942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8226934" y="2059471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</a:t>
            </a:r>
            <a:endParaRPr lang="en-US"/>
          </a:p>
        </p:txBody>
      </p:sp>
      <p:cxnSp>
        <p:nvCxnSpPr>
          <p:cNvPr id="211" name="Straight Arrow Connector 210"/>
          <p:cNvCxnSpPr/>
          <p:nvPr/>
        </p:nvCxnSpPr>
        <p:spPr>
          <a:xfrm>
            <a:off x="10308188" y="2818423"/>
            <a:ext cx="464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10700992" y="2608635"/>
            <a:ext cx="1309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10682205" y="3047045"/>
            <a:ext cx="1328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10756778" y="2646299"/>
            <a:ext cx="125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Tb_shipper</a:t>
            </a:r>
            <a:endParaRPr lang="en-US"/>
          </a:p>
        </p:txBody>
      </p:sp>
      <p:cxnSp>
        <p:nvCxnSpPr>
          <p:cNvPr id="216" name="Straight Arrow Connector 215"/>
          <p:cNvCxnSpPr/>
          <p:nvPr/>
        </p:nvCxnSpPr>
        <p:spPr>
          <a:xfrm>
            <a:off x="5603935" y="4912755"/>
            <a:ext cx="2472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10285224" y="496769"/>
            <a:ext cx="464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10749420" y="311044"/>
            <a:ext cx="1309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10730633" y="749454"/>
            <a:ext cx="1328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10980570" y="348708"/>
            <a:ext cx="107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Tb_bank</a:t>
            </a:r>
            <a:endParaRPr lang="en-US"/>
          </a:p>
        </p:txBody>
      </p:sp>
      <p:cxnSp>
        <p:nvCxnSpPr>
          <p:cNvPr id="227" name="Straight Arrow Connector 226"/>
          <p:cNvCxnSpPr/>
          <p:nvPr/>
        </p:nvCxnSpPr>
        <p:spPr>
          <a:xfrm>
            <a:off x="7342392" y="938193"/>
            <a:ext cx="1851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10322764" y="2485276"/>
            <a:ext cx="160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V="1">
            <a:off x="10483021" y="720430"/>
            <a:ext cx="0" cy="1748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flipH="1">
            <a:off x="10283136" y="736928"/>
            <a:ext cx="174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10419159" y="96450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Tiền hàng</a:t>
            </a:r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7629331" y="63731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Nghiệp vụ</a:t>
            </a:r>
            <a:endParaRPr lang="en-US"/>
          </a:p>
        </p:txBody>
      </p:sp>
      <p:cxnSp>
        <p:nvCxnSpPr>
          <p:cNvPr id="237" name="Straight Connector 236"/>
          <p:cNvCxnSpPr/>
          <p:nvPr/>
        </p:nvCxnSpPr>
        <p:spPr>
          <a:xfrm flipH="1">
            <a:off x="1766170" y="110897"/>
            <a:ext cx="7427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1766170" y="110897"/>
            <a:ext cx="12526" cy="600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3155581" y="59277"/>
            <a:ext cx="125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Thanh toán</a:t>
            </a:r>
            <a:endParaRPr lang="en-US"/>
          </a:p>
        </p:txBody>
      </p:sp>
      <p:cxnSp>
        <p:nvCxnSpPr>
          <p:cNvPr id="247" name="Straight Arrow Connector 246"/>
          <p:cNvCxnSpPr>
            <a:endCxn id="8" idx="1"/>
          </p:cNvCxnSpPr>
          <p:nvPr/>
        </p:nvCxnSpPr>
        <p:spPr>
          <a:xfrm>
            <a:off x="2281825" y="5872426"/>
            <a:ext cx="2205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flipH="1">
            <a:off x="400833" y="6601216"/>
            <a:ext cx="4630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413359" y="1149168"/>
            <a:ext cx="0" cy="545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2716095" y="5542804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Tin nhắn</a:t>
            </a:r>
            <a:endParaRPr lang="en-US"/>
          </a:p>
        </p:txBody>
      </p:sp>
      <p:cxnSp>
        <p:nvCxnSpPr>
          <p:cNvPr id="258" name="Straight Connector 257"/>
          <p:cNvCxnSpPr/>
          <p:nvPr/>
        </p:nvCxnSpPr>
        <p:spPr>
          <a:xfrm>
            <a:off x="5309837" y="6210911"/>
            <a:ext cx="0" cy="390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5309837" y="6601216"/>
            <a:ext cx="1579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6891318" y="6295130"/>
            <a:ext cx="1309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6872531" y="6733540"/>
            <a:ext cx="1328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6884474" y="6332794"/>
            <a:ext cx="144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Tb_message</a:t>
            </a:r>
            <a:endParaRPr lang="en-US"/>
          </a:p>
        </p:txBody>
      </p:sp>
      <p:cxnSp>
        <p:nvCxnSpPr>
          <p:cNvPr id="271" name="Straight Connector 270"/>
          <p:cNvCxnSpPr/>
          <p:nvPr/>
        </p:nvCxnSpPr>
        <p:spPr>
          <a:xfrm>
            <a:off x="400833" y="1164837"/>
            <a:ext cx="640297" cy="7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endCxn id="8" idx="2"/>
          </p:cNvCxnSpPr>
          <p:nvPr/>
        </p:nvCxnSpPr>
        <p:spPr>
          <a:xfrm flipV="1">
            <a:off x="5031357" y="6210911"/>
            <a:ext cx="0" cy="39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453018" y="629513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Tin nhắn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61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47781" y="1089764"/>
            <a:ext cx="1753644" cy="939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Đăng kí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52603" y="1202499"/>
            <a:ext cx="1102291" cy="8267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Người sử dụng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54894" y="1603331"/>
            <a:ext cx="2592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17524" y="1259051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người sử dụng</a:t>
            </a:r>
            <a:endParaRPr lang="en-US"/>
          </a:p>
        </p:txBody>
      </p:sp>
      <p:cxnSp>
        <p:nvCxnSpPr>
          <p:cNvPr id="11" name="Straight Arrow Connector 10"/>
          <p:cNvCxnSpPr>
            <a:stCxn id="4" idx="3"/>
          </p:cNvCxnSpPr>
          <p:nvPr/>
        </p:nvCxnSpPr>
        <p:spPr>
          <a:xfrm>
            <a:off x="6701425" y="1559490"/>
            <a:ext cx="1979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693063" y="1259051"/>
            <a:ext cx="1503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705589" y="1755732"/>
            <a:ext cx="1503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31058" y="130915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Tb_user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47781" y="2417522"/>
            <a:ext cx="1753644" cy="939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Đăng nhập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29949" y="3632541"/>
            <a:ext cx="1753644" cy="939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Cấm thành viên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52603" y="3795385"/>
            <a:ext cx="1102291" cy="8267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Admin</a:t>
            </a:r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116898" y="2041737"/>
            <a:ext cx="1" cy="851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116898" y="2880986"/>
            <a:ext cx="2813051" cy="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42159" y="2417522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đăng nhập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51945" y="1208947"/>
            <a:ext cx="1265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Thông tin người sử dụng</a:t>
            </a:r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9219156" y="1755732"/>
            <a:ext cx="25052" cy="1031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737088" y="2786854"/>
            <a:ext cx="246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039627" y="2467622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đăng nhập</a:t>
            </a:r>
            <a:endParaRPr lang="en-US"/>
          </a:p>
        </p:txBody>
      </p:sp>
      <p:cxnSp>
        <p:nvCxnSpPr>
          <p:cNvPr id="34" name="Straight Arrow Connector 33"/>
          <p:cNvCxnSpPr>
            <a:stCxn id="19" idx="3"/>
          </p:cNvCxnSpPr>
          <p:nvPr/>
        </p:nvCxnSpPr>
        <p:spPr>
          <a:xfrm flipV="1">
            <a:off x="2354894" y="4164718"/>
            <a:ext cx="2592887" cy="4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77867" y="3879842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thành viên</a:t>
            </a:r>
            <a:endParaRPr lang="en-US"/>
          </a:p>
        </p:txBody>
      </p:sp>
      <p:cxnSp>
        <p:nvCxnSpPr>
          <p:cNvPr id="41" name="Straight Connector 40"/>
          <p:cNvCxnSpPr>
            <a:stCxn id="18" idx="3"/>
          </p:cNvCxnSpPr>
          <p:nvPr/>
        </p:nvCxnSpPr>
        <p:spPr>
          <a:xfrm>
            <a:off x="6683593" y="4102267"/>
            <a:ext cx="3188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9872341" y="1755732"/>
            <a:ext cx="0" cy="2346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405856" y="3792159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đã sửa đổi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11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5568" y="977030"/>
            <a:ext cx="1565753" cy="10521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Nhập mới sản phẩm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5568" y="2331929"/>
            <a:ext cx="1565753" cy="10521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Sửa sản phẩm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85568" y="3711880"/>
            <a:ext cx="1565753" cy="10521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Gỡ bỏ sản phẩm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755693" y="2346543"/>
            <a:ext cx="1703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755693" y="2851760"/>
            <a:ext cx="1703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71167" y="2411449"/>
            <a:ext cx="127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Tb_product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40285" y="977030"/>
            <a:ext cx="1327759" cy="864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Người bán</a:t>
            </a:r>
            <a:endParaRPr lang="en-US"/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>
          <a:xfrm>
            <a:off x="2668044" y="1409178"/>
            <a:ext cx="2417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55532" y="1039846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sản phẩm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6651321" y="1315233"/>
            <a:ext cx="3219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857984" y="1321686"/>
            <a:ext cx="12526" cy="10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51321" y="945901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sản phẩm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668044" y="1691014"/>
            <a:ext cx="2417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30686" y="1675450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người bán</a:t>
            </a:r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6651321" y="1691014"/>
            <a:ext cx="2530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181578" y="1704491"/>
            <a:ext cx="0" cy="6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26477" y="1659884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người bán</a:t>
            </a:r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643198" y="2749467"/>
            <a:ext cx="2417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30686" y="2380135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sản phẩm</a:t>
            </a:r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653436" y="3031303"/>
            <a:ext cx="3407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05840" y="3015739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người bán</a:t>
            </a:r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279737" y="1841326"/>
            <a:ext cx="0" cy="908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653436" y="1841326"/>
            <a:ext cx="0" cy="1189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279737" y="2749467"/>
            <a:ext cx="826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663446" y="2721188"/>
            <a:ext cx="2030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50934" y="2351856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sản phẩm</a:t>
            </a: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826088" y="2987460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người bán</a:t>
            </a:r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>
            <a:off x="6651321" y="3031303"/>
            <a:ext cx="2319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8971167" y="2851760"/>
            <a:ext cx="0" cy="17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315439" y="3895599"/>
            <a:ext cx="1327759" cy="864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Admin</a:t>
            </a:r>
            <a:endParaRPr lang="en-US"/>
          </a:p>
        </p:txBody>
      </p:sp>
      <p:cxnSp>
        <p:nvCxnSpPr>
          <p:cNvPr id="59" name="Straight Arrow Connector 58"/>
          <p:cNvCxnSpPr>
            <a:stCxn id="57" idx="3"/>
          </p:cNvCxnSpPr>
          <p:nvPr/>
        </p:nvCxnSpPr>
        <p:spPr>
          <a:xfrm>
            <a:off x="2643198" y="4327747"/>
            <a:ext cx="2442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855532" y="3983277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sản phẩm </a:t>
            </a:r>
          </a:p>
          <a:p>
            <a:r>
              <a:rPr lang="en-US" smtClean="0"/>
              <a:t>Không phù hợp</a:t>
            </a:r>
            <a:endParaRPr lang="en-US"/>
          </a:p>
        </p:txBody>
      </p:sp>
      <p:cxnSp>
        <p:nvCxnSpPr>
          <p:cNvPr id="62" name="Straight Connector 61"/>
          <p:cNvCxnSpPr>
            <a:stCxn id="6" idx="3"/>
          </p:cNvCxnSpPr>
          <p:nvPr/>
        </p:nvCxnSpPr>
        <p:spPr>
          <a:xfrm>
            <a:off x="6651321" y="4237973"/>
            <a:ext cx="3206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9857984" y="2851760"/>
            <a:ext cx="0" cy="1386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982324" y="3914807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sản phẩm </a:t>
            </a:r>
          </a:p>
          <a:p>
            <a:r>
              <a:rPr lang="en-US" smtClean="0"/>
              <a:t>Không phù hợp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0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35255" y="663879"/>
            <a:ext cx="1578279" cy="939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Thêm sản phẩm vào giỏ hàng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35254" y="2131512"/>
            <a:ext cx="1578279" cy="939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Cập nhập giỏ hàng</a:t>
            </a:r>
          </a:p>
        </p:txBody>
      </p:sp>
      <p:sp>
        <p:nvSpPr>
          <p:cNvPr id="6" name="Rectangle 5"/>
          <p:cNvSpPr/>
          <p:nvPr/>
        </p:nvSpPr>
        <p:spPr>
          <a:xfrm>
            <a:off x="4935254" y="3812088"/>
            <a:ext cx="1578279" cy="939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Đặt mua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606103" y="1148219"/>
            <a:ext cx="0" cy="908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581051" y="1133606"/>
            <a:ext cx="2354203" cy="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63643" y="764273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Sản phẩm</a:t>
            </a:r>
            <a:endParaRPr lang="en-US"/>
          </a:p>
        </p:txBody>
      </p:sp>
      <p:cxnSp>
        <p:nvCxnSpPr>
          <p:cNvPr id="20" name="Straight Arrow Connector 19"/>
          <p:cNvCxnSpPr>
            <a:stCxn id="4" idx="2"/>
            <a:endCxn id="5" idx="0"/>
          </p:cNvCxnSpPr>
          <p:nvPr/>
        </p:nvCxnSpPr>
        <p:spPr>
          <a:xfrm flipH="1">
            <a:off x="5724394" y="1603332"/>
            <a:ext cx="1" cy="52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581051" y="2893512"/>
            <a:ext cx="12526" cy="1503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593577" y="4377661"/>
            <a:ext cx="2341677" cy="18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87037" y="4008329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người mua</a:t>
            </a:r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275573" y="764273"/>
            <a:ext cx="1415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75573" y="1367610"/>
            <a:ext cx="1415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38203" y="886309"/>
            <a:ext cx="123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tb_product</a:t>
            </a:r>
            <a:endParaRPr lang="en-US"/>
          </a:p>
        </p:txBody>
      </p:sp>
      <p:cxnSp>
        <p:nvCxnSpPr>
          <p:cNvPr id="49" name="Straight Arrow Connector 48"/>
          <p:cNvCxnSpPr>
            <a:stCxn id="6" idx="3"/>
          </p:cNvCxnSpPr>
          <p:nvPr/>
        </p:nvCxnSpPr>
        <p:spPr>
          <a:xfrm flipV="1">
            <a:off x="6513533" y="4281814"/>
            <a:ext cx="21544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8605381" y="3975112"/>
            <a:ext cx="1415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605381" y="4578449"/>
            <a:ext cx="1415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780745" y="4097148"/>
            <a:ext cx="11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Tb_order </a:t>
            </a:r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432131" y="2448837"/>
            <a:ext cx="1503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415685" y="2104557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mới</a:t>
            </a:r>
            <a:endParaRPr lang="en-US"/>
          </a:p>
        </p:txBody>
      </p:sp>
      <p:cxnSp>
        <p:nvCxnSpPr>
          <p:cNvPr id="63" name="Straight Arrow Connector 62"/>
          <p:cNvCxnSpPr>
            <a:stCxn id="5" idx="2"/>
            <a:endCxn id="6" idx="0"/>
          </p:cNvCxnSpPr>
          <p:nvPr/>
        </p:nvCxnSpPr>
        <p:spPr>
          <a:xfrm>
            <a:off x="5724394" y="3070965"/>
            <a:ext cx="0" cy="741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761973" y="3269293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Sản phẩm</a:t>
            </a:r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204580" y="2029215"/>
            <a:ext cx="1227551" cy="83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Người mua</a:t>
            </a:r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92224" y="2054267"/>
            <a:ext cx="1227551" cy="83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Xem sản phẩm</a:t>
            </a:r>
            <a:endParaRPr lang="en-US"/>
          </a:p>
        </p:txBody>
      </p:sp>
      <p:cxnSp>
        <p:nvCxnSpPr>
          <p:cNvPr id="68" name="Straight Arrow Connector 67"/>
          <p:cNvCxnSpPr>
            <a:endCxn id="66" idx="0"/>
          </p:cNvCxnSpPr>
          <p:nvPr/>
        </p:nvCxnSpPr>
        <p:spPr>
          <a:xfrm>
            <a:off x="900807" y="1377676"/>
            <a:ext cx="5193" cy="67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6" idx="3"/>
            <a:endCxn id="65" idx="1"/>
          </p:cNvCxnSpPr>
          <p:nvPr/>
        </p:nvCxnSpPr>
        <p:spPr>
          <a:xfrm flipV="1">
            <a:off x="1519775" y="2448837"/>
            <a:ext cx="684805" cy="2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83293" y="1602287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Sản phẩm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55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908121" y="375781"/>
            <a:ext cx="2542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08121" y="903962"/>
            <a:ext cx="2542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4214" y="463463"/>
            <a:ext cx="105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Tb_order</a:t>
            </a: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116899" y="713984"/>
            <a:ext cx="17912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41951" y="713984"/>
            <a:ext cx="0" cy="108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346548" y="1803748"/>
            <a:ext cx="1665962" cy="6764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Người bán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72624" y="1365337"/>
            <a:ext cx="1290181" cy="964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Duyệt đơn hàng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97467" y="2766163"/>
            <a:ext cx="1290181" cy="964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Giao hàng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16899" y="375781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Đơn hàng mới</a:t>
            </a:r>
            <a:endParaRPr lang="en-US"/>
          </a:p>
        </p:txBody>
      </p:sp>
      <p:cxnSp>
        <p:nvCxnSpPr>
          <p:cNvPr id="21" name="Straight Arrow Connector 20"/>
          <p:cNvCxnSpPr>
            <a:endCxn id="17" idx="1"/>
          </p:cNvCxnSpPr>
          <p:nvPr/>
        </p:nvCxnSpPr>
        <p:spPr>
          <a:xfrm>
            <a:off x="3087666" y="1847589"/>
            <a:ext cx="1784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12510" y="1503123"/>
            <a:ext cx="1983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chuẩn bị </a:t>
            </a:r>
          </a:p>
          <a:p>
            <a:r>
              <a:rPr lang="en-US" smtClean="0"/>
              <a:t>Sản phẩm</a:t>
            </a:r>
            <a:endParaRPr lang="en-US"/>
          </a:p>
        </p:txBody>
      </p:sp>
      <p:cxnSp>
        <p:nvCxnSpPr>
          <p:cNvPr id="25" name="Straight Connector 24"/>
          <p:cNvCxnSpPr>
            <a:stCxn id="17" idx="3"/>
          </p:cNvCxnSpPr>
          <p:nvPr/>
        </p:nvCxnSpPr>
        <p:spPr>
          <a:xfrm>
            <a:off x="6162805" y="1847589"/>
            <a:ext cx="13277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465512" y="832795"/>
            <a:ext cx="0" cy="1014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450904" y="832795"/>
            <a:ext cx="1039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490564" y="1052186"/>
            <a:ext cx="20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Tình trạng đơn hàng</a:t>
            </a: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438361" y="3141945"/>
            <a:ext cx="1665962" cy="6764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Đơn vị vận chuyển</a:t>
            </a:r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6450904" y="2480154"/>
            <a:ext cx="1377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78043" y="2970757"/>
            <a:ext cx="1377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478043" y="3730667"/>
            <a:ext cx="1377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505182" y="4221270"/>
            <a:ext cx="1377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05182" y="2567836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Tb_shipper</a:t>
            </a: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626268" y="3730667"/>
            <a:ext cx="127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Tb_product</a:t>
            </a:r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087648" y="3141945"/>
            <a:ext cx="1052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7124101" y="3607496"/>
            <a:ext cx="0" cy="123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42" idx="2"/>
          </p:cNvCxnSpPr>
          <p:nvPr/>
        </p:nvCxnSpPr>
        <p:spPr>
          <a:xfrm flipV="1">
            <a:off x="7124101" y="2937168"/>
            <a:ext cx="1" cy="204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087648" y="3607496"/>
            <a:ext cx="1036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7" idx="2"/>
          </p:cNvCxnSpPr>
          <p:nvPr/>
        </p:nvCxnSpPr>
        <p:spPr>
          <a:xfrm flipH="1">
            <a:off x="5517714" y="2329841"/>
            <a:ext cx="1" cy="436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360894" y="3092029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Tiếp nhận đơn hàng</a:t>
            </a:r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797467" y="4787214"/>
            <a:ext cx="1290181" cy="964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Thanh toán đơn hàng</a:t>
            </a:r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5517714" y="3772423"/>
            <a:ext cx="1" cy="101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5" idx="1"/>
          </p:cNvCxnSpPr>
          <p:nvPr/>
        </p:nvCxnSpPr>
        <p:spPr>
          <a:xfrm flipH="1" flipV="1">
            <a:off x="6087648" y="3461361"/>
            <a:ext cx="3350713" cy="1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8" idx="1"/>
          </p:cNvCxnSpPr>
          <p:nvPr/>
        </p:nvCxnSpPr>
        <p:spPr>
          <a:xfrm flipH="1">
            <a:off x="2680570" y="5269466"/>
            <a:ext cx="2116897" cy="29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014608" y="4931263"/>
            <a:ext cx="1665962" cy="6764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Người mua</a:t>
            </a:r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6087648" y="5607669"/>
            <a:ext cx="5461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11586575" y="463463"/>
            <a:ext cx="0" cy="514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6450904" y="463463"/>
            <a:ext cx="5098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139835" y="5238337"/>
            <a:ext cx="20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Tình trạng đơn hàng</a:t>
            </a:r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3012510" y="529851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Nhận hàng</a:t>
            </a:r>
            <a:endParaRPr lang="en-US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2680570" y="5073041"/>
            <a:ext cx="2116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878486" y="4787214"/>
            <a:ext cx="125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Thanh toán</a:t>
            </a:r>
            <a:endParaRPr lang="en-US"/>
          </a:p>
        </p:txBody>
      </p:sp>
      <p:cxnSp>
        <p:nvCxnSpPr>
          <p:cNvPr id="90" name="Straight Connector 89"/>
          <p:cNvCxnSpPr/>
          <p:nvPr/>
        </p:nvCxnSpPr>
        <p:spPr>
          <a:xfrm>
            <a:off x="6087648" y="5073041"/>
            <a:ext cx="3920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10008296" y="3818351"/>
            <a:ext cx="0" cy="125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713951" y="4697260"/>
            <a:ext cx="177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Nhận thanh toán</a:t>
            </a:r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10697227" y="644905"/>
            <a:ext cx="12526" cy="2497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6450904" y="644905"/>
            <a:ext cx="4258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067813" y="1188068"/>
            <a:ext cx="752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Tình</a:t>
            </a:r>
          </a:p>
          <a:p>
            <a:r>
              <a:rPr lang="en-US" smtClean="0"/>
              <a:t>Trạng </a:t>
            </a:r>
          </a:p>
          <a:p>
            <a:r>
              <a:rPr lang="en-US" smtClean="0"/>
              <a:t>Đơn</a:t>
            </a:r>
          </a:p>
          <a:p>
            <a:r>
              <a:rPr lang="en-US" smtClean="0"/>
              <a:t>Hàng </a:t>
            </a:r>
            <a:endParaRPr lang="en-US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4434214" y="125260"/>
            <a:ext cx="0" cy="25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 flipV="1">
            <a:off x="1121080" y="125260"/>
            <a:ext cx="3313134" cy="1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1121080" y="125260"/>
            <a:ext cx="0" cy="484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59494" y="2514742"/>
            <a:ext cx="752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Tình</a:t>
            </a:r>
          </a:p>
          <a:p>
            <a:r>
              <a:rPr lang="en-US" smtClean="0"/>
              <a:t>Trạng </a:t>
            </a:r>
          </a:p>
          <a:p>
            <a:r>
              <a:rPr lang="en-US" smtClean="0"/>
              <a:t>Đơn</a:t>
            </a:r>
          </a:p>
          <a:p>
            <a:r>
              <a:rPr lang="en-US" smtClean="0"/>
              <a:t>Hàng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61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5385" y="789140"/>
            <a:ext cx="1104377" cy="44634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Gửi tin nhắn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65545" y="789140"/>
            <a:ext cx="1114817" cy="8893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Người mua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80157" y="2407085"/>
            <a:ext cx="1114817" cy="8893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Người bán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80157" y="4363233"/>
            <a:ext cx="1114817" cy="8893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Admin 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80363" y="1233814"/>
            <a:ext cx="1189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960305" y="1334696"/>
            <a:ext cx="588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386192" y="993454"/>
            <a:ext cx="1941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425858" y="1696999"/>
            <a:ext cx="1941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61972" y="1150030"/>
            <a:ext cx="139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Tb_message </a:t>
            </a:r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580363" y="2851759"/>
            <a:ext cx="1189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594974" y="4807907"/>
            <a:ext cx="1189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947779" y="2786764"/>
            <a:ext cx="1152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100175" y="1709525"/>
            <a:ext cx="0" cy="107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947779" y="4742912"/>
            <a:ext cx="1490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438378" y="1717876"/>
            <a:ext cx="0" cy="302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94974" y="889348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620025" y="241012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583118" y="437358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476323" y="789140"/>
            <a:ext cx="1104377" cy="44634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Phản hồi</a:t>
            </a:r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567806" y="1318669"/>
            <a:ext cx="588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161394" y="1717876"/>
            <a:ext cx="0" cy="1061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161394" y="2779456"/>
            <a:ext cx="1314929" cy="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864263" y="1696999"/>
            <a:ext cx="0" cy="311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851737" y="4807907"/>
            <a:ext cx="1624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9566089" y="1234859"/>
            <a:ext cx="1189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580700" y="890393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Nội dung</a:t>
            </a:r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9555840" y="2826893"/>
            <a:ext cx="1189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570451" y="2482427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Nội dung</a:t>
            </a:r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9576526" y="4801829"/>
            <a:ext cx="1189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591137" y="4457363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0764597" y="789140"/>
            <a:ext cx="1114817" cy="8893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Người mua</a:t>
            </a:r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0766685" y="2382219"/>
            <a:ext cx="1114817" cy="8893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Người bán</a:t>
            </a:r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779970" y="4382021"/>
            <a:ext cx="1114817" cy="8893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Admin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98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11035" y="3156559"/>
            <a:ext cx="1478071" cy="6889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Người dùng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53832" y="4412294"/>
            <a:ext cx="1277656" cy="6889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ID_user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12504" y="3501026"/>
            <a:ext cx="1277656" cy="6889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Email </a:t>
            </a: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3964486" y="2549048"/>
            <a:ext cx="1346551" cy="732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580360" y="2812093"/>
            <a:ext cx="1703541" cy="6889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Tên đăng nhập</a:t>
            </a: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5085567" y="2467627"/>
            <a:ext cx="338201" cy="688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083482" y="1839760"/>
            <a:ext cx="1277656" cy="6889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Mật khẩu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787025" y="2317316"/>
            <a:ext cx="12526" cy="83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311035" y="1656567"/>
            <a:ext cx="1277656" cy="6889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Địa chỉ</a:t>
            </a:r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6438378" y="2467627"/>
            <a:ext cx="350728" cy="688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588690" y="1900824"/>
            <a:ext cx="1277656" cy="6889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Số điện thoại</a:t>
            </a:r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6789106" y="2912302"/>
            <a:ext cx="739037" cy="244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515616" y="2549048"/>
            <a:ext cx="1716066" cy="6889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Tài khoản ngân hàng</a:t>
            </a:r>
            <a:endParaRPr lang="en-US"/>
          </a:p>
        </p:txBody>
      </p:sp>
      <p:cxnSp>
        <p:nvCxnSpPr>
          <p:cNvPr id="26" name="Straight Connector 25"/>
          <p:cNvCxnSpPr>
            <a:stCxn id="2" idx="3"/>
          </p:cNvCxnSpPr>
          <p:nvPr/>
        </p:nvCxnSpPr>
        <p:spPr>
          <a:xfrm>
            <a:off x="6789106" y="3501025"/>
            <a:ext cx="864297" cy="93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578245" y="3281821"/>
            <a:ext cx="1277656" cy="6889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Avatar </a:t>
            </a:r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6789106" y="3845491"/>
            <a:ext cx="726510" cy="48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440458" y="4139852"/>
            <a:ext cx="1277656" cy="6889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Ảnh bìa</a:t>
            </a:r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4521896" y="3845491"/>
            <a:ext cx="789139" cy="48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394551" y="4189958"/>
            <a:ext cx="1277656" cy="6889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Active</a:t>
            </a:r>
            <a:endParaRPr lang="en-US"/>
          </a:p>
        </p:txBody>
      </p:sp>
      <p:cxnSp>
        <p:nvCxnSpPr>
          <p:cNvPr id="6" name="Straight Connector 5"/>
          <p:cNvCxnSpPr>
            <a:endCxn id="5" idx="0"/>
          </p:cNvCxnSpPr>
          <p:nvPr/>
        </p:nvCxnSpPr>
        <p:spPr>
          <a:xfrm flipH="1">
            <a:off x="5492660" y="3845491"/>
            <a:ext cx="306891" cy="56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06229" y="4828784"/>
            <a:ext cx="1227551" cy="10396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Số dư tài khoản</a:t>
            </a: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392470" y="2022953"/>
            <a:ext cx="1703541" cy="6889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Tên shop</a:t>
            </a:r>
            <a:endParaRPr lang="en-US"/>
          </a:p>
        </p:txBody>
      </p:sp>
      <p:cxnSp>
        <p:nvCxnSpPr>
          <p:cNvPr id="16" name="Straight Connector 15"/>
          <p:cNvCxnSpPr>
            <a:stCxn id="11" idx="6"/>
            <a:endCxn id="2" idx="1"/>
          </p:cNvCxnSpPr>
          <p:nvPr/>
        </p:nvCxnSpPr>
        <p:spPr>
          <a:xfrm>
            <a:off x="4283901" y="3156559"/>
            <a:ext cx="1027134" cy="344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6"/>
            <a:endCxn id="2" idx="1"/>
          </p:cNvCxnSpPr>
          <p:nvPr/>
        </p:nvCxnSpPr>
        <p:spPr>
          <a:xfrm flipV="1">
            <a:off x="4290160" y="3501025"/>
            <a:ext cx="1020875" cy="34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283885" y="4842562"/>
            <a:ext cx="1434229" cy="10396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Xu Shopee</a:t>
            </a:r>
            <a:endParaRPr lang="en-US"/>
          </a:p>
        </p:txBody>
      </p:sp>
      <p:cxnSp>
        <p:nvCxnSpPr>
          <p:cNvPr id="4" name="Straight Connector 3"/>
          <p:cNvCxnSpPr>
            <a:stCxn id="2" idx="2"/>
          </p:cNvCxnSpPr>
          <p:nvPr/>
        </p:nvCxnSpPr>
        <p:spPr>
          <a:xfrm>
            <a:off x="6050071" y="3845491"/>
            <a:ext cx="388307" cy="1033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28" idx="1"/>
          </p:cNvCxnSpPr>
          <p:nvPr/>
        </p:nvCxnSpPr>
        <p:spPr>
          <a:xfrm>
            <a:off x="6588690" y="3845491"/>
            <a:ext cx="905233" cy="114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356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48405" y="2705622"/>
            <a:ext cx="1741117" cy="939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Sản phẩm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20428" y="4227533"/>
            <a:ext cx="1778696" cy="7139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Id_product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63445" y="4227534"/>
            <a:ext cx="1778696" cy="7139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Id_user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95810" y="3569917"/>
            <a:ext cx="1778696" cy="7139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Tên sản phẩm</a:t>
            </a: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01863" y="2522429"/>
            <a:ext cx="1778696" cy="7139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Danh mục sản phẩm</a:t>
            </a: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287" y="1531308"/>
            <a:ext cx="1778696" cy="7139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Ảnh sản phẩm</a:t>
            </a: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927423" y="1305839"/>
            <a:ext cx="1778696" cy="7139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Giá sản phẩm</a:t>
            </a: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966559" y="1681620"/>
            <a:ext cx="1778696" cy="7139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Số lượng sản phẩm</a:t>
            </a: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855907" y="2686833"/>
            <a:ext cx="1778696" cy="7139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Active</a:t>
            </a: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914360" y="3532340"/>
            <a:ext cx="1778696" cy="7139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Khuyến mãi</a:t>
            </a:r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4496844" y="2038611"/>
            <a:ext cx="955108" cy="667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955082" y="2029216"/>
            <a:ext cx="46974" cy="648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966559" y="2372116"/>
            <a:ext cx="473901" cy="333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7" idx="2"/>
            <a:endCxn id="4" idx="3"/>
          </p:cNvCxnSpPr>
          <p:nvPr/>
        </p:nvCxnSpPr>
        <p:spPr>
          <a:xfrm flipH="1">
            <a:off x="6989522" y="3043825"/>
            <a:ext cx="866385" cy="131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3" idx="6"/>
          </p:cNvCxnSpPr>
          <p:nvPr/>
        </p:nvCxnSpPr>
        <p:spPr>
          <a:xfrm flipV="1">
            <a:off x="4274506" y="3363239"/>
            <a:ext cx="967634" cy="56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6" idx="6"/>
            <a:endCxn id="4" idx="1"/>
          </p:cNvCxnSpPr>
          <p:nvPr/>
        </p:nvCxnSpPr>
        <p:spPr>
          <a:xfrm>
            <a:off x="4180559" y="2879421"/>
            <a:ext cx="1067846" cy="295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endCxn id="28" idx="2"/>
          </p:cNvCxnSpPr>
          <p:nvPr/>
        </p:nvCxnSpPr>
        <p:spPr>
          <a:xfrm>
            <a:off x="6989522" y="3532340"/>
            <a:ext cx="924838" cy="356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864263" y="3645074"/>
            <a:ext cx="876822" cy="901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2"/>
          </p:cNvCxnSpPr>
          <p:nvPr/>
        </p:nvCxnSpPr>
        <p:spPr>
          <a:xfrm flipH="1">
            <a:off x="6118963" y="3645074"/>
            <a:ext cx="1" cy="582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199330" y="4496842"/>
            <a:ext cx="2085590" cy="7139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Thời gian </a:t>
            </a:r>
            <a:r>
              <a:rPr lang="en-US" smtClean="0"/>
              <a:t>khuyến mãi</a:t>
            </a:r>
            <a:endParaRPr lang="en-US"/>
          </a:p>
        </p:txBody>
      </p:sp>
      <p:cxnSp>
        <p:nvCxnSpPr>
          <p:cNvPr id="12" name="Straight Connector 11"/>
          <p:cNvCxnSpPr>
            <a:stCxn id="10" idx="7"/>
          </p:cNvCxnSpPr>
          <p:nvPr/>
        </p:nvCxnSpPr>
        <p:spPr>
          <a:xfrm flipV="1">
            <a:off x="4981657" y="3645074"/>
            <a:ext cx="470295" cy="68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345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48619" y="2755724"/>
            <a:ext cx="1766170" cy="103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Hóa đơn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755709" y="4271373"/>
            <a:ext cx="1465545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mtClean="0"/>
              <a:t>id_order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35482" y="4417811"/>
            <a:ext cx="2319402" cy="626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mtClean="0"/>
              <a:t>Id_nguoimua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94145" y="2361154"/>
            <a:ext cx="1465545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mtClean="0"/>
              <a:t>Sđt người nhận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60734" y="1352808"/>
            <a:ext cx="1465545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mtClean="0"/>
              <a:t>Địa chỉ người nhận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55297" y="951236"/>
            <a:ext cx="1465545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mtClean="0"/>
              <a:t>Tổng số tiền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79085" y="2001032"/>
            <a:ext cx="1776608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mtClean="0"/>
              <a:t>Id_khuyến mãi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571983" y="3613759"/>
            <a:ext cx="1776608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mtClean="0"/>
              <a:t>Id_shipper</a:t>
            </a:r>
            <a:endParaRPr lang="en-US"/>
          </a:p>
        </p:txBody>
      </p:sp>
      <p:cxnSp>
        <p:nvCxnSpPr>
          <p:cNvPr id="16" name="Straight Connector 15"/>
          <p:cNvCxnSpPr>
            <a:endCxn id="11" idx="3"/>
          </p:cNvCxnSpPr>
          <p:nvPr/>
        </p:nvCxnSpPr>
        <p:spPr>
          <a:xfrm flipV="1">
            <a:off x="6107481" y="2781521"/>
            <a:ext cx="1131782" cy="133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2" idx="2"/>
          </p:cNvCxnSpPr>
          <p:nvPr/>
        </p:nvCxnSpPr>
        <p:spPr>
          <a:xfrm>
            <a:off x="6114789" y="3526447"/>
            <a:ext cx="1457194" cy="544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5" idx="1"/>
          </p:cNvCxnSpPr>
          <p:nvPr/>
        </p:nvCxnSpPr>
        <p:spPr>
          <a:xfrm>
            <a:off x="5755709" y="3821181"/>
            <a:ext cx="214624" cy="58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6"/>
          </p:cNvCxnSpPr>
          <p:nvPr/>
        </p:nvCxnSpPr>
        <p:spPr>
          <a:xfrm>
            <a:off x="3159690" y="2818354"/>
            <a:ext cx="1178491" cy="194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5"/>
          </p:cNvCxnSpPr>
          <p:nvPr/>
        </p:nvCxnSpPr>
        <p:spPr>
          <a:xfrm>
            <a:off x="4411655" y="2133297"/>
            <a:ext cx="506897" cy="64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114789" y="986425"/>
            <a:ext cx="1465545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Ghi chú</a:t>
            </a:r>
            <a:endParaRPr lang="en-US"/>
          </a:p>
        </p:txBody>
      </p:sp>
      <p:cxnSp>
        <p:nvCxnSpPr>
          <p:cNvPr id="13" name="Straight Connector 12"/>
          <p:cNvCxnSpPr>
            <a:stCxn id="10" idx="4"/>
            <a:endCxn id="4" idx="0"/>
          </p:cNvCxnSpPr>
          <p:nvPr/>
        </p:nvCxnSpPr>
        <p:spPr>
          <a:xfrm flipH="1">
            <a:off x="5231704" y="1865636"/>
            <a:ext cx="56366" cy="890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863021" y="1865636"/>
            <a:ext cx="625460" cy="915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058433" y="3795384"/>
            <a:ext cx="353222" cy="622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40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9201" y="2864214"/>
            <a:ext cx="1741118" cy="10020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Chi tiết hóa đơn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15422" y="4770259"/>
            <a:ext cx="1772434" cy="9269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Id_chitiet_donhang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39857" y="4073047"/>
            <a:ext cx="1772434" cy="9269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Id_order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60112" y="2912372"/>
            <a:ext cx="1772434" cy="9269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Tên sản phẩm</a:t>
            </a: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06037" y="1565754"/>
            <a:ext cx="1772434" cy="9269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Hình ảnh</a:t>
            </a: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21890" y="1240076"/>
            <a:ext cx="1772434" cy="9269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Số lượng</a:t>
            </a: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501002" y="1730680"/>
            <a:ext cx="1772434" cy="9269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giá</a:t>
            </a: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669061" y="3098105"/>
            <a:ext cx="1772434" cy="9269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Ghi chú</a:t>
            </a: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888272" y="4256693"/>
            <a:ext cx="1772434" cy="9269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Id_người bán</a:t>
            </a:r>
            <a:endParaRPr lang="en-US"/>
          </a:p>
        </p:txBody>
      </p:sp>
      <p:cxnSp>
        <p:nvCxnSpPr>
          <p:cNvPr id="23" name="Straight Connector 22"/>
          <p:cNvCxnSpPr>
            <a:stCxn id="4" idx="0"/>
          </p:cNvCxnSpPr>
          <p:nvPr/>
        </p:nvCxnSpPr>
        <p:spPr>
          <a:xfrm flipV="1">
            <a:off x="5899760" y="2167002"/>
            <a:ext cx="375780" cy="697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8" idx="3"/>
          </p:cNvCxnSpPr>
          <p:nvPr/>
        </p:nvCxnSpPr>
        <p:spPr>
          <a:xfrm flipV="1">
            <a:off x="6770319" y="2521861"/>
            <a:ext cx="990250" cy="390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3"/>
            <a:endCxn id="19" idx="2"/>
          </p:cNvCxnSpPr>
          <p:nvPr/>
        </p:nvCxnSpPr>
        <p:spPr>
          <a:xfrm>
            <a:off x="6770319" y="3365255"/>
            <a:ext cx="898742" cy="196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21" idx="1"/>
          </p:cNvCxnSpPr>
          <p:nvPr/>
        </p:nvCxnSpPr>
        <p:spPr>
          <a:xfrm>
            <a:off x="6770319" y="3839298"/>
            <a:ext cx="377520" cy="553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" idx="2"/>
            <a:endCxn id="5" idx="0"/>
          </p:cNvCxnSpPr>
          <p:nvPr/>
        </p:nvCxnSpPr>
        <p:spPr>
          <a:xfrm flipH="1">
            <a:off x="5801639" y="3866296"/>
            <a:ext cx="98121" cy="903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7"/>
          </p:cNvCxnSpPr>
          <p:nvPr/>
        </p:nvCxnSpPr>
        <p:spPr>
          <a:xfrm flipV="1">
            <a:off x="4652724" y="3866296"/>
            <a:ext cx="376477" cy="342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6"/>
            <a:endCxn id="4" idx="1"/>
          </p:cNvCxnSpPr>
          <p:nvPr/>
        </p:nvCxnSpPr>
        <p:spPr>
          <a:xfrm flipV="1">
            <a:off x="3632546" y="3365255"/>
            <a:ext cx="1396655" cy="10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6" idx="5"/>
          </p:cNvCxnSpPr>
          <p:nvPr/>
        </p:nvCxnSpPr>
        <p:spPr>
          <a:xfrm>
            <a:off x="4418904" y="2356935"/>
            <a:ext cx="716767" cy="507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14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35671" y="162838"/>
            <a:ext cx="1841326" cy="450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Người bán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91205" y="996864"/>
            <a:ext cx="2580362" cy="450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Nhập thông tin sản phẩm</a:t>
            </a:r>
            <a:endParaRPr lang="en-US"/>
          </a:p>
        </p:txBody>
      </p:sp>
      <p:sp>
        <p:nvSpPr>
          <p:cNvPr id="10" name="Flowchart: Decision 9"/>
          <p:cNvSpPr/>
          <p:nvPr/>
        </p:nvSpPr>
        <p:spPr>
          <a:xfrm>
            <a:off x="4993709" y="1811053"/>
            <a:ext cx="2192055" cy="107723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Tên sản phẩm bị trùng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089737" y="613775"/>
            <a:ext cx="6263" cy="365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089737" y="1445715"/>
            <a:ext cx="6263" cy="365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ecision 15"/>
          <p:cNvSpPr/>
          <p:nvPr/>
        </p:nvSpPr>
        <p:spPr>
          <a:xfrm>
            <a:off x="4993709" y="3246328"/>
            <a:ext cx="2192055" cy="107723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Tiếp tục? </a:t>
            </a: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089737" y="2880990"/>
            <a:ext cx="6263" cy="365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123145" y="4706655"/>
            <a:ext cx="1841326" cy="450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Đăng sản phẩm</a:t>
            </a:r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089736" y="4343403"/>
            <a:ext cx="6263" cy="365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3"/>
          </p:cNvCxnSpPr>
          <p:nvPr/>
        </p:nvCxnSpPr>
        <p:spPr>
          <a:xfrm>
            <a:off x="7185764" y="2349673"/>
            <a:ext cx="1144044" cy="5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329808" y="2344454"/>
            <a:ext cx="0" cy="2653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976997" y="4997885"/>
            <a:ext cx="1352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28142" y="205426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Sai 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275540" y="288829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Đúng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188858" y="425633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Yes</a:t>
            </a:r>
            <a:endParaRPr lang="en-US"/>
          </a:p>
        </p:txBody>
      </p:sp>
      <p:cxnSp>
        <p:nvCxnSpPr>
          <p:cNvPr id="30" name="Straight Connector 29"/>
          <p:cNvCxnSpPr>
            <a:stCxn id="16" idx="1"/>
          </p:cNvCxnSpPr>
          <p:nvPr/>
        </p:nvCxnSpPr>
        <p:spPr>
          <a:xfrm flipH="1" flipV="1">
            <a:off x="3895595" y="3784947"/>
            <a:ext cx="10981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908121" y="1222332"/>
            <a:ext cx="0" cy="2562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8" idx="1"/>
          </p:cNvCxnSpPr>
          <p:nvPr/>
        </p:nvCxnSpPr>
        <p:spPr>
          <a:xfrm>
            <a:off x="3895595" y="1222332"/>
            <a:ext cx="8956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08329" y="346971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0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35463" y="2354893"/>
            <a:ext cx="1728592" cy="9519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Admin</a:t>
            </a: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110619" y="3680565"/>
            <a:ext cx="1578279" cy="9269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ID_admin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642993" y="2392471"/>
            <a:ext cx="1453019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Tên tài khoản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20230" y="1066799"/>
            <a:ext cx="1453019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Mật khẩu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27933" y="2766165"/>
            <a:ext cx="1453019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Tình trạng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250487" y="1066799"/>
            <a:ext cx="1453019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Tên</a:t>
            </a:r>
            <a:endParaRPr lang="en-US"/>
          </a:p>
        </p:txBody>
      </p:sp>
      <p:cxnSp>
        <p:nvCxnSpPr>
          <p:cNvPr id="9" name="Straight Connector 8"/>
          <p:cNvCxnSpPr>
            <a:stCxn id="4" idx="6"/>
            <a:endCxn id="2" idx="1"/>
          </p:cNvCxnSpPr>
          <p:nvPr/>
        </p:nvCxnSpPr>
        <p:spPr>
          <a:xfrm flipV="1">
            <a:off x="4096012" y="2830882"/>
            <a:ext cx="939451" cy="18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5"/>
          </p:cNvCxnSpPr>
          <p:nvPr/>
        </p:nvCxnSpPr>
        <p:spPr>
          <a:xfrm>
            <a:off x="4960459" y="1847288"/>
            <a:ext cx="388155" cy="507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425852" y="1981199"/>
            <a:ext cx="338203" cy="37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2"/>
            <a:endCxn id="2" idx="3"/>
          </p:cNvCxnSpPr>
          <p:nvPr/>
        </p:nvCxnSpPr>
        <p:spPr>
          <a:xfrm flipH="1" flipV="1">
            <a:off x="6764055" y="2830882"/>
            <a:ext cx="663878" cy="392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" idx="0"/>
            <a:endCxn id="2" idx="2"/>
          </p:cNvCxnSpPr>
          <p:nvPr/>
        </p:nvCxnSpPr>
        <p:spPr>
          <a:xfrm flipV="1">
            <a:off x="5899759" y="3306871"/>
            <a:ext cx="0" cy="37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471772" y="1781827"/>
            <a:ext cx="1453019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Chức vụ</a:t>
            </a:r>
            <a:endParaRPr lang="en-US"/>
          </a:p>
        </p:txBody>
      </p:sp>
      <p:cxnSp>
        <p:nvCxnSpPr>
          <p:cNvPr id="12" name="Straight Connector 11"/>
          <p:cNvCxnSpPr>
            <a:endCxn id="14" idx="2"/>
          </p:cNvCxnSpPr>
          <p:nvPr/>
        </p:nvCxnSpPr>
        <p:spPr>
          <a:xfrm flipV="1">
            <a:off x="6764055" y="2239027"/>
            <a:ext cx="707717" cy="253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77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41725" y="2528692"/>
            <a:ext cx="1453019" cy="939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Bình luận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768234" y="3895594"/>
            <a:ext cx="1991639" cy="8768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Id_comment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95600" y="3729625"/>
            <a:ext cx="1991639" cy="8768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Id_user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46123" y="2508337"/>
            <a:ext cx="1991639" cy="8768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Id_product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86409" y="1343417"/>
            <a:ext cx="1991639" cy="8768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Nội dung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94744" y="1406047"/>
            <a:ext cx="1991639" cy="8768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Thời gian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23133" y="2710319"/>
            <a:ext cx="1991639" cy="8768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Lượt thích</a:t>
            </a: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647156" y="2220239"/>
            <a:ext cx="394569" cy="308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3"/>
          </p:cNvCxnSpPr>
          <p:nvPr/>
        </p:nvCxnSpPr>
        <p:spPr>
          <a:xfrm flipH="1">
            <a:off x="6494744" y="2154461"/>
            <a:ext cx="291669" cy="374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2"/>
          </p:cNvCxnSpPr>
          <p:nvPr/>
        </p:nvCxnSpPr>
        <p:spPr>
          <a:xfrm flipH="1">
            <a:off x="6494744" y="3148730"/>
            <a:ext cx="628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6050071" y="3474407"/>
            <a:ext cx="237995" cy="45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7"/>
          </p:cNvCxnSpPr>
          <p:nvPr/>
        </p:nvCxnSpPr>
        <p:spPr>
          <a:xfrm flipV="1">
            <a:off x="4595570" y="3468144"/>
            <a:ext cx="446155" cy="389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4" idx="1"/>
          </p:cNvCxnSpPr>
          <p:nvPr/>
        </p:nvCxnSpPr>
        <p:spPr>
          <a:xfrm>
            <a:off x="4137762" y="2946748"/>
            <a:ext cx="903963" cy="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989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73040" y="2430049"/>
            <a:ext cx="1816274" cy="103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Danh mục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58016" y="3883069"/>
            <a:ext cx="1509385" cy="102713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ID_danh mục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75747" y="3883069"/>
            <a:ext cx="1509385" cy="102713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Tên danh mục</a:t>
            </a:r>
            <a:endParaRPr lang="en-US"/>
          </a:p>
        </p:txBody>
      </p:sp>
      <p:cxnSp>
        <p:nvCxnSpPr>
          <p:cNvPr id="8" name="Straight Connector 7"/>
          <p:cNvCxnSpPr>
            <a:stCxn id="5" idx="7"/>
            <a:endCxn id="4" idx="2"/>
          </p:cNvCxnSpPr>
          <p:nvPr/>
        </p:nvCxnSpPr>
        <p:spPr>
          <a:xfrm flipV="1">
            <a:off x="5146357" y="3469709"/>
            <a:ext cx="834820" cy="563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  <a:endCxn id="6" idx="1"/>
          </p:cNvCxnSpPr>
          <p:nvPr/>
        </p:nvCxnSpPr>
        <p:spPr>
          <a:xfrm>
            <a:off x="5981177" y="3469709"/>
            <a:ext cx="615614" cy="563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340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10827" y="2329841"/>
            <a:ext cx="1465546" cy="939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Tin nhắn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185776" y="3970751"/>
            <a:ext cx="1490597" cy="8392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Id_tin nhắn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22090" y="2943617"/>
            <a:ext cx="1490597" cy="8392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Id_người gửi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64907" y="2711885"/>
            <a:ext cx="1490597" cy="8392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Id_người nhận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49244" y="1077239"/>
            <a:ext cx="1490597" cy="8392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Thời gian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73664" y="864297"/>
            <a:ext cx="1490597" cy="8392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Nội dung </a:t>
            </a:r>
            <a:endParaRPr lang="en-US"/>
          </a:p>
        </p:txBody>
      </p:sp>
      <p:cxnSp>
        <p:nvCxnSpPr>
          <p:cNvPr id="12" name="Straight Connector 11"/>
          <p:cNvCxnSpPr>
            <a:stCxn id="9" idx="4"/>
          </p:cNvCxnSpPr>
          <p:nvPr/>
        </p:nvCxnSpPr>
        <p:spPr>
          <a:xfrm>
            <a:off x="4894543" y="1916482"/>
            <a:ext cx="316284" cy="41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0"/>
            <a:endCxn id="10" idx="3"/>
          </p:cNvCxnSpPr>
          <p:nvPr/>
        </p:nvCxnSpPr>
        <p:spPr>
          <a:xfrm flipV="1">
            <a:off x="5943600" y="1580636"/>
            <a:ext cx="148357" cy="74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6" idx="2"/>
          </p:cNvCxnSpPr>
          <p:nvPr/>
        </p:nvCxnSpPr>
        <p:spPr>
          <a:xfrm>
            <a:off x="6675262" y="3269293"/>
            <a:ext cx="446828" cy="93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5" idx="0"/>
          </p:cNvCxnSpPr>
          <p:nvPr/>
        </p:nvCxnSpPr>
        <p:spPr>
          <a:xfrm flipH="1">
            <a:off x="5931075" y="3269293"/>
            <a:ext cx="12525" cy="701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6"/>
          </p:cNvCxnSpPr>
          <p:nvPr/>
        </p:nvCxnSpPr>
        <p:spPr>
          <a:xfrm flipV="1">
            <a:off x="4655504" y="3125244"/>
            <a:ext cx="555323" cy="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434197" y="1484335"/>
            <a:ext cx="1490597" cy="8392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Tình trạng</a:t>
            </a:r>
            <a:endParaRPr lang="en-US"/>
          </a:p>
        </p:txBody>
      </p:sp>
      <p:cxnSp>
        <p:nvCxnSpPr>
          <p:cNvPr id="27" name="Straight Connector 26"/>
          <p:cNvCxnSpPr>
            <a:endCxn id="25" idx="3"/>
          </p:cNvCxnSpPr>
          <p:nvPr/>
        </p:nvCxnSpPr>
        <p:spPr>
          <a:xfrm flipV="1">
            <a:off x="6675262" y="2200674"/>
            <a:ext cx="977228" cy="122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52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10827" y="2329841"/>
            <a:ext cx="1465546" cy="939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Đơn vị vận chuyển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918564" y="3557391"/>
            <a:ext cx="1753643" cy="8392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Tên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029188" y="3557392"/>
            <a:ext cx="1753643" cy="8392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Id_shipper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18564" y="1499216"/>
            <a:ext cx="1753643" cy="8392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Địa chỉ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029189" y="1490598"/>
            <a:ext cx="1753643" cy="8392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Số điện thoại</a:t>
            </a:r>
            <a:endParaRPr lang="en-US"/>
          </a:p>
        </p:txBody>
      </p:sp>
      <p:cxnSp>
        <p:nvCxnSpPr>
          <p:cNvPr id="10" name="Straight Connector 9"/>
          <p:cNvCxnSpPr>
            <a:endCxn id="8" idx="3"/>
          </p:cNvCxnSpPr>
          <p:nvPr/>
        </p:nvCxnSpPr>
        <p:spPr>
          <a:xfrm flipV="1">
            <a:off x="6676373" y="2206937"/>
            <a:ext cx="609631" cy="122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1"/>
          </p:cNvCxnSpPr>
          <p:nvPr/>
        </p:nvCxnSpPr>
        <p:spPr>
          <a:xfrm>
            <a:off x="6676373" y="3269293"/>
            <a:ext cx="609630" cy="411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5" idx="7"/>
          </p:cNvCxnSpPr>
          <p:nvPr/>
        </p:nvCxnSpPr>
        <p:spPr>
          <a:xfrm flipH="1">
            <a:off x="4415392" y="3269293"/>
            <a:ext cx="795435" cy="411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5"/>
          </p:cNvCxnSpPr>
          <p:nvPr/>
        </p:nvCxnSpPr>
        <p:spPr>
          <a:xfrm flipH="1" flipV="1">
            <a:off x="4415392" y="2215555"/>
            <a:ext cx="795435" cy="122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369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10827" y="2329841"/>
            <a:ext cx="1465546" cy="939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Giao diện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10411" y="3534428"/>
            <a:ext cx="1753643" cy="8392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Id_style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18564" y="2430050"/>
            <a:ext cx="1753643" cy="8392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Img banner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672207" y="1225463"/>
            <a:ext cx="1753643" cy="8392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Id_user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64054" y="1368469"/>
            <a:ext cx="1753643" cy="8392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Tình trạng</a:t>
            </a: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14993" y="2732762"/>
            <a:ext cx="1753643" cy="8392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Duyệt</a:t>
            </a:r>
            <a:endParaRPr lang="en-US"/>
          </a:p>
        </p:txBody>
      </p:sp>
      <p:cxnSp>
        <p:nvCxnSpPr>
          <p:cNvPr id="18" name="Straight Connector 17"/>
          <p:cNvCxnSpPr>
            <a:stCxn id="14" idx="4"/>
          </p:cNvCxnSpPr>
          <p:nvPr/>
        </p:nvCxnSpPr>
        <p:spPr>
          <a:xfrm flipH="1">
            <a:off x="5549028" y="2064706"/>
            <a:ext cx="1" cy="265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5" idx="3"/>
          </p:cNvCxnSpPr>
          <p:nvPr/>
        </p:nvCxnSpPr>
        <p:spPr>
          <a:xfrm flipV="1">
            <a:off x="6676373" y="2084808"/>
            <a:ext cx="344496" cy="245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3"/>
            <a:endCxn id="16" idx="2"/>
          </p:cNvCxnSpPr>
          <p:nvPr/>
        </p:nvCxnSpPr>
        <p:spPr>
          <a:xfrm>
            <a:off x="6676373" y="2799567"/>
            <a:ext cx="538620" cy="352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2"/>
            <a:endCxn id="6" idx="0"/>
          </p:cNvCxnSpPr>
          <p:nvPr/>
        </p:nvCxnSpPr>
        <p:spPr>
          <a:xfrm flipH="1">
            <a:off x="5887233" y="3269293"/>
            <a:ext cx="56367" cy="265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6"/>
            <a:endCxn id="5" idx="1"/>
          </p:cNvCxnSpPr>
          <p:nvPr/>
        </p:nvCxnSpPr>
        <p:spPr>
          <a:xfrm flipV="1">
            <a:off x="4672207" y="2799567"/>
            <a:ext cx="538620" cy="50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536522" y="1490598"/>
            <a:ext cx="1753643" cy="8392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Id_admin</a:t>
            </a:r>
            <a:endParaRPr lang="en-US"/>
          </a:p>
        </p:txBody>
      </p:sp>
      <p:cxnSp>
        <p:nvCxnSpPr>
          <p:cNvPr id="29" name="Straight Connector 28"/>
          <p:cNvCxnSpPr>
            <a:stCxn id="27" idx="6"/>
          </p:cNvCxnSpPr>
          <p:nvPr/>
        </p:nvCxnSpPr>
        <p:spPr>
          <a:xfrm>
            <a:off x="4290165" y="1910220"/>
            <a:ext cx="920662" cy="419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655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10827" y="2329841"/>
            <a:ext cx="1465546" cy="939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Ví Shopee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214993" y="2379944"/>
            <a:ext cx="1753643" cy="8392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Id_bank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18564" y="2379945"/>
            <a:ext cx="1753643" cy="8392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Tổng tài khoản</a:t>
            </a:r>
            <a:endParaRPr lang="en-US"/>
          </a:p>
        </p:txBody>
      </p:sp>
      <p:cxnSp>
        <p:nvCxnSpPr>
          <p:cNvPr id="13" name="Straight Connector 12"/>
          <p:cNvCxnSpPr>
            <a:stCxn id="4" idx="3"/>
            <a:endCxn id="5" idx="2"/>
          </p:cNvCxnSpPr>
          <p:nvPr/>
        </p:nvCxnSpPr>
        <p:spPr>
          <a:xfrm flipV="1">
            <a:off x="6676373" y="2799566"/>
            <a:ext cx="53862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6"/>
            <a:endCxn id="4" idx="1"/>
          </p:cNvCxnSpPr>
          <p:nvPr/>
        </p:nvCxnSpPr>
        <p:spPr>
          <a:xfrm>
            <a:off x="4672207" y="2799567"/>
            <a:ext cx="53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073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10827" y="2329841"/>
            <a:ext cx="1465546" cy="939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Kế toán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214993" y="2379944"/>
            <a:ext cx="1753643" cy="8392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Id_nghiệp vụ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89107" y="3459269"/>
            <a:ext cx="1753643" cy="8392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Thời gian</a:t>
            </a:r>
            <a:endParaRPr lang="en-US"/>
          </a:p>
        </p:txBody>
      </p:sp>
      <p:cxnSp>
        <p:nvCxnSpPr>
          <p:cNvPr id="7" name="Straight Connector 6"/>
          <p:cNvCxnSpPr>
            <a:stCxn id="4" idx="3"/>
            <a:endCxn id="5" idx="2"/>
          </p:cNvCxnSpPr>
          <p:nvPr/>
        </p:nvCxnSpPr>
        <p:spPr>
          <a:xfrm flipV="1">
            <a:off x="6676373" y="2799566"/>
            <a:ext cx="53862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1"/>
          </p:cNvCxnSpPr>
          <p:nvPr/>
        </p:nvCxnSpPr>
        <p:spPr>
          <a:xfrm flipH="1" flipV="1">
            <a:off x="6676374" y="3269293"/>
            <a:ext cx="369548" cy="31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57184" y="3459269"/>
            <a:ext cx="1753643" cy="8392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Id_người bán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18564" y="2379945"/>
            <a:ext cx="1753643" cy="8392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Số tiền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795385" y="1445714"/>
            <a:ext cx="1753643" cy="8392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Nội dung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288065" y="1295131"/>
            <a:ext cx="1753643" cy="8392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Id_admin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538586" y="2041742"/>
            <a:ext cx="250521" cy="28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098093" y="3269293"/>
            <a:ext cx="300625" cy="41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6"/>
            <a:endCxn id="4" idx="1"/>
          </p:cNvCxnSpPr>
          <p:nvPr/>
        </p:nvCxnSpPr>
        <p:spPr>
          <a:xfrm>
            <a:off x="4672207" y="2799567"/>
            <a:ext cx="53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4" idx="0"/>
          </p:cNvCxnSpPr>
          <p:nvPr/>
        </p:nvCxnSpPr>
        <p:spPr>
          <a:xfrm>
            <a:off x="5398718" y="2041742"/>
            <a:ext cx="544882" cy="288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774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40740" y="2579427"/>
            <a:ext cx="2358204" cy="10099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Thông báo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287905" y="4203509"/>
            <a:ext cx="1883392" cy="12282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Id_thông </a:t>
            </a:r>
            <a:r>
              <a:rPr lang="en-US" smtClean="0"/>
              <a:t>báo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66280" y="1269242"/>
            <a:ext cx="1883392" cy="12282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Nội dung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39487" y="4026089"/>
            <a:ext cx="1883392" cy="12282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Người nhận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15552" y="1007476"/>
            <a:ext cx="1883392" cy="12282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Thời gian</a:t>
            </a:r>
            <a:endParaRPr lang="en-US"/>
          </a:p>
        </p:txBody>
      </p:sp>
      <p:cxnSp>
        <p:nvCxnSpPr>
          <p:cNvPr id="10" name="Straight Connector 9"/>
          <p:cNvCxnSpPr>
            <a:endCxn id="6" idx="5"/>
          </p:cNvCxnSpPr>
          <p:nvPr/>
        </p:nvCxnSpPr>
        <p:spPr>
          <a:xfrm flipH="1" flipV="1">
            <a:off x="4773856" y="2317661"/>
            <a:ext cx="466884" cy="261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47212" y="3589361"/>
            <a:ext cx="573206" cy="614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964924" y="3589361"/>
            <a:ext cx="412294" cy="436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229601" y="1485553"/>
            <a:ext cx="1883392" cy="12282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Tình trạng</a:t>
            </a:r>
            <a:endParaRPr lang="en-US"/>
          </a:p>
        </p:txBody>
      </p:sp>
      <p:cxnSp>
        <p:nvCxnSpPr>
          <p:cNvPr id="3" name="Straight Connector 2"/>
          <p:cNvCxnSpPr>
            <a:stCxn id="4" idx="0"/>
            <a:endCxn id="8" idx="4"/>
          </p:cNvCxnSpPr>
          <p:nvPr/>
        </p:nvCxnSpPr>
        <p:spPr>
          <a:xfrm flipV="1">
            <a:off x="6419842" y="2235775"/>
            <a:ext cx="237406" cy="343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3"/>
            <a:endCxn id="11" idx="3"/>
          </p:cNvCxnSpPr>
          <p:nvPr/>
        </p:nvCxnSpPr>
        <p:spPr>
          <a:xfrm flipV="1">
            <a:off x="7598944" y="2533972"/>
            <a:ext cx="906473" cy="550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805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20855" y="3128500"/>
            <a:ext cx="526093" cy="3787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Người dùng</a:t>
            </a:r>
            <a:endParaRPr lang="en-US" sz="1050"/>
          </a:p>
        </p:txBody>
      </p:sp>
      <p:sp>
        <p:nvSpPr>
          <p:cNvPr id="5" name="Flowchart: Decision 4"/>
          <p:cNvSpPr/>
          <p:nvPr/>
        </p:nvSpPr>
        <p:spPr>
          <a:xfrm>
            <a:off x="3804780" y="3806408"/>
            <a:ext cx="958242" cy="420874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Nhập</a:t>
            </a: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4264582" y="3607349"/>
            <a:ext cx="1689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1</a:t>
            </a:r>
            <a:endParaRPr lang="en-US" sz="1050"/>
          </a:p>
        </p:txBody>
      </p:sp>
      <p:cxnSp>
        <p:nvCxnSpPr>
          <p:cNvPr id="8" name="Straight Connector 7"/>
          <p:cNvCxnSpPr/>
          <p:nvPr/>
        </p:nvCxnSpPr>
        <p:spPr>
          <a:xfrm>
            <a:off x="4490050" y="4992317"/>
            <a:ext cx="0" cy="43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20855" y="4559902"/>
            <a:ext cx="526093" cy="3787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Sản phẩm</a:t>
            </a:r>
            <a:endParaRPr lang="en-US" sz="1050"/>
          </a:p>
        </p:txBody>
      </p:sp>
      <p:sp>
        <p:nvSpPr>
          <p:cNvPr id="10" name="TextBox 9"/>
          <p:cNvSpPr txBox="1"/>
          <p:nvPr/>
        </p:nvSpPr>
        <p:spPr>
          <a:xfrm>
            <a:off x="4246323" y="4145039"/>
            <a:ext cx="171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n</a:t>
            </a:r>
            <a:endParaRPr lang="en-US" sz="1050"/>
          </a:p>
        </p:txBody>
      </p:sp>
      <p:cxnSp>
        <p:nvCxnSpPr>
          <p:cNvPr id="14" name="Straight Connector 13"/>
          <p:cNvCxnSpPr>
            <a:stCxn id="2" idx="2"/>
            <a:endCxn id="5" idx="0"/>
          </p:cNvCxnSpPr>
          <p:nvPr/>
        </p:nvCxnSpPr>
        <p:spPr>
          <a:xfrm flipH="1">
            <a:off x="4283901" y="3507287"/>
            <a:ext cx="1" cy="299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283901" y="4233738"/>
            <a:ext cx="1" cy="299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3"/>
            <a:endCxn id="19" idx="2"/>
          </p:cNvCxnSpPr>
          <p:nvPr/>
        </p:nvCxnSpPr>
        <p:spPr>
          <a:xfrm flipV="1">
            <a:off x="4546948" y="3239408"/>
            <a:ext cx="695195" cy="78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ecision 18"/>
          <p:cNvSpPr/>
          <p:nvPr/>
        </p:nvSpPr>
        <p:spPr>
          <a:xfrm>
            <a:off x="4763022" y="2818534"/>
            <a:ext cx="958242" cy="420874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Gửi</a:t>
            </a:r>
            <a:endParaRPr lang="en-US" sz="105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242143" y="2740048"/>
            <a:ext cx="695195" cy="78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90366" y="2550654"/>
            <a:ext cx="526093" cy="3787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Đơn hàng</a:t>
            </a:r>
            <a:endParaRPr lang="en-US" sz="1050"/>
          </a:p>
        </p:txBody>
      </p:sp>
      <p:cxnSp>
        <p:nvCxnSpPr>
          <p:cNvPr id="24" name="Straight Connector 23"/>
          <p:cNvCxnSpPr>
            <a:stCxn id="22" idx="3"/>
          </p:cNvCxnSpPr>
          <p:nvPr/>
        </p:nvCxnSpPr>
        <p:spPr>
          <a:xfrm flipV="1">
            <a:off x="6416459" y="2740047"/>
            <a:ext cx="3726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ecision 24"/>
          <p:cNvSpPr/>
          <p:nvPr/>
        </p:nvSpPr>
        <p:spPr>
          <a:xfrm>
            <a:off x="6789107" y="2529610"/>
            <a:ext cx="1189972" cy="420874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Chuyển</a:t>
            </a:r>
            <a:endParaRPr lang="en-US" sz="105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7966553" y="2740046"/>
            <a:ext cx="3726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39201" y="2559171"/>
            <a:ext cx="804798" cy="3787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Nhân viên giao hàng</a:t>
            </a:r>
            <a:endParaRPr lang="en-US" sz="1050"/>
          </a:p>
        </p:txBody>
      </p:sp>
      <p:sp>
        <p:nvSpPr>
          <p:cNvPr id="28" name="TextBox 27"/>
          <p:cNvSpPr txBox="1"/>
          <p:nvPr/>
        </p:nvSpPr>
        <p:spPr>
          <a:xfrm>
            <a:off x="4969013" y="3229749"/>
            <a:ext cx="1689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1</a:t>
            </a:r>
            <a:endParaRPr lang="en-US" sz="1050"/>
          </a:p>
        </p:txBody>
      </p:sp>
      <p:sp>
        <p:nvSpPr>
          <p:cNvPr id="29" name="TextBox 28"/>
          <p:cNvSpPr txBox="1"/>
          <p:nvPr/>
        </p:nvSpPr>
        <p:spPr>
          <a:xfrm>
            <a:off x="5226487" y="2621606"/>
            <a:ext cx="171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n</a:t>
            </a:r>
            <a:endParaRPr lang="en-US" sz="1050"/>
          </a:p>
        </p:txBody>
      </p:sp>
      <p:cxnSp>
        <p:nvCxnSpPr>
          <p:cNvPr id="31" name="Straight Connector 30"/>
          <p:cNvCxnSpPr>
            <a:stCxn id="22" idx="2"/>
          </p:cNvCxnSpPr>
          <p:nvPr/>
        </p:nvCxnSpPr>
        <p:spPr>
          <a:xfrm flipH="1">
            <a:off x="6153412" y="2929441"/>
            <a:ext cx="1" cy="30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ecision 32"/>
          <p:cNvSpPr/>
          <p:nvPr/>
        </p:nvSpPr>
        <p:spPr>
          <a:xfrm>
            <a:off x="5678987" y="3232390"/>
            <a:ext cx="958242" cy="420874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Gồm</a:t>
            </a:r>
            <a:endParaRPr lang="en-US" sz="1050"/>
          </a:p>
        </p:txBody>
      </p:sp>
      <p:sp>
        <p:nvSpPr>
          <p:cNvPr id="34" name="Rectangle 33"/>
          <p:cNvSpPr/>
          <p:nvPr/>
        </p:nvSpPr>
        <p:spPr>
          <a:xfrm>
            <a:off x="5774501" y="3956213"/>
            <a:ext cx="746864" cy="5640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Chi tiết đơn hàng</a:t>
            </a:r>
            <a:endParaRPr lang="en-US" sz="105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6153411" y="3642669"/>
            <a:ext cx="1" cy="299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905724" y="2494648"/>
            <a:ext cx="1689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1</a:t>
            </a:r>
            <a:endParaRPr lang="en-US" sz="1050"/>
          </a:p>
        </p:txBody>
      </p:sp>
      <p:sp>
        <p:nvSpPr>
          <p:cNvPr id="39" name="TextBox 38"/>
          <p:cNvSpPr txBox="1"/>
          <p:nvPr/>
        </p:nvSpPr>
        <p:spPr>
          <a:xfrm>
            <a:off x="6607699" y="2496797"/>
            <a:ext cx="171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n</a:t>
            </a:r>
            <a:endParaRPr lang="en-US" sz="1050"/>
          </a:p>
        </p:txBody>
      </p:sp>
      <p:sp>
        <p:nvSpPr>
          <p:cNvPr id="40" name="TextBox 39"/>
          <p:cNvSpPr txBox="1"/>
          <p:nvPr/>
        </p:nvSpPr>
        <p:spPr>
          <a:xfrm>
            <a:off x="6116710" y="3000349"/>
            <a:ext cx="1689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1</a:t>
            </a:r>
            <a:endParaRPr lang="en-US" sz="1050"/>
          </a:p>
        </p:txBody>
      </p:sp>
      <p:sp>
        <p:nvSpPr>
          <p:cNvPr id="41" name="TextBox 40"/>
          <p:cNvSpPr txBox="1"/>
          <p:nvPr/>
        </p:nvSpPr>
        <p:spPr>
          <a:xfrm>
            <a:off x="6147032" y="3584468"/>
            <a:ext cx="171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n</a:t>
            </a:r>
            <a:endParaRPr lang="en-US" sz="1050"/>
          </a:p>
        </p:txBody>
      </p:sp>
      <p:cxnSp>
        <p:nvCxnSpPr>
          <p:cNvPr id="43" name="Straight Connector 42"/>
          <p:cNvCxnSpPr>
            <a:stCxn id="2" idx="1"/>
          </p:cNvCxnSpPr>
          <p:nvPr/>
        </p:nvCxnSpPr>
        <p:spPr>
          <a:xfrm flipH="1" flipV="1">
            <a:off x="3565221" y="3203393"/>
            <a:ext cx="455634" cy="114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ecision 43"/>
          <p:cNvSpPr/>
          <p:nvPr/>
        </p:nvSpPr>
        <p:spPr>
          <a:xfrm>
            <a:off x="3069314" y="2782722"/>
            <a:ext cx="958242" cy="420874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Gửi</a:t>
            </a:r>
            <a:endParaRPr lang="en-US" sz="1050"/>
          </a:p>
        </p:txBody>
      </p:sp>
      <p:sp>
        <p:nvSpPr>
          <p:cNvPr id="45" name="Rectangle 44"/>
          <p:cNvSpPr/>
          <p:nvPr/>
        </p:nvSpPr>
        <p:spPr>
          <a:xfrm>
            <a:off x="2220081" y="2496735"/>
            <a:ext cx="526093" cy="3787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Bình luận</a:t>
            </a:r>
            <a:endParaRPr lang="en-US" sz="1050"/>
          </a:p>
        </p:txBody>
      </p:sp>
      <p:cxnSp>
        <p:nvCxnSpPr>
          <p:cNvPr id="47" name="Straight Connector 46"/>
          <p:cNvCxnSpPr>
            <a:stCxn id="44" idx="0"/>
            <a:endCxn id="45" idx="3"/>
          </p:cNvCxnSpPr>
          <p:nvPr/>
        </p:nvCxnSpPr>
        <p:spPr>
          <a:xfrm flipH="1" flipV="1">
            <a:off x="2746174" y="2686129"/>
            <a:ext cx="802261" cy="96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514318" y="3188911"/>
            <a:ext cx="1689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1</a:t>
            </a:r>
            <a:endParaRPr lang="en-US" sz="1050"/>
          </a:p>
        </p:txBody>
      </p:sp>
      <p:sp>
        <p:nvSpPr>
          <p:cNvPr id="50" name="TextBox 49"/>
          <p:cNvSpPr txBox="1"/>
          <p:nvPr/>
        </p:nvSpPr>
        <p:spPr>
          <a:xfrm>
            <a:off x="3314168" y="2525375"/>
            <a:ext cx="171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n</a:t>
            </a:r>
            <a:endParaRPr lang="en-US" sz="1050"/>
          </a:p>
        </p:txBody>
      </p:sp>
      <p:sp>
        <p:nvSpPr>
          <p:cNvPr id="52" name="Flowchart: Decision 51"/>
          <p:cNvSpPr/>
          <p:nvPr/>
        </p:nvSpPr>
        <p:spPr>
          <a:xfrm>
            <a:off x="2580359" y="3627947"/>
            <a:ext cx="1059163" cy="420874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Thuộc</a:t>
            </a:r>
            <a:endParaRPr lang="en-US" sz="1050"/>
          </a:p>
        </p:txBody>
      </p:sp>
      <p:cxnSp>
        <p:nvCxnSpPr>
          <p:cNvPr id="54" name="Straight Connector 53"/>
          <p:cNvCxnSpPr>
            <a:stCxn id="45" idx="2"/>
            <a:endCxn id="52" idx="0"/>
          </p:cNvCxnSpPr>
          <p:nvPr/>
        </p:nvCxnSpPr>
        <p:spPr>
          <a:xfrm>
            <a:off x="2483128" y="2875522"/>
            <a:ext cx="626813" cy="752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2" idx="2"/>
            <a:endCxn id="9" idx="1"/>
          </p:cNvCxnSpPr>
          <p:nvPr/>
        </p:nvCxnSpPr>
        <p:spPr>
          <a:xfrm>
            <a:off x="3109941" y="4048821"/>
            <a:ext cx="910914" cy="700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94215" y="3941790"/>
            <a:ext cx="1689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1</a:t>
            </a:r>
            <a:endParaRPr lang="en-US" sz="1050"/>
          </a:p>
        </p:txBody>
      </p:sp>
      <p:sp>
        <p:nvSpPr>
          <p:cNvPr id="59" name="TextBox 58"/>
          <p:cNvSpPr txBox="1"/>
          <p:nvPr/>
        </p:nvSpPr>
        <p:spPr>
          <a:xfrm>
            <a:off x="3035535" y="3423884"/>
            <a:ext cx="171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n</a:t>
            </a:r>
            <a:endParaRPr lang="en-US" sz="1050"/>
          </a:p>
        </p:txBody>
      </p:sp>
      <p:cxnSp>
        <p:nvCxnSpPr>
          <p:cNvPr id="61" name="Straight Connector 60"/>
          <p:cNvCxnSpPr>
            <a:stCxn id="2" idx="0"/>
          </p:cNvCxnSpPr>
          <p:nvPr/>
        </p:nvCxnSpPr>
        <p:spPr>
          <a:xfrm flipH="1" flipV="1">
            <a:off x="4283901" y="2652333"/>
            <a:ext cx="1" cy="476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Decision 62"/>
          <p:cNvSpPr/>
          <p:nvPr/>
        </p:nvSpPr>
        <p:spPr>
          <a:xfrm>
            <a:off x="3804780" y="2255773"/>
            <a:ext cx="958242" cy="420874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Nhận</a:t>
            </a:r>
            <a:endParaRPr lang="en-US" sz="1050"/>
          </a:p>
        </p:txBody>
      </p:sp>
      <p:sp>
        <p:nvSpPr>
          <p:cNvPr id="64" name="Rectangle 63"/>
          <p:cNvSpPr/>
          <p:nvPr/>
        </p:nvSpPr>
        <p:spPr>
          <a:xfrm>
            <a:off x="3036913" y="1606867"/>
            <a:ext cx="526093" cy="3787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Thông báo</a:t>
            </a:r>
            <a:endParaRPr lang="en-US" sz="1050"/>
          </a:p>
        </p:txBody>
      </p:sp>
      <p:sp>
        <p:nvSpPr>
          <p:cNvPr id="65" name="Rectangle 64"/>
          <p:cNvSpPr/>
          <p:nvPr/>
        </p:nvSpPr>
        <p:spPr>
          <a:xfrm>
            <a:off x="4014342" y="1361541"/>
            <a:ext cx="526093" cy="3787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Thanh toán</a:t>
            </a:r>
            <a:endParaRPr lang="en-US" sz="1050"/>
          </a:p>
        </p:txBody>
      </p:sp>
      <p:sp>
        <p:nvSpPr>
          <p:cNvPr id="66" name="Rectangle 65"/>
          <p:cNvSpPr/>
          <p:nvPr/>
        </p:nvSpPr>
        <p:spPr>
          <a:xfrm>
            <a:off x="4872031" y="1573989"/>
            <a:ext cx="526093" cy="3787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Tin nhắn</a:t>
            </a:r>
            <a:endParaRPr lang="en-US" sz="1050"/>
          </a:p>
        </p:txBody>
      </p:sp>
      <p:cxnSp>
        <p:nvCxnSpPr>
          <p:cNvPr id="68" name="Straight Connector 67"/>
          <p:cNvCxnSpPr>
            <a:stCxn id="64" idx="2"/>
            <a:endCxn id="63" idx="0"/>
          </p:cNvCxnSpPr>
          <p:nvPr/>
        </p:nvCxnSpPr>
        <p:spPr>
          <a:xfrm>
            <a:off x="3299960" y="1985654"/>
            <a:ext cx="983941" cy="270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5" idx="2"/>
            <a:endCxn id="63" idx="0"/>
          </p:cNvCxnSpPr>
          <p:nvPr/>
        </p:nvCxnSpPr>
        <p:spPr>
          <a:xfrm>
            <a:off x="4277389" y="1740328"/>
            <a:ext cx="6512" cy="515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6" idx="2"/>
            <a:endCxn id="63" idx="0"/>
          </p:cNvCxnSpPr>
          <p:nvPr/>
        </p:nvCxnSpPr>
        <p:spPr>
          <a:xfrm flipH="1">
            <a:off x="4283901" y="1952776"/>
            <a:ext cx="851177" cy="302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Decision 75"/>
          <p:cNvSpPr/>
          <p:nvPr/>
        </p:nvSpPr>
        <p:spPr>
          <a:xfrm>
            <a:off x="4318222" y="834592"/>
            <a:ext cx="958242" cy="420874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Gửi</a:t>
            </a:r>
            <a:endParaRPr lang="en-US" sz="1050"/>
          </a:p>
        </p:txBody>
      </p:sp>
      <p:sp>
        <p:nvSpPr>
          <p:cNvPr id="81" name="TextBox 80"/>
          <p:cNvSpPr txBox="1"/>
          <p:nvPr/>
        </p:nvSpPr>
        <p:spPr>
          <a:xfrm>
            <a:off x="4280645" y="2613088"/>
            <a:ext cx="1689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1</a:t>
            </a:r>
            <a:endParaRPr lang="en-US" sz="1050"/>
          </a:p>
        </p:txBody>
      </p:sp>
      <p:sp>
        <p:nvSpPr>
          <p:cNvPr id="82" name="TextBox 81"/>
          <p:cNvSpPr txBox="1"/>
          <p:nvPr/>
        </p:nvSpPr>
        <p:spPr>
          <a:xfrm>
            <a:off x="3955266" y="2014517"/>
            <a:ext cx="171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n</a:t>
            </a:r>
            <a:endParaRPr lang="en-US" sz="1050"/>
          </a:p>
        </p:txBody>
      </p:sp>
      <p:sp>
        <p:nvSpPr>
          <p:cNvPr id="83" name="TextBox 82"/>
          <p:cNvSpPr txBox="1"/>
          <p:nvPr/>
        </p:nvSpPr>
        <p:spPr>
          <a:xfrm>
            <a:off x="4232404" y="1950984"/>
            <a:ext cx="171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n</a:t>
            </a:r>
            <a:endParaRPr lang="en-US" sz="1050"/>
          </a:p>
        </p:txBody>
      </p:sp>
      <p:sp>
        <p:nvSpPr>
          <p:cNvPr id="84" name="TextBox 83"/>
          <p:cNvSpPr txBox="1"/>
          <p:nvPr/>
        </p:nvSpPr>
        <p:spPr>
          <a:xfrm>
            <a:off x="4380854" y="2089024"/>
            <a:ext cx="171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n</a:t>
            </a:r>
            <a:endParaRPr lang="en-US" sz="1050"/>
          </a:p>
        </p:txBody>
      </p:sp>
      <p:cxnSp>
        <p:nvCxnSpPr>
          <p:cNvPr id="90" name="Straight Connector 89"/>
          <p:cNvCxnSpPr>
            <a:stCxn id="65" idx="0"/>
            <a:endCxn id="76" idx="2"/>
          </p:cNvCxnSpPr>
          <p:nvPr/>
        </p:nvCxnSpPr>
        <p:spPr>
          <a:xfrm flipV="1">
            <a:off x="4277389" y="1255466"/>
            <a:ext cx="519954" cy="106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96" idx="1"/>
            <a:endCxn id="76" idx="0"/>
          </p:cNvCxnSpPr>
          <p:nvPr/>
        </p:nvCxnSpPr>
        <p:spPr>
          <a:xfrm flipH="1">
            <a:off x="4797343" y="688720"/>
            <a:ext cx="600781" cy="145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5398124" y="499326"/>
            <a:ext cx="659877" cy="3787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Admin </a:t>
            </a:r>
            <a:endParaRPr lang="en-US" sz="1050"/>
          </a:p>
        </p:txBody>
      </p:sp>
      <p:sp>
        <p:nvSpPr>
          <p:cNvPr id="97" name="TextBox 96"/>
          <p:cNvSpPr txBox="1"/>
          <p:nvPr/>
        </p:nvSpPr>
        <p:spPr>
          <a:xfrm flipH="1">
            <a:off x="4763022" y="577813"/>
            <a:ext cx="15899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1</a:t>
            </a:r>
            <a:endParaRPr lang="en-US" sz="1050"/>
          </a:p>
        </p:txBody>
      </p:sp>
      <p:sp>
        <p:nvSpPr>
          <p:cNvPr id="98" name="TextBox 97"/>
          <p:cNvSpPr txBox="1"/>
          <p:nvPr/>
        </p:nvSpPr>
        <p:spPr>
          <a:xfrm>
            <a:off x="4296145" y="1062910"/>
            <a:ext cx="171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n</a:t>
            </a:r>
            <a:endParaRPr lang="en-US" sz="1050"/>
          </a:p>
        </p:txBody>
      </p:sp>
      <p:sp>
        <p:nvSpPr>
          <p:cNvPr id="104" name="Rectangle 103"/>
          <p:cNvSpPr/>
          <p:nvPr/>
        </p:nvSpPr>
        <p:spPr>
          <a:xfrm>
            <a:off x="6153411" y="5035462"/>
            <a:ext cx="638566" cy="3787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Catalog</a:t>
            </a:r>
            <a:endParaRPr lang="en-US" sz="1050"/>
          </a:p>
        </p:txBody>
      </p:sp>
      <p:cxnSp>
        <p:nvCxnSpPr>
          <p:cNvPr id="108" name="Straight Connector 107"/>
          <p:cNvCxnSpPr>
            <a:stCxn id="109" idx="2"/>
          </p:cNvCxnSpPr>
          <p:nvPr/>
        </p:nvCxnSpPr>
        <p:spPr>
          <a:xfrm>
            <a:off x="5460862" y="5174535"/>
            <a:ext cx="698153" cy="43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Decision 108"/>
          <p:cNvSpPr/>
          <p:nvPr/>
        </p:nvSpPr>
        <p:spPr>
          <a:xfrm>
            <a:off x="4931280" y="4753661"/>
            <a:ext cx="1059163" cy="420874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Thuộc</a:t>
            </a:r>
            <a:endParaRPr lang="en-US" sz="1050"/>
          </a:p>
        </p:txBody>
      </p:sp>
      <p:cxnSp>
        <p:nvCxnSpPr>
          <p:cNvPr id="111" name="Straight Connector 110"/>
          <p:cNvCxnSpPr>
            <a:stCxn id="109" idx="0"/>
            <a:endCxn id="9" idx="3"/>
          </p:cNvCxnSpPr>
          <p:nvPr/>
        </p:nvCxnSpPr>
        <p:spPr>
          <a:xfrm flipH="1" flipV="1">
            <a:off x="4546948" y="4749296"/>
            <a:ext cx="913914" cy="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420796" y="5154041"/>
            <a:ext cx="1689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1</a:t>
            </a:r>
            <a:endParaRPr lang="en-US" sz="1050"/>
          </a:p>
        </p:txBody>
      </p:sp>
      <p:sp>
        <p:nvSpPr>
          <p:cNvPr id="113" name="TextBox 112"/>
          <p:cNvSpPr txBox="1"/>
          <p:nvPr/>
        </p:nvSpPr>
        <p:spPr>
          <a:xfrm>
            <a:off x="5156324" y="4515467"/>
            <a:ext cx="171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n</a:t>
            </a:r>
            <a:endParaRPr lang="en-US" sz="1050"/>
          </a:p>
        </p:txBody>
      </p:sp>
      <p:cxnSp>
        <p:nvCxnSpPr>
          <p:cNvPr id="129" name="Straight Connector 128"/>
          <p:cNvCxnSpPr/>
          <p:nvPr/>
        </p:nvCxnSpPr>
        <p:spPr>
          <a:xfrm flipV="1">
            <a:off x="6058001" y="701677"/>
            <a:ext cx="544782" cy="3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lowchart: Decision 130"/>
          <p:cNvSpPr/>
          <p:nvPr/>
        </p:nvSpPr>
        <p:spPr>
          <a:xfrm>
            <a:off x="6428853" y="499326"/>
            <a:ext cx="958242" cy="420874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Thay đổi</a:t>
            </a:r>
            <a:endParaRPr lang="en-US" sz="1050"/>
          </a:p>
        </p:txBody>
      </p:sp>
      <p:sp>
        <p:nvSpPr>
          <p:cNvPr id="134" name="TextBox 133"/>
          <p:cNvSpPr txBox="1"/>
          <p:nvPr/>
        </p:nvSpPr>
        <p:spPr>
          <a:xfrm flipH="1">
            <a:off x="6300718" y="488661"/>
            <a:ext cx="15899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1</a:t>
            </a:r>
            <a:endParaRPr lang="en-US" sz="105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393094" y="703017"/>
            <a:ext cx="544782" cy="3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7879607" y="520369"/>
            <a:ext cx="659877" cy="3787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style</a:t>
            </a:r>
            <a:endParaRPr lang="en-US" sz="1050"/>
          </a:p>
        </p:txBody>
      </p:sp>
      <p:sp>
        <p:nvSpPr>
          <p:cNvPr id="137" name="TextBox 136"/>
          <p:cNvSpPr txBox="1"/>
          <p:nvPr/>
        </p:nvSpPr>
        <p:spPr>
          <a:xfrm>
            <a:off x="7304276" y="455846"/>
            <a:ext cx="171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n</a:t>
            </a: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31731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11244" y="100208"/>
            <a:ext cx="1615857" cy="300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Người mua</a:t>
            </a:r>
            <a:endParaRPr lang="en-US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6219170" y="400833"/>
            <a:ext cx="3" cy="338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ecision 6"/>
          <p:cNvSpPr/>
          <p:nvPr/>
        </p:nvSpPr>
        <p:spPr>
          <a:xfrm>
            <a:off x="4516150" y="785983"/>
            <a:ext cx="3422739" cy="476057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Chọn sản phẩm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19591" y="1603393"/>
            <a:ext cx="1615857" cy="269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Giỏ hàng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227519" y="1265189"/>
            <a:ext cx="1" cy="30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ecision 9"/>
          <p:cNvSpPr/>
          <p:nvPr/>
        </p:nvSpPr>
        <p:spPr>
          <a:xfrm>
            <a:off x="4260407" y="2217129"/>
            <a:ext cx="3950922" cy="38830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Cập nhập giỏ hàng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227519" y="1885228"/>
            <a:ext cx="1" cy="30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880969" y="2865365"/>
            <a:ext cx="2693099" cy="4352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Điền thông tin thanh toán</a:t>
            </a: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229608" y="2605437"/>
            <a:ext cx="1" cy="30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421679" y="3560516"/>
            <a:ext cx="1615857" cy="300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Người bán</a:t>
            </a: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265098" y="3898694"/>
            <a:ext cx="1" cy="30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ecision 15"/>
          <p:cNvSpPr/>
          <p:nvPr/>
        </p:nvSpPr>
        <p:spPr>
          <a:xfrm>
            <a:off x="4491098" y="4224323"/>
            <a:ext cx="3527125" cy="460441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Duyệt đơn hàng</a:t>
            </a: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235868" y="3280240"/>
            <a:ext cx="1" cy="30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564689" y="4994779"/>
            <a:ext cx="3453534" cy="300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Hệ thống gửi nhân viên giao hàng</a:t>
            </a:r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225430" y="4684653"/>
            <a:ext cx="1" cy="30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ecision 22"/>
          <p:cNvSpPr/>
          <p:nvPr/>
        </p:nvSpPr>
        <p:spPr>
          <a:xfrm>
            <a:off x="3933425" y="5602318"/>
            <a:ext cx="4588185" cy="460441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Người mua nhận hàng</a:t>
            </a: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235868" y="5301693"/>
            <a:ext cx="1" cy="30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514585" y="6388436"/>
            <a:ext cx="3453534" cy="300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Thanh toán tiền hàng</a:t>
            </a:r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225430" y="6053258"/>
            <a:ext cx="1" cy="30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3"/>
          </p:cNvCxnSpPr>
          <p:nvPr/>
        </p:nvCxnSpPr>
        <p:spPr>
          <a:xfrm flipV="1">
            <a:off x="7938889" y="283386"/>
            <a:ext cx="0" cy="74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4" idx="3"/>
          </p:cNvCxnSpPr>
          <p:nvPr/>
        </p:nvCxnSpPr>
        <p:spPr>
          <a:xfrm flipH="1">
            <a:off x="7027101" y="250520"/>
            <a:ext cx="9117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930541" y="42823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91456" y="1262040"/>
            <a:ext cx="54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Yes </a:t>
            </a:r>
            <a:endParaRPr lang="en-US"/>
          </a:p>
        </p:txBody>
      </p:sp>
      <p:cxnSp>
        <p:nvCxnSpPr>
          <p:cNvPr id="37" name="Straight Arrow Connector 36"/>
          <p:cNvCxnSpPr>
            <a:stCxn id="10" idx="3"/>
          </p:cNvCxnSpPr>
          <p:nvPr/>
        </p:nvCxnSpPr>
        <p:spPr>
          <a:xfrm>
            <a:off x="8211329" y="2411283"/>
            <a:ext cx="657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868427" y="2217107"/>
            <a:ext cx="2267211" cy="4384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Nhập thông tin mới</a:t>
            </a:r>
            <a:endParaRPr lang="en-US"/>
          </a:p>
        </p:txBody>
      </p:sp>
      <p:cxnSp>
        <p:nvCxnSpPr>
          <p:cNvPr id="40" name="Straight Connector 39"/>
          <p:cNvCxnSpPr>
            <a:stCxn id="38" idx="2"/>
          </p:cNvCxnSpPr>
          <p:nvPr/>
        </p:nvCxnSpPr>
        <p:spPr>
          <a:xfrm flipH="1">
            <a:off x="10002032" y="2655541"/>
            <a:ext cx="1" cy="438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2" idx="3"/>
          </p:cNvCxnSpPr>
          <p:nvPr/>
        </p:nvCxnSpPr>
        <p:spPr>
          <a:xfrm flipH="1" flipV="1">
            <a:off x="7574068" y="3082977"/>
            <a:ext cx="2427964" cy="10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66404" y="255533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211329" y="2061363"/>
            <a:ext cx="54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Yes </a:t>
            </a:r>
          </a:p>
        </p:txBody>
      </p:sp>
      <p:cxnSp>
        <p:nvCxnSpPr>
          <p:cNvPr id="48" name="Straight Connector 47"/>
          <p:cNvCxnSpPr>
            <a:stCxn id="16" idx="1"/>
          </p:cNvCxnSpPr>
          <p:nvPr/>
        </p:nvCxnSpPr>
        <p:spPr>
          <a:xfrm flipH="1" flipV="1">
            <a:off x="2743200" y="4454543"/>
            <a:ext cx="17478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755726" y="283386"/>
            <a:ext cx="0" cy="4171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" idx="1"/>
          </p:cNvCxnSpPr>
          <p:nvPr/>
        </p:nvCxnSpPr>
        <p:spPr>
          <a:xfrm flipV="1">
            <a:off x="2743200" y="250521"/>
            <a:ext cx="2668044" cy="32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106455" y="4152461"/>
            <a:ext cx="1036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Hết hàng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219170" y="4634785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Còn hàng</a:t>
            </a:r>
            <a:endParaRPr lang="en-US"/>
          </a:p>
        </p:txBody>
      </p:sp>
      <p:cxnSp>
        <p:nvCxnSpPr>
          <p:cNvPr id="56" name="Straight Arrow Connector 55"/>
          <p:cNvCxnSpPr>
            <a:stCxn id="23" idx="3"/>
          </p:cNvCxnSpPr>
          <p:nvPr/>
        </p:nvCxnSpPr>
        <p:spPr>
          <a:xfrm flipV="1">
            <a:off x="8521610" y="5832538"/>
            <a:ext cx="10106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9557359" y="5511452"/>
            <a:ext cx="1941534" cy="588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Hoàn trả cho người bán</a:t>
            </a:r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8747078" y="5536504"/>
            <a:ext cx="54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 </a:t>
            </a: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278930" y="6012655"/>
            <a:ext cx="54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Yes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6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51770" y="1603332"/>
            <a:ext cx="2192055" cy="78913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Khách hàng đặt hàng qua Shopee</a:t>
            </a:r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3043825" y="1691013"/>
            <a:ext cx="1139868" cy="701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183693" y="1462413"/>
            <a:ext cx="2442575" cy="11586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Người bán xác nhận đơn hàng và chuẩn bị hàng</a:t>
            </a:r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6626268" y="1691013"/>
            <a:ext cx="1139868" cy="701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766136" y="1449886"/>
            <a:ext cx="2668045" cy="12964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Shopee cử đối tác vận chuyển lấy hàng</a:t>
            </a:r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8702456" y="2746330"/>
            <a:ext cx="795404" cy="848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97242" y="3594970"/>
            <a:ext cx="2805832" cy="18507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Đối tác vận chuyển giao hàng cho khách và thu tiền về hệ thống</a:t>
            </a:r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6626268" y="4113235"/>
            <a:ext cx="1070974" cy="8141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68035" y="3941001"/>
            <a:ext cx="2442575" cy="11586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Shopee thanh toán tiền hàng vào tài khoản của shop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80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33173" y="2267212"/>
            <a:ext cx="3607496" cy="12280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anose="02020603050405020304" pitchFamily="18" charset="0"/>
              </a:rPr>
              <a:t>Hệ thống website Shopee</a:t>
            </a:r>
            <a:endParaRPr lang="en-US"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040" y="1273214"/>
            <a:ext cx="937233" cy="13447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7361" y="1273214"/>
            <a:ext cx="937233" cy="13447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304" y="4542507"/>
            <a:ext cx="937233" cy="13447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36996" y="2617940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Người bán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07057" y="269658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Người mua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7611" y="603754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Admin</a:t>
            </a:r>
            <a:endParaRPr lang="en-US"/>
          </a:p>
        </p:txBody>
      </p:sp>
      <p:cxnSp>
        <p:nvCxnSpPr>
          <p:cNvPr id="13" name="Straight Arrow Connector 12"/>
          <p:cNvCxnSpPr>
            <a:stCxn id="4" idx="3"/>
            <a:endCxn id="2" idx="1"/>
          </p:cNvCxnSpPr>
          <p:nvPr/>
        </p:nvCxnSpPr>
        <p:spPr>
          <a:xfrm>
            <a:off x="2293273" y="1945577"/>
            <a:ext cx="2168206" cy="501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18148" y="157072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Sản phẩm</a:t>
            </a:r>
            <a:endParaRPr lang="en-US"/>
          </a:p>
        </p:txBody>
      </p:sp>
      <p:cxnSp>
        <p:nvCxnSpPr>
          <p:cNvPr id="16" name="Straight Arrow Connector 15"/>
          <p:cNvCxnSpPr>
            <a:stCxn id="5" idx="1"/>
            <a:endCxn id="2" idx="7"/>
          </p:cNvCxnSpPr>
          <p:nvPr/>
        </p:nvCxnSpPr>
        <p:spPr>
          <a:xfrm flipH="1">
            <a:off x="7012363" y="1945577"/>
            <a:ext cx="2544998" cy="501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89155" y="1739086"/>
            <a:ext cx="95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Nhu cầu</a:t>
            </a:r>
            <a:endParaRPr lang="en-US"/>
          </a:p>
        </p:txBody>
      </p:sp>
      <p:cxnSp>
        <p:nvCxnSpPr>
          <p:cNvPr id="19" name="Straight Arrow Connector 18"/>
          <p:cNvCxnSpPr>
            <a:stCxn id="2" idx="2"/>
          </p:cNvCxnSpPr>
          <p:nvPr/>
        </p:nvCxnSpPr>
        <p:spPr>
          <a:xfrm flipH="1" flipV="1">
            <a:off x="2293273" y="2447061"/>
            <a:ext cx="1639900" cy="434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17940" y="2617940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Đơn hàng</a:t>
            </a:r>
            <a:endParaRPr lang="en-US"/>
          </a:p>
        </p:txBody>
      </p:sp>
      <p:cxnSp>
        <p:nvCxnSpPr>
          <p:cNvPr id="22" name="Straight Arrow Connector 21"/>
          <p:cNvCxnSpPr>
            <a:stCxn id="2" idx="6"/>
          </p:cNvCxnSpPr>
          <p:nvPr/>
        </p:nvCxnSpPr>
        <p:spPr>
          <a:xfrm flipV="1">
            <a:off x="7540669" y="2447061"/>
            <a:ext cx="1866388" cy="434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15755" y="2818943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Sản phẩm</a:t>
            </a:r>
            <a:endParaRPr lang="en-US"/>
          </a:p>
        </p:txBody>
      </p:sp>
      <p:cxnSp>
        <p:nvCxnSpPr>
          <p:cNvPr id="25" name="Straight Arrow Connector 24"/>
          <p:cNvCxnSpPr>
            <a:stCxn id="2" idx="4"/>
            <a:endCxn id="6" idx="0"/>
          </p:cNvCxnSpPr>
          <p:nvPr/>
        </p:nvCxnSpPr>
        <p:spPr>
          <a:xfrm>
            <a:off x="5736921" y="3495296"/>
            <a:ext cx="0" cy="1047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24603" y="3770334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Danh sách đơn hàng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1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12285" y="212942"/>
            <a:ext cx="1941534" cy="5010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Admin</a:t>
            </a:r>
            <a:endParaRPr lang="en-US"/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 flipH="1">
            <a:off x="6876789" y="713984"/>
            <a:ext cx="6263" cy="60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912285" y="1402915"/>
            <a:ext cx="1941534" cy="9018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Thông báo có sản phẩm mới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870526" y="2317315"/>
            <a:ext cx="6263" cy="60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ecision 6"/>
          <p:cNvSpPr/>
          <p:nvPr/>
        </p:nvSpPr>
        <p:spPr>
          <a:xfrm>
            <a:off x="5912285" y="2918564"/>
            <a:ext cx="1878904" cy="1052187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Phù hợp?</a:t>
            </a:r>
            <a:endParaRPr lang="en-US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6851737" y="3970751"/>
            <a:ext cx="18789" cy="1453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912285" y="5423770"/>
            <a:ext cx="1941534" cy="5010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Nghiệp vụ khác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79920" y="4387334"/>
            <a:ext cx="54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Yes </a:t>
            </a:r>
            <a:endParaRPr lang="en-US"/>
          </a:p>
        </p:txBody>
      </p: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 flipV="1">
            <a:off x="4196219" y="3444657"/>
            <a:ext cx="17160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254685" y="2993720"/>
            <a:ext cx="1941534" cy="977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Gỡ sản phẩm và thông báo cho người bán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90825" y="304419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7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55726" y="1490599"/>
            <a:ext cx="1603332" cy="17411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 smtClean="0">
                <a:latin typeface="Times New Roman" panose="02020603050405020304" pitchFamily="18" charset="0"/>
              </a:rPr>
              <a:t>Tập</a:t>
            </a:r>
            <a:r>
              <a:rPr lang="en-US" smtClean="0">
                <a:latin typeface="Times New Roman" panose="02020603050405020304" pitchFamily="18" charset="0"/>
              </a:rPr>
              <a:t> tin PHP</a:t>
            </a:r>
            <a:endParaRPr lang="en-US">
              <a:latin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196219" y="1453021"/>
            <a:ext cx="2830882" cy="37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027101" y="513568"/>
            <a:ext cx="2242159" cy="22421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9" idx="4"/>
          </p:cNvCxnSpPr>
          <p:nvPr/>
        </p:nvCxnSpPr>
        <p:spPr>
          <a:xfrm flipH="1">
            <a:off x="8148180" y="2755727"/>
            <a:ext cx="1" cy="141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027101" y="4171169"/>
            <a:ext cx="2242159" cy="22421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670126" y="4972833"/>
            <a:ext cx="3356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70126" y="5651326"/>
            <a:ext cx="3356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5885" y="3093929"/>
            <a:ext cx="2029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5885" y="3885157"/>
            <a:ext cx="2029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97884" y="1077239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48180" y="3231717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7856" y="4603501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7856" y="5231797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6822" y="2743201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8806" y="3534427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1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46948" y="450937"/>
            <a:ext cx="3068877" cy="8267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 smtClean="0"/>
              <a:t>Hệ</a:t>
            </a:r>
            <a:r>
              <a:rPr lang="en-US" smtClean="0"/>
              <a:t> </a:t>
            </a:r>
            <a:r>
              <a:rPr lang="en-US" err="1" smtClean="0"/>
              <a:t>thống</a:t>
            </a:r>
            <a:r>
              <a:rPr lang="en-US" smtClean="0"/>
              <a:t> </a:t>
            </a:r>
            <a:r>
              <a:rPr lang="en-US" err="1" smtClean="0"/>
              <a:t>Shopee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5987441" y="1277655"/>
            <a:ext cx="18790" cy="73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06036" y="2029217"/>
            <a:ext cx="6551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906036" y="2041745"/>
            <a:ext cx="18790" cy="73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9438358" y="2041745"/>
            <a:ext cx="18790" cy="73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78071" y="2793307"/>
            <a:ext cx="3068877" cy="8267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 smtClean="0"/>
              <a:t>Người</a:t>
            </a:r>
            <a:r>
              <a:rPr lang="en-US" smtClean="0"/>
              <a:t> </a:t>
            </a:r>
            <a:r>
              <a:rPr lang="en-US" err="1" smtClean="0"/>
              <a:t>sử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endParaRPr lang="en-US"/>
          </a:p>
          <a:p>
            <a:pPr algn="ctr"/>
            <a:r>
              <a:rPr lang="en-US" smtClean="0"/>
              <a:t>(Font end)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903919" y="2793307"/>
            <a:ext cx="3068877" cy="8267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 smtClean="0"/>
              <a:t>Quản</a:t>
            </a:r>
            <a:r>
              <a:rPr lang="en-US" smtClean="0"/>
              <a:t> </a:t>
            </a:r>
            <a:r>
              <a:rPr lang="en-US" err="1" smtClean="0"/>
              <a:t>trị</a:t>
            </a:r>
            <a:r>
              <a:rPr lang="en-US" smtClean="0"/>
              <a:t> website</a:t>
            </a:r>
          </a:p>
          <a:p>
            <a:pPr algn="ctr"/>
            <a:r>
              <a:rPr lang="en-US" smtClean="0"/>
              <a:t>(Back end)</a:t>
            </a:r>
            <a:endParaRPr lang="en-US"/>
          </a:p>
        </p:txBody>
      </p:sp>
      <p:cxnSp>
        <p:nvCxnSpPr>
          <p:cNvPr id="16" name="Straight Connector 15"/>
          <p:cNvCxnSpPr>
            <a:stCxn id="13" idx="2"/>
          </p:cNvCxnSpPr>
          <p:nvPr/>
        </p:nvCxnSpPr>
        <p:spPr>
          <a:xfrm flipH="1">
            <a:off x="3012509" y="3620025"/>
            <a:ext cx="1" cy="2116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12507" y="4496844"/>
            <a:ext cx="569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012508" y="5713956"/>
            <a:ext cx="569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582442" y="4133589"/>
            <a:ext cx="2348628" cy="7265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 smtClean="0"/>
              <a:t>Người</a:t>
            </a:r>
            <a:r>
              <a:rPr lang="en-US" smtClean="0"/>
              <a:t> </a:t>
            </a:r>
            <a:r>
              <a:rPr lang="en-US" err="1" smtClean="0"/>
              <a:t>mua</a:t>
            </a: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82442" y="5350701"/>
            <a:ext cx="2348628" cy="7265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 smtClean="0"/>
              <a:t>Người</a:t>
            </a:r>
            <a:r>
              <a:rPr lang="en-US" smtClean="0"/>
              <a:t> </a:t>
            </a:r>
            <a:r>
              <a:rPr lang="en-US" err="1" smtClean="0"/>
              <a:t>bán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6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09162" y="75156"/>
            <a:ext cx="2605414" cy="601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 smtClean="0"/>
              <a:t>Người</a:t>
            </a:r>
            <a:r>
              <a:rPr lang="en-US" smtClean="0"/>
              <a:t> </a:t>
            </a:r>
            <a:r>
              <a:rPr lang="en-US" err="1" smtClean="0"/>
              <a:t>sử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endParaRPr lang="en-US" smtClean="0"/>
          </a:p>
          <a:p>
            <a:pPr algn="ctr"/>
            <a:r>
              <a:rPr lang="en-US" smtClean="0"/>
              <a:t>(Font end)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843409" y="919621"/>
            <a:ext cx="5198301" cy="14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5711869" y="676405"/>
            <a:ext cx="0" cy="225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43409" y="934234"/>
            <a:ext cx="0" cy="390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029185" y="915969"/>
            <a:ext cx="12525" cy="405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073057" y="1324627"/>
            <a:ext cx="1766170" cy="5991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 smtClean="0"/>
              <a:t>Người</a:t>
            </a:r>
            <a:r>
              <a:rPr lang="en-US" smtClean="0"/>
              <a:t> </a:t>
            </a:r>
            <a:r>
              <a:rPr lang="en-US" err="1" smtClean="0"/>
              <a:t>bán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58625" y="1321495"/>
            <a:ext cx="1766170" cy="5991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 smtClean="0"/>
              <a:t>Người</a:t>
            </a:r>
            <a:r>
              <a:rPr lang="en-US" smtClean="0"/>
              <a:t> </a:t>
            </a:r>
            <a:r>
              <a:rPr lang="en-US" err="1" smtClean="0"/>
              <a:t>mua</a:t>
            </a: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73057" y="1923788"/>
            <a:ext cx="0" cy="3888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73057" y="2392471"/>
            <a:ext cx="645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730674" y="2179529"/>
            <a:ext cx="2379945" cy="425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 smtClean="0"/>
              <a:t>Quản</a:t>
            </a:r>
            <a:r>
              <a:rPr lang="en-US" smtClean="0"/>
              <a:t> </a:t>
            </a:r>
            <a:r>
              <a:rPr lang="en-US" err="1" smtClean="0"/>
              <a:t>lí</a:t>
            </a:r>
            <a:r>
              <a:rPr lang="en-US" smtClean="0"/>
              <a:t> </a:t>
            </a:r>
            <a:r>
              <a:rPr lang="en-US" err="1" smtClean="0"/>
              <a:t>hệ</a:t>
            </a:r>
            <a:r>
              <a:rPr lang="en-US" smtClean="0"/>
              <a:t> </a:t>
            </a:r>
            <a:r>
              <a:rPr lang="en-US" err="1" smtClean="0"/>
              <a:t>thống</a:t>
            </a:r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073057" y="3636201"/>
            <a:ext cx="645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730674" y="3423259"/>
            <a:ext cx="2379945" cy="425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 smtClean="0"/>
              <a:t>Quản</a:t>
            </a:r>
            <a:r>
              <a:rPr lang="en-US" smtClean="0"/>
              <a:t> </a:t>
            </a:r>
            <a:r>
              <a:rPr lang="en-US" err="1" smtClean="0"/>
              <a:t>lí</a:t>
            </a:r>
            <a:r>
              <a:rPr lang="en-US" smtClean="0"/>
              <a:t> </a:t>
            </a:r>
            <a:r>
              <a:rPr lang="en-US" err="1" smtClean="0"/>
              <a:t>sản</a:t>
            </a:r>
            <a:r>
              <a:rPr lang="en-US" smtClean="0"/>
              <a:t> </a:t>
            </a:r>
            <a:r>
              <a:rPr lang="en-US" err="1" smtClean="0"/>
              <a:t>phẩm</a:t>
            </a:r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2073057" y="4939691"/>
            <a:ext cx="645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730674" y="4726749"/>
            <a:ext cx="2379945" cy="425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 smtClean="0"/>
              <a:t>Quản</a:t>
            </a:r>
            <a:r>
              <a:rPr lang="en-US" smtClean="0"/>
              <a:t> </a:t>
            </a:r>
            <a:r>
              <a:rPr lang="en-US" err="1" smtClean="0"/>
              <a:t>lí</a:t>
            </a:r>
            <a:r>
              <a:rPr lang="en-US" smtClean="0"/>
              <a:t> </a:t>
            </a:r>
            <a:r>
              <a:rPr lang="en-US" err="1" smtClean="0"/>
              <a:t>hóa</a:t>
            </a:r>
            <a:r>
              <a:rPr lang="en-US" smtClean="0"/>
              <a:t> </a:t>
            </a:r>
            <a:r>
              <a:rPr lang="en-US" err="1" smtClean="0"/>
              <a:t>đơn</a:t>
            </a:r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7148187" y="1920656"/>
            <a:ext cx="0" cy="4054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60713" y="2389339"/>
            <a:ext cx="645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805804" y="2176397"/>
            <a:ext cx="2379945" cy="425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hệ thống</a:t>
            </a:r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7160713" y="3633069"/>
            <a:ext cx="645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805804" y="3420127"/>
            <a:ext cx="2379945" cy="425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 smtClean="0"/>
              <a:t>Quản</a:t>
            </a:r>
            <a:r>
              <a:rPr lang="en-US" smtClean="0"/>
              <a:t> </a:t>
            </a:r>
            <a:r>
              <a:rPr lang="en-US" err="1" smtClean="0"/>
              <a:t>lí</a:t>
            </a:r>
            <a:r>
              <a:rPr lang="en-US" smtClean="0"/>
              <a:t> </a:t>
            </a:r>
            <a:r>
              <a:rPr lang="en-US" err="1" smtClean="0"/>
              <a:t>giỏ</a:t>
            </a:r>
            <a:r>
              <a:rPr lang="en-US" smtClean="0"/>
              <a:t> </a:t>
            </a:r>
            <a:r>
              <a:rPr lang="en-US" err="1" smtClean="0"/>
              <a:t>hàng</a:t>
            </a:r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7160713" y="4936559"/>
            <a:ext cx="645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805804" y="4723617"/>
            <a:ext cx="2379945" cy="425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 smtClean="0"/>
              <a:t>Quản</a:t>
            </a:r>
            <a:r>
              <a:rPr lang="en-US" smtClean="0"/>
              <a:t> </a:t>
            </a:r>
            <a:r>
              <a:rPr lang="en-US" err="1" smtClean="0"/>
              <a:t>lí</a:t>
            </a:r>
            <a:r>
              <a:rPr lang="en-US" smtClean="0"/>
              <a:t> hóa đơn</a:t>
            </a:r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7160713" y="5974915"/>
            <a:ext cx="645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073057" y="5788328"/>
            <a:ext cx="645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730674" y="5575386"/>
            <a:ext cx="2379945" cy="425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Phản hồi</a:t>
            </a: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18329" y="5788328"/>
            <a:ext cx="2379945" cy="425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Phản hồi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7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52374" y="1183709"/>
            <a:ext cx="2743200" cy="6764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 smtClean="0"/>
              <a:t>Người</a:t>
            </a:r>
            <a:r>
              <a:rPr lang="en-US" smtClean="0"/>
              <a:t> </a:t>
            </a:r>
            <a:r>
              <a:rPr lang="en-US" err="1" smtClean="0"/>
              <a:t>quản</a:t>
            </a:r>
            <a:r>
              <a:rPr lang="en-US" smtClean="0"/>
              <a:t> </a:t>
            </a:r>
            <a:r>
              <a:rPr lang="en-US" err="1" smtClean="0"/>
              <a:t>trị</a:t>
            </a:r>
            <a:r>
              <a:rPr lang="en-US" smtClean="0"/>
              <a:t> website</a:t>
            </a:r>
          </a:p>
          <a:p>
            <a:pPr algn="ctr"/>
            <a:r>
              <a:rPr lang="en-US" smtClean="0"/>
              <a:t>(back end)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553227" y="2304789"/>
            <a:ext cx="9056318" cy="1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2"/>
          </p:cNvCxnSpPr>
          <p:nvPr/>
        </p:nvCxnSpPr>
        <p:spPr>
          <a:xfrm flipH="1">
            <a:off x="6017712" y="1860115"/>
            <a:ext cx="6262" cy="450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553227" y="2292264"/>
            <a:ext cx="6262" cy="450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46758" y="2755726"/>
            <a:ext cx="1212938" cy="2217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 smtClean="0"/>
              <a:t>Quản</a:t>
            </a:r>
            <a:r>
              <a:rPr lang="en-US" smtClean="0"/>
              <a:t> </a:t>
            </a:r>
            <a:r>
              <a:rPr lang="en-US" err="1" smtClean="0"/>
              <a:t>lí</a:t>
            </a:r>
            <a:r>
              <a:rPr lang="en-US" smtClean="0"/>
              <a:t> hệ thống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52374" y="2743200"/>
            <a:ext cx="1212938" cy="2217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 smtClean="0"/>
              <a:t>Quản</a:t>
            </a:r>
            <a:r>
              <a:rPr lang="en-US" smtClean="0"/>
              <a:t> </a:t>
            </a:r>
            <a:r>
              <a:rPr lang="en-US" err="1" smtClean="0"/>
              <a:t>lí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giao</a:t>
            </a:r>
            <a:r>
              <a:rPr lang="en-US" smtClean="0"/>
              <a:t> dịch, phản hồi</a:t>
            </a: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246319" y="2317315"/>
            <a:ext cx="6262" cy="450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938376" y="2317315"/>
            <a:ext cx="6262" cy="450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331907" y="2780779"/>
            <a:ext cx="1212938" cy="2217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 smtClean="0"/>
              <a:t>Quản</a:t>
            </a:r>
            <a:r>
              <a:rPr lang="en-US" smtClean="0"/>
              <a:t> </a:t>
            </a:r>
            <a:r>
              <a:rPr lang="en-US" err="1" smtClean="0"/>
              <a:t>lí</a:t>
            </a:r>
            <a:r>
              <a:rPr lang="en-US" smtClean="0"/>
              <a:t> </a:t>
            </a:r>
            <a:r>
              <a:rPr lang="en-US" err="1" smtClean="0"/>
              <a:t>đơn</a:t>
            </a:r>
            <a:r>
              <a:rPr lang="en-US" smtClean="0"/>
              <a:t> </a:t>
            </a:r>
            <a:r>
              <a:rPr lang="en-US" err="1" smtClean="0"/>
              <a:t>vị</a:t>
            </a:r>
            <a:r>
              <a:rPr lang="en-US" smtClean="0"/>
              <a:t> </a:t>
            </a:r>
            <a:r>
              <a:rPr lang="en-US" err="1" smtClean="0"/>
              <a:t>vận</a:t>
            </a:r>
            <a:r>
              <a:rPr lang="en-US" smtClean="0"/>
              <a:t> </a:t>
            </a:r>
            <a:r>
              <a:rPr lang="en-US" err="1" smtClean="0"/>
              <a:t>chuyển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151312" y="2768253"/>
            <a:ext cx="1212938" cy="2217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 smtClean="0"/>
              <a:t>Quản</a:t>
            </a:r>
            <a:r>
              <a:rPr lang="en-US" smtClean="0"/>
              <a:t> </a:t>
            </a:r>
            <a:r>
              <a:rPr lang="en-US" err="1" smtClean="0"/>
              <a:t>lí</a:t>
            </a:r>
            <a:r>
              <a:rPr lang="en-US" smtClean="0"/>
              <a:t> giao diện website</a:t>
            </a:r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8757781" y="2317316"/>
            <a:ext cx="6262" cy="450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759901" y="2743200"/>
            <a:ext cx="1212938" cy="2217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 smtClean="0"/>
              <a:t>Quản</a:t>
            </a:r>
            <a:r>
              <a:rPr lang="en-US" smtClean="0"/>
              <a:t> </a:t>
            </a:r>
            <a:r>
              <a:rPr lang="en-US" err="1" smtClean="0"/>
              <a:t>lí</a:t>
            </a:r>
            <a:r>
              <a:rPr lang="en-US" smtClean="0"/>
              <a:t> sản </a:t>
            </a:r>
            <a:r>
              <a:rPr lang="en-US" err="1" smtClean="0"/>
              <a:t>phẩm</a:t>
            </a:r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353846" y="2317315"/>
            <a:ext cx="6262" cy="450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609545" y="2329842"/>
            <a:ext cx="6262" cy="450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903913" y="2793306"/>
            <a:ext cx="1212938" cy="2217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 smtClean="0"/>
              <a:t>Quản</a:t>
            </a:r>
            <a:r>
              <a:rPr lang="en-US" smtClean="0"/>
              <a:t> </a:t>
            </a:r>
            <a:r>
              <a:rPr lang="en-US" err="1" smtClean="0"/>
              <a:t>lí</a:t>
            </a:r>
            <a:r>
              <a:rPr lang="en-US" smtClean="0"/>
              <a:t> ví shopee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51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4848347" y="801666"/>
            <a:ext cx="1941534" cy="56179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smtClean="0"/>
              <a:t>Hệ thống Shopee</a:t>
            </a:r>
            <a:endParaRPr lang="en-US" sz="4000"/>
          </a:p>
        </p:txBody>
      </p:sp>
      <p:sp>
        <p:nvSpPr>
          <p:cNvPr id="40" name="Rectangle 39"/>
          <p:cNvSpPr/>
          <p:nvPr/>
        </p:nvSpPr>
        <p:spPr>
          <a:xfrm>
            <a:off x="914401" y="801666"/>
            <a:ext cx="977030" cy="1327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Người bán</a:t>
            </a:r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14401" y="2231721"/>
            <a:ext cx="977030" cy="1327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Người mua</a:t>
            </a: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14401" y="3661776"/>
            <a:ext cx="977030" cy="1327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Đơn vị vận chuyển</a:t>
            </a: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14401" y="5091831"/>
            <a:ext cx="977030" cy="1327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Người quản trị</a:t>
            </a: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784915" y="801666"/>
            <a:ext cx="977030" cy="1327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Người bán</a:t>
            </a: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797441" y="2231721"/>
            <a:ext cx="977030" cy="1327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Người mua</a:t>
            </a: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797441" y="3661776"/>
            <a:ext cx="977030" cy="1327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Đơn vị vận chuyển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782827" y="5091831"/>
            <a:ext cx="977030" cy="1327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Người quản trị</a:t>
            </a:r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892236" y="1125817"/>
            <a:ext cx="2968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878905" y="1528175"/>
            <a:ext cx="2968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814159" y="1290180"/>
            <a:ext cx="2968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293068" y="787615"/>
            <a:ext cx="186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cá nhân</a:t>
            </a: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279737" y="1212937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sản phẩm</a:t>
            </a:r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6828773" y="1632558"/>
            <a:ext cx="2968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393247" y="979974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đơn hàng</a:t>
            </a:r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131294" y="1322351"/>
            <a:ext cx="2566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người đặt hàng</a:t>
            </a:r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891431" y="2444663"/>
            <a:ext cx="2968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292263" y="2106461"/>
            <a:ext cx="186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cá nhân</a:t>
            </a:r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891431" y="2773750"/>
            <a:ext cx="2968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92263" y="2435548"/>
            <a:ext cx="195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Tìm kiếm thông tin</a:t>
            </a:r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891431" y="3102837"/>
            <a:ext cx="2968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292263" y="2764635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giỏ hàng</a:t>
            </a:r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90288" y="3431749"/>
            <a:ext cx="2968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228490" y="3093547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Bình luận sản phẩm</a:t>
            </a:r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801358" y="3072865"/>
            <a:ext cx="2968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189664" y="2734663"/>
            <a:ext cx="20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Tình trạng đơn hàng</a:t>
            </a:r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788832" y="2699639"/>
            <a:ext cx="2968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189664" y="2361437"/>
            <a:ext cx="177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Kết quả tìm kiếm</a:t>
            </a:r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6832260" y="4199351"/>
            <a:ext cx="2968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258144" y="3861149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đơn hàng</a:t>
            </a:r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891431" y="4256576"/>
            <a:ext cx="2968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292263" y="3918374"/>
            <a:ext cx="20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Tình trạng đơn hàng</a:t>
            </a:r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1891431" y="5334776"/>
            <a:ext cx="2968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890288" y="4987087"/>
            <a:ext cx="301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nhân viên giao hàng</a:t>
            </a:r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1891431" y="5673482"/>
            <a:ext cx="2968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292263" y="5335280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giao diện</a:t>
            </a:r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1891431" y="6024670"/>
            <a:ext cx="2968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30661" y="5673482"/>
            <a:ext cx="2717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Duyệt sản phẩm, comment</a:t>
            </a:r>
            <a:endParaRPr lang="en-US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893519" y="1908131"/>
            <a:ext cx="2968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344455" y="1580367"/>
            <a:ext cx="1692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Duyệt đơn hàng</a:t>
            </a:r>
            <a:endParaRPr lang="en-US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6805809" y="1997900"/>
            <a:ext cx="2968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818042" y="1662213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Doanh thu</a:t>
            </a:r>
            <a:endParaRPr lang="en-US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6785139" y="5327457"/>
            <a:ext cx="2968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211023" y="4989255"/>
            <a:ext cx="20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Tình trạng đơn hàng</a:t>
            </a:r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828773" y="5784842"/>
            <a:ext cx="2968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31648" y="5454992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Ví Shopee</a:t>
            </a:r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905140" y="6401297"/>
            <a:ext cx="2968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905141" y="6086929"/>
            <a:ext cx="2842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Thanh toán tiền hang cho người bán</a:t>
            </a:r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6814159" y="6291981"/>
            <a:ext cx="2968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315944" y="5952481"/>
            <a:ext cx="18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Message support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3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1001</Words>
  <Application>Microsoft Office PowerPoint</Application>
  <PresentationFormat>Widescreen</PresentationFormat>
  <Paragraphs>393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Tran Duc</cp:lastModifiedBy>
  <cp:revision>133</cp:revision>
  <dcterms:created xsi:type="dcterms:W3CDTF">2017-03-15T01:55:03Z</dcterms:created>
  <dcterms:modified xsi:type="dcterms:W3CDTF">2017-05-06T05:22:28Z</dcterms:modified>
</cp:coreProperties>
</file>