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5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7" r:id="rId12"/>
    <p:sldId id="358" r:id="rId13"/>
    <p:sldId id="35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078" autoAdjust="0"/>
    <p:restoredTop sz="83117" autoAdjust="0"/>
  </p:normalViewPr>
  <p:slideViewPr>
    <p:cSldViewPr snapToGrid="0" showGuides="1">
      <p:cViewPr>
        <p:scale>
          <a:sx n="100" d="100"/>
          <a:sy n="100" d="100"/>
        </p:scale>
        <p:origin x="-1524" y="-330"/>
      </p:cViewPr>
      <p:guideLst>
        <p:guide orient="horz" pos="2153"/>
        <p:guide pos="2880"/>
      </p:guideLst>
    </p:cSldViewPr>
  </p:slideViewPr>
  <p:outlineViewPr>
    <p:cViewPr>
      <p:scale>
        <a:sx n="100" d="100"/>
        <a:sy n="100" d="100"/>
      </p:scale>
      <p:origin x="0" y="388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A46F3-C748-4C33-9457-F3F432C773E5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F3EE2-4412-4513-A186-E1F9B176D7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6769" y="2418460"/>
            <a:ext cx="6657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Ploom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Tech 1.5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追溯系统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报表导出功能的实现过程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775" y="981075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建立复制操作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509713"/>
            <a:ext cx="53530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5067300"/>
            <a:ext cx="451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获取需要取值的日期，并以日期命名；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识别目标文件名是否已经在目录上；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目录有文件时，直接写入，无时到指定路径复制。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zh-CN" altLang="en-US" dirty="0" smtClean="0"/>
              <a:t>月批量导出，实现思路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2113"/>
            <a:ext cx="39814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486275" y="115252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实际</a:t>
            </a:r>
            <a:r>
              <a:rPr lang="en-US" altLang="zh-CN" dirty="0" smtClean="0"/>
              <a:t>DEMO</a:t>
            </a:r>
          </a:p>
        </p:txBody>
      </p:sp>
      <p:pic>
        <p:nvPicPr>
          <p:cNvPr id="1028" name="Picture 4" descr="C:\Users\admin\Desktop\5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3213" y="1612259"/>
            <a:ext cx="5160787" cy="3007366"/>
          </a:xfrm>
          <a:prstGeom prst="rect">
            <a:avLst/>
          </a:prstGeom>
          <a:noFill/>
        </p:spPr>
      </p:pic>
      <p:pic>
        <p:nvPicPr>
          <p:cNvPr id="7" name="Picture 2" descr="C:\Users\admin\Desktop\6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6" y="4429125"/>
            <a:ext cx="3531448" cy="18954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010025" y="5781675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← 导出效果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8" y="1666875"/>
            <a:ext cx="53625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019175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按月导出的代码差异点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6325" y="3838575"/>
            <a:ext cx="4257675" cy="361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95375" y="5210174"/>
            <a:ext cx="42576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53076" y="3000375"/>
            <a:ext cx="3590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要追加一个新的传入值，告诉程序从哪一天开始，之后逐天增加，单元格也要跟随向后位移</a:t>
            </a:r>
            <a:r>
              <a:rPr lang="en-US" altLang="zh-CN" dirty="0" smtClean="0"/>
              <a:t>2</a:t>
            </a:r>
            <a:r>
              <a:rPr lang="zh-CN" altLang="en-US" dirty="0" smtClean="0"/>
              <a:t>格。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7388" y="3943350"/>
            <a:ext cx="32480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226" y="1581150"/>
            <a:ext cx="76580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总结、注意：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当前导出方式依然不成熟，标准化的程度、可标准化的点都较低、少；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模板导入虽然让程序的实现变得简易，同时也带来了很多缺陷 </a:t>
            </a:r>
            <a:r>
              <a:rPr lang="en-US" altLang="zh-CN" dirty="0" smtClean="0"/>
              <a:t>a. </a:t>
            </a:r>
            <a:r>
              <a:rPr lang="zh-CN" altLang="en-US" dirty="0" smtClean="0"/>
              <a:t>在使用前需要配置相应路径 </a:t>
            </a:r>
            <a:r>
              <a:rPr lang="en-US" altLang="zh-CN" dirty="0" smtClean="0"/>
              <a:t>b. </a:t>
            </a:r>
            <a:r>
              <a:rPr lang="zh-CN" altLang="en-US" dirty="0" smtClean="0"/>
              <a:t>限制了整体的导出模式必须通过单元格写入 </a:t>
            </a:r>
            <a:r>
              <a:rPr lang="en-US" altLang="zh-CN" dirty="0" smtClean="0"/>
              <a:t>c. </a:t>
            </a:r>
            <a:r>
              <a:rPr lang="zh-CN" altLang="en-US" dirty="0" smtClean="0"/>
              <a:t>模板初始要求很高，初始模板决定整体导出结果。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需要整理编辑的内容很多，且暂时无法集成；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现实现程度→ 可用、能用，但仍不满足后期需要。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650" y="1023938"/>
            <a:ext cx="619125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6" y="1068225"/>
            <a:ext cx="6956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需求前提：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当前需求客户在方案确定时并没有确认使用，程序未预留给整理数据的空间、程序；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客户完全指定的报表格式，导出的效果需要与其一致。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99102" y="3204673"/>
            <a:ext cx="7161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难点：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数据采集、处理难度较高，特别是在现有生产线上做处理，就是说，只允许做加法；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完全指定报表格式，需要 </a:t>
            </a:r>
            <a:r>
              <a:rPr lang="zh-CN" altLang="en-US" dirty="0" smtClean="0">
                <a:solidFill>
                  <a:srgbClr val="FF0000"/>
                </a:solidFill>
              </a:rPr>
              <a:t>对</a:t>
            </a:r>
            <a:r>
              <a:rPr lang="en-US" altLang="zh-CN" dirty="0" smtClean="0">
                <a:solidFill>
                  <a:srgbClr val="FF0000"/>
                </a:solidFill>
              </a:rPr>
              <a:t>Excel</a:t>
            </a:r>
            <a:r>
              <a:rPr lang="zh-CN" altLang="en-US" dirty="0" smtClean="0">
                <a:solidFill>
                  <a:srgbClr val="FF0000"/>
                </a:solidFill>
              </a:rPr>
              <a:t>做深度处理 </a:t>
            </a:r>
            <a:r>
              <a:rPr lang="zh-CN" altLang="en-US" dirty="0" smtClean="0"/>
              <a:t>，先处理格式，再写入数据。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" y="1666875"/>
            <a:ext cx="803529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38125" y="1019175"/>
            <a:ext cx="267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实现思路：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4300" y="5467350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开发的首要目标：先导出来再看怎么玩。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1747838"/>
            <a:ext cx="65436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4" y="1143000"/>
            <a:ext cx="7400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导出模式：借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输出到</a:t>
            </a:r>
            <a:r>
              <a:rPr lang="en-US" altLang="zh-CN" dirty="0" smtClean="0"/>
              <a:t>Excel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项目实例：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Ploom</a:t>
            </a:r>
            <a:r>
              <a:rPr lang="en-US" altLang="zh-CN" dirty="0" smtClean="0"/>
              <a:t> Tech 1.5 </a:t>
            </a:r>
            <a:r>
              <a:rPr lang="zh-CN" altLang="en-US" dirty="0" smtClean="0"/>
              <a:t>追溯系统维修工位、导出工具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APS</a:t>
            </a:r>
            <a:r>
              <a:rPr lang="zh-CN" altLang="en-US" dirty="0" smtClean="0"/>
              <a:t>查询工具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由于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本身就是一个虚拟的表，因此导出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的方法很多；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不适合使用在本案的原因：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表格需要满足客户需求，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不能在导出前做处理；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DataTable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本身用作实际表格中很难处理，更多用在</a:t>
            </a:r>
            <a:r>
              <a:rPr lang="en-US" altLang="zh-CN" dirty="0" smtClean="0"/>
              <a:t>X,Y</a:t>
            </a:r>
            <a:r>
              <a:rPr lang="zh-CN" altLang="en-US" dirty="0" smtClean="0"/>
              <a:t>数据整理上；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指定的</a:t>
            </a:r>
            <a:r>
              <a:rPr lang="en-US" altLang="zh-CN" dirty="0" smtClean="0"/>
              <a:t>Rows/Column</a:t>
            </a:r>
            <a:r>
              <a:rPr lang="zh-CN" altLang="en-US" dirty="0" smtClean="0"/>
              <a:t>不好做成变量，基本写死。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4" y="1143000"/>
            <a:ext cx="7400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导出模式：将字符串写到指定单元格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u="sng" dirty="0" smtClean="0"/>
              <a:t>直接对</a:t>
            </a:r>
            <a:r>
              <a:rPr lang="en-US" altLang="zh-CN" u="sng" dirty="0" smtClean="0"/>
              <a:t>Excel</a:t>
            </a:r>
            <a:r>
              <a:rPr lang="zh-CN" altLang="en-US" u="sng" dirty="0" smtClean="0"/>
              <a:t>做处理</a:t>
            </a:r>
            <a:r>
              <a:rPr lang="zh-CN" altLang="en-US" dirty="0" smtClean="0"/>
              <a:t>，也可以同时更改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属性；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可与实体的表格做对照逐个写入；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更易于更改，不是按整体导出，而是可以按单元格做修改；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缺点：程序再利用难度大，重复利用率高，难以利用程序做识别。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3529013"/>
            <a:ext cx="34671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3" y="3276600"/>
            <a:ext cx="74580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6013" y="1304925"/>
            <a:ext cx="23526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09550" y="1057275"/>
            <a:ext cx="5162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最终导出效果：右图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下一个目标：处理单元格，整理数据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初版本的思路：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整理客户模板，编辑单元格属性；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部分单元格中追加公式，确保数据准确性；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发现导出问题：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Excel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作为模板导出是不太合理的，模板的使用频率高，导出一次绘制一次耗时长；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不利于按时间段的导出，会引发循环编辑而产生的单元格属性编辑问题；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/>
            <a:r>
              <a:rPr lang="en-US" altLang="zh-CN" b="1" dirty="0" smtClean="0"/>
              <a:t>	</a:t>
            </a:r>
            <a:r>
              <a:rPr lang="zh-CN" altLang="en-US" b="1" dirty="0" smtClean="0"/>
              <a:t>另辟蹊径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325" y="1066800"/>
            <a:ext cx="5238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最终选择通过复制本地文件完成操作；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编辑模板格式及填入公式；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确定文件存放的位置及存放方式；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复制模板文件，并改名；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写入数据到该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，保存，关闭程序流程；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861" y="3552825"/>
            <a:ext cx="8920889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590</Words>
  <Application>WPS 演示</Application>
  <PresentationFormat>全屏显示(4:3)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sone</dc:creator>
  <cp:lastModifiedBy>admin</cp:lastModifiedBy>
  <cp:revision>846</cp:revision>
  <dcterms:created xsi:type="dcterms:W3CDTF">2015-07-14T05:57:00Z</dcterms:created>
  <dcterms:modified xsi:type="dcterms:W3CDTF">2019-04-04T08:59:40Z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2052-11.1.0.8213</vt:lpwstr>
  </property>
</Properties>
</file>