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8CF44-1D61-4FD8-AB7A-0647957DF8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1FE623-3582-4313-A2A0-7458D9CAC67C}">
      <dgm:prSet/>
      <dgm:spPr/>
      <dgm:t>
        <a:bodyPr/>
        <a:lstStyle/>
        <a:p>
          <a:pPr>
            <a:defRPr cap="all"/>
          </a:pPr>
          <a:r>
            <a:rPr lang="fr-FR"/>
            <a:t>Présentation de l’équipe </a:t>
          </a:r>
          <a:endParaRPr lang="en-US"/>
        </a:p>
      </dgm:t>
    </dgm:pt>
    <dgm:pt modelId="{FED24ABF-1AF8-4691-9CA1-DE3F6A0D4586}" type="parTrans" cxnId="{FAB55BBB-8BCC-41C6-9BBB-3FC3020B6C83}">
      <dgm:prSet/>
      <dgm:spPr/>
      <dgm:t>
        <a:bodyPr/>
        <a:lstStyle/>
        <a:p>
          <a:endParaRPr lang="en-US"/>
        </a:p>
      </dgm:t>
    </dgm:pt>
    <dgm:pt modelId="{41BB3F46-6158-4E39-B222-213E2164F09D}" type="sibTrans" cxnId="{FAB55BBB-8BCC-41C6-9BBB-3FC3020B6C83}">
      <dgm:prSet/>
      <dgm:spPr/>
      <dgm:t>
        <a:bodyPr/>
        <a:lstStyle/>
        <a:p>
          <a:endParaRPr lang="en-US"/>
        </a:p>
      </dgm:t>
    </dgm:pt>
    <dgm:pt modelId="{ECF0EA09-A9A9-4B4F-98C7-D6DFC1BF8ADB}">
      <dgm:prSet/>
      <dgm:spPr/>
      <dgm:t>
        <a:bodyPr/>
        <a:lstStyle/>
        <a:p>
          <a:pPr>
            <a:defRPr cap="all"/>
          </a:pPr>
          <a:r>
            <a:rPr lang="fr-FR"/>
            <a:t>Développement de l’idée</a:t>
          </a:r>
          <a:endParaRPr lang="en-US"/>
        </a:p>
      </dgm:t>
    </dgm:pt>
    <dgm:pt modelId="{96DDBF1D-A393-4678-95A1-3C1248D4EFC1}" type="parTrans" cxnId="{A3DABD13-D64B-4F53-9DFC-7B94C9C48D02}">
      <dgm:prSet/>
      <dgm:spPr/>
      <dgm:t>
        <a:bodyPr/>
        <a:lstStyle/>
        <a:p>
          <a:endParaRPr lang="en-US"/>
        </a:p>
      </dgm:t>
    </dgm:pt>
    <dgm:pt modelId="{0680293D-7B05-418F-85E8-07E2A07EFD9D}" type="sibTrans" cxnId="{A3DABD13-D64B-4F53-9DFC-7B94C9C48D02}">
      <dgm:prSet/>
      <dgm:spPr/>
      <dgm:t>
        <a:bodyPr/>
        <a:lstStyle/>
        <a:p>
          <a:endParaRPr lang="en-US"/>
        </a:p>
      </dgm:t>
    </dgm:pt>
    <dgm:pt modelId="{39BF566B-5BFF-4B07-B5BC-8801E311A2A7}">
      <dgm:prSet/>
      <dgm:spPr/>
      <dgm:t>
        <a:bodyPr/>
        <a:lstStyle/>
        <a:p>
          <a:pPr>
            <a:defRPr cap="all"/>
          </a:pPr>
          <a:r>
            <a:rPr lang="fr-FR"/>
            <a:t>Organisation </a:t>
          </a:r>
          <a:endParaRPr lang="en-US"/>
        </a:p>
      </dgm:t>
    </dgm:pt>
    <dgm:pt modelId="{A485979F-4B6E-4FC6-A3F5-81187CF5228F}" type="parTrans" cxnId="{1640A9D9-3AEA-41A3-BFBF-FD359979FC91}">
      <dgm:prSet/>
      <dgm:spPr/>
      <dgm:t>
        <a:bodyPr/>
        <a:lstStyle/>
        <a:p>
          <a:endParaRPr lang="en-US"/>
        </a:p>
      </dgm:t>
    </dgm:pt>
    <dgm:pt modelId="{BE26487B-434B-479E-A977-D54E5179FF26}" type="sibTrans" cxnId="{1640A9D9-3AEA-41A3-BFBF-FD359979FC91}">
      <dgm:prSet/>
      <dgm:spPr/>
      <dgm:t>
        <a:bodyPr/>
        <a:lstStyle/>
        <a:p>
          <a:endParaRPr lang="en-US"/>
        </a:p>
      </dgm:t>
    </dgm:pt>
    <dgm:pt modelId="{2CAA3A3A-9DF3-4F61-B380-229102AFC7F5}">
      <dgm:prSet/>
      <dgm:spPr/>
      <dgm:t>
        <a:bodyPr/>
        <a:lstStyle/>
        <a:p>
          <a:pPr>
            <a:defRPr cap="all"/>
          </a:pPr>
          <a:r>
            <a:rPr lang="fr-FR"/>
            <a:t>Environnement technique   </a:t>
          </a:r>
          <a:endParaRPr lang="en-US"/>
        </a:p>
      </dgm:t>
    </dgm:pt>
    <dgm:pt modelId="{F3AD5A3B-8D4F-4A9C-91F1-5078D17817DE}" type="parTrans" cxnId="{88C6014F-89A8-4AE0-9996-9D079F17719A}">
      <dgm:prSet/>
      <dgm:spPr/>
      <dgm:t>
        <a:bodyPr/>
        <a:lstStyle/>
        <a:p>
          <a:endParaRPr lang="en-US"/>
        </a:p>
      </dgm:t>
    </dgm:pt>
    <dgm:pt modelId="{12F4A463-1BAA-4B04-8890-AF1960679BF6}" type="sibTrans" cxnId="{88C6014F-89A8-4AE0-9996-9D079F17719A}">
      <dgm:prSet/>
      <dgm:spPr/>
      <dgm:t>
        <a:bodyPr/>
        <a:lstStyle/>
        <a:p>
          <a:endParaRPr lang="en-US"/>
        </a:p>
      </dgm:t>
    </dgm:pt>
    <dgm:pt modelId="{BB923640-2A8E-4167-B552-654F964AC364}">
      <dgm:prSet/>
      <dgm:spPr/>
      <dgm:t>
        <a:bodyPr/>
        <a:lstStyle/>
        <a:p>
          <a:pPr>
            <a:defRPr cap="all"/>
          </a:pPr>
          <a:r>
            <a:rPr lang="fr-FR"/>
            <a:t>Démo</a:t>
          </a:r>
          <a:endParaRPr lang="en-US"/>
        </a:p>
      </dgm:t>
    </dgm:pt>
    <dgm:pt modelId="{036AE8BC-AB54-4200-B369-A0214E266CA2}" type="parTrans" cxnId="{096DA028-571A-421E-A78B-2678AB7941B4}">
      <dgm:prSet/>
      <dgm:spPr/>
      <dgm:t>
        <a:bodyPr/>
        <a:lstStyle/>
        <a:p>
          <a:endParaRPr lang="en-US"/>
        </a:p>
      </dgm:t>
    </dgm:pt>
    <dgm:pt modelId="{860A5BAB-CF1C-4448-962A-24E8A59E05E5}" type="sibTrans" cxnId="{096DA028-571A-421E-A78B-2678AB7941B4}">
      <dgm:prSet/>
      <dgm:spPr/>
      <dgm:t>
        <a:bodyPr/>
        <a:lstStyle/>
        <a:p>
          <a:endParaRPr lang="en-US"/>
        </a:p>
      </dgm:t>
    </dgm:pt>
    <dgm:pt modelId="{C7DA9FDF-DE6A-4A2C-A736-27DB2D92D200}">
      <dgm:prSet/>
      <dgm:spPr/>
      <dgm:t>
        <a:bodyPr/>
        <a:lstStyle/>
        <a:p>
          <a:pPr>
            <a:defRPr cap="all"/>
          </a:pPr>
          <a:r>
            <a:rPr lang="fr-FR"/>
            <a:t>Difficultés</a:t>
          </a:r>
          <a:endParaRPr lang="en-US"/>
        </a:p>
      </dgm:t>
    </dgm:pt>
    <dgm:pt modelId="{32CE9CC6-8B8C-47CB-8F72-0CDF111D4B7C}" type="parTrans" cxnId="{3A10CD1C-DBA2-46A2-9E8F-14788C7E5B26}">
      <dgm:prSet/>
      <dgm:spPr/>
      <dgm:t>
        <a:bodyPr/>
        <a:lstStyle/>
        <a:p>
          <a:endParaRPr lang="en-US"/>
        </a:p>
      </dgm:t>
    </dgm:pt>
    <dgm:pt modelId="{993A0D5F-9480-4038-AB81-9F676A2020CB}" type="sibTrans" cxnId="{3A10CD1C-DBA2-46A2-9E8F-14788C7E5B26}">
      <dgm:prSet/>
      <dgm:spPr/>
      <dgm:t>
        <a:bodyPr/>
        <a:lstStyle/>
        <a:p>
          <a:endParaRPr lang="en-US"/>
        </a:p>
      </dgm:t>
    </dgm:pt>
    <dgm:pt modelId="{931E6BF2-CF7B-41BB-B541-081CA6E5558C}">
      <dgm:prSet/>
      <dgm:spPr/>
      <dgm:t>
        <a:bodyPr/>
        <a:lstStyle/>
        <a:p>
          <a:pPr>
            <a:defRPr cap="all"/>
          </a:pPr>
          <a:r>
            <a:rPr lang="fr-FR"/>
            <a:t>Evolutions possibles </a:t>
          </a:r>
          <a:endParaRPr lang="en-US"/>
        </a:p>
      </dgm:t>
    </dgm:pt>
    <dgm:pt modelId="{5E80C3F7-62F2-4117-BE12-E72D66BDCC41}" type="parTrans" cxnId="{B435D2ED-5821-439A-AC3D-3A9E7D4A07D0}">
      <dgm:prSet/>
      <dgm:spPr/>
      <dgm:t>
        <a:bodyPr/>
        <a:lstStyle/>
        <a:p>
          <a:endParaRPr lang="en-US"/>
        </a:p>
      </dgm:t>
    </dgm:pt>
    <dgm:pt modelId="{8262865F-59DE-4964-8D94-2B499759876A}" type="sibTrans" cxnId="{B435D2ED-5821-439A-AC3D-3A9E7D4A07D0}">
      <dgm:prSet/>
      <dgm:spPr/>
      <dgm:t>
        <a:bodyPr/>
        <a:lstStyle/>
        <a:p>
          <a:endParaRPr lang="en-US"/>
        </a:p>
      </dgm:t>
    </dgm:pt>
    <dgm:pt modelId="{1CA95E2A-20DB-4B58-8091-63B7BEDB3D52}">
      <dgm:prSet/>
      <dgm:spPr/>
      <dgm:t>
        <a:bodyPr/>
        <a:lstStyle/>
        <a:p>
          <a:pPr>
            <a:defRPr cap="all"/>
          </a:pPr>
          <a:r>
            <a:rPr lang="fr-FR"/>
            <a:t>Bilan</a:t>
          </a:r>
          <a:endParaRPr lang="en-US"/>
        </a:p>
      </dgm:t>
    </dgm:pt>
    <dgm:pt modelId="{28F45BFA-2581-4C92-8FA0-A1A5AF01F81F}" type="parTrans" cxnId="{885ABADF-500E-44F7-976A-0BC9BDCA9789}">
      <dgm:prSet/>
      <dgm:spPr/>
      <dgm:t>
        <a:bodyPr/>
        <a:lstStyle/>
        <a:p>
          <a:endParaRPr lang="en-US"/>
        </a:p>
      </dgm:t>
    </dgm:pt>
    <dgm:pt modelId="{5391510A-6344-4F58-95A1-4ADF8FC3AFA7}" type="sibTrans" cxnId="{885ABADF-500E-44F7-976A-0BC9BDCA9789}">
      <dgm:prSet/>
      <dgm:spPr/>
      <dgm:t>
        <a:bodyPr/>
        <a:lstStyle/>
        <a:p>
          <a:endParaRPr lang="en-US"/>
        </a:p>
      </dgm:t>
    </dgm:pt>
    <dgm:pt modelId="{392CD388-19CD-4455-906C-293468967A10}" type="pres">
      <dgm:prSet presAssocID="{8768CF44-1D61-4FD8-AB7A-0647957DF831}" presName="root" presStyleCnt="0">
        <dgm:presLayoutVars>
          <dgm:dir/>
          <dgm:resizeHandles val="exact"/>
        </dgm:presLayoutVars>
      </dgm:prSet>
      <dgm:spPr/>
    </dgm:pt>
    <dgm:pt modelId="{196EF921-21B6-4117-ACBB-8B2534B291A6}" type="pres">
      <dgm:prSet presAssocID="{761FE623-3582-4313-A2A0-7458D9CAC67C}" presName="compNode" presStyleCnt="0"/>
      <dgm:spPr/>
    </dgm:pt>
    <dgm:pt modelId="{B081853E-285C-42B5-AB75-CA4740648B7B}" type="pres">
      <dgm:prSet presAssocID="{761FE623-3582-4313-A2A0-7458D9CAC67C}" presName="iconBgRect" presStyleLbl="bgShp" presStyleIdx="0" presStyleCnt="8"/>
      <dgm:spPr/>
    </dgm:pt>
    <dgm:pt modelId="{90729534-F4AF-4274-BEB4-B9284EC1B111}" type="pres">
      <dgm:prSet presAssocID="{761FE623-3582-4313-A2A0-7458D9CAC67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34DE400-BC7F-4EBD-96FD-AA1772531D5A}" type="pres">
      <dgm:prSet presAssocID="{761FE623-3582-4313-A2A0-7458D9CAC67C}" presName="spaceRect" presStyleCnt="0"/>
      <dgm:spPr/>
    </dgm:pt>
    <dgm:pt modelId="{2259D230-1AFE-4046-9DE8-22B4F7597BB8}" type="pres">
      <dgm:prSet presAssocID="{761FE623-3582-4313-A2A0-7458D9CAC67C}" presName="textRect" presStyleLbl="revTx" presStyleIdx="0" presStyleCnt="8">
        <dgm:presLayoutVars>
          <dgm:chMax val="1"/>
          <dgm:chPref val="1"/>
        </dgm:presLayoutVars>
      </dgm:prSet>
      <dgm:spPr/>
    </dgm:pt>
    <dgm:pt modelId="{051B0B12-F754-47DC-ACAF-54CF4B0F570C}" type="pres">
      <dgm:prSet presAssocID="{41BB3F46-6158-4E39-B222-213E2164F09D}" presName="sibTrans" presStyleCnt="0"/>
      <dgm:spPr/>
    </dgm:pt>
    <dgm:pt modelId="{7F6CC54D-70BC-46EE-A98B-D9BAE42669B8}" type="pres">
      <dgm:prSet presAssocID="{ECF0EA09-A9A9-4B4F-98C7-D6DFC1BF8ADB}" presName="compNode" presStyleCnt="0"/>
      <dgm:spPr/>
    </dgm:pt>
    <dgm:pt modelId="{13C71C8C-5BBA-4804-AE62-328D8A10D2DB}" type="pres">
      <dgm:prSet presAssocID="{ECF0EA09-A9A9-4B4F-98C7-D6DFC1BF8ADB}" presName="iconBgRect" presStyleLbl="bgShp" presStyleIdx="1" presStyleCnt="8"/>
      <dgm:spPr/>
    </dgm:pt>
    <dgm:pt modelId="{26DFB27A-C4C1-4CFC-9995-0D1076DB3DE3}" type="pres">
      <dgm:prSet presAssocID="{ECF0EA09-A9A9-4B4F-98C7-D6DFC1BF8AD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58A8342-D0AC-4D20-A076-D71E0E797708}" type="pres">
      <dgm:prSet presAssocID="{ECF0EA09-A9A9-4B4F-98C7-D6DFC1BF8ADB}" presName="spaceRect" presStyleCnt="0"/>
      <dgm:spPr/>
    </dgm:pt>
    <dgm:pt modelId="{72A255DE-45C5-4160-BCE2-A48201919BB1}" type="pres">
      <dgm:prSet presAssocID="{ECF0EA09-A9A9-4B4F-98C7-D6DFC1BF8ADB}" presName="textRect" presStyleLbl="revTx" presStyleIdx="1" presStyleCnt="8">
        <dgm:presLayoutVars>
          <dgm:chMax val="1"/>
          <dgm:chPref val="1"/>
        </dgm:presLayoutVars>
      </dgm:prSet>
      <dgm:spPr/>
    </dgm:pt>
    <dgm:pt modelId="{40381672-76FC-4F3B-AD18-B8121D318445}" type="pres">
      <dgm:prSet presAssocID="{0680293D-7B05-418F-85E8-07E2A07EFD9D}" presName="sibTrans" presStyleCnt="0"/>
      <dgm:spPr/>
    </dgm:pt>
    <dgm:pt modelId="{65C12F10-AF90-4FFD-B2E5-E3B2AA431029}" type="pres">
      <dgm:prSet presAssocID="{39BF566B-5BFF-4B07-B5BC-8801E311A2A7}" presName="compNode" presStyleCnt="0"/>
      <dgm:spPr/>
    </dgm:pt>
    <dgm:pt modelId="{2F98A10E-9B00-4D20-9918-4D02C6D6113D}" type="pres">
      <dgm:prSet presAssocID="{39BF566B-5BFF-4B07-B5BC-8801E311A2A7}" presName="iconBgRect" presStyleLbl="bgShp" presStyleIdx="2" presStyleCnt="8"/>
      <dgm:spPr/>
    </dgm:pt>
    <dgm:pt modelId="{03BF910A-CDC7-48AA-A55F-41DCD60ADEB8}" type="pres">
      <dgm:prSet presAssocID="{39BF566B-5BFF-4B07-B5BC-8801E311A2A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D831E64A-BFC4-4C8E-88F4-C33653B556A7}" type="pres">
      <dgm:prSet presAssocID="{39BF566B-5BFF-4B07-B5BC-8801E311A2A7}" presName="spaceRect" presStyleCnt="0"/>
      <dgm:spPr/>
    </dgm:pt>
    <dgm:pt modelId="{12686828-F8C9-4D16-BF5A-061A2AF3D8C5}" type="pres">
      <dgm:prSet presAssocID="{39BF566B-5BFF-4B07-B5BC-8801E311A2A7}" presName="textRect" presStyleLbl="revTx" presStyleIdx="2" presStyleCnt="8">
        <dgm:presLayoutVars>
          <dgm:chMax val="1"/>
          <dgm:chPref val="1"/>
        </dgm:presLayoutVars>
      </dgm:prSet>
      <dgm:spPr/>
    </dgm:pt>
    <dgm:pt modelId="{90BF9AC9-8F7A-4E97-823C-B00A633BC0F3}" type="pres">
      <dgm:prSet presAssocID="{BE26487B-434B-479E-A977-D54E5179FF26}" presName="sibTrans" presStyleCnt="0"/>
      <dgm:spPr/>
    </dgm:pt>
    <dgm:pt modelId="{F459A5C8-7CDD-40EB-A600-CCD12EE43899}" type="pres">
      <dgm:prSet presAssocID="{2CAA3A3A-9DF3-4F61-B380-229102AFC7F5}" presName="compNode" presStyleCnt="0"/>
      <dgm:spPr/>
    </dgm:pt>
    <dgm:pt modelId="{677C7D12-5757-41A9-94E8-2F20CFEEB1FB}" type="pres">
      <dgm:prSet presAssocID="{2CAA3A3A-9DF3-4F61-B380-229102AFC7F5}" presName="iconBgRect" presStyleLbl="bgShp" presStyleIdx="3" presStyleCnt="8"/>
      <dgm:spPr/>
    </dgm:pt>
    <dgm:pt modelId="{63AC968D-42D7-45D2-AB4D-454C562AD47E}" type="pres">
      <dgm:prSet presAssocID="{2CAA3A3A-9DF3-4F61-B380-229102AFC7F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0F19BC6-5722-460F-B1AE-0CF7E7F8F787}" type="pres">
      <dgm:prSet presAssocID="{2CAA3A3A-9DF3-4F61-B380-229102AFC7F5}" presName="spaceRect" presStyleCnt="0"/>
      <dgm:spPr/>
    </dgm:pt>
    <dgm:pt modelId="{A410D899-F2A4-4943-8D9C-9F52D5ECF051}" type="pres">
      <dgm:prSet presAssocID="{2CAA3A3A-9DF3-4F61-B380-229102AFC7F5}" presName="textRect" presStyleLbl="revTx" presStyleIdx="3" presStyleCnt="8">
        <dgm:presLayoutVars>
          <dgm:chMax val="1"/>
          <dgm:chPref val="1"/>
        </dgm:presLayoutVars>
      </dgm:prSet>
      <dgm:spPr/>
    </dgm:pt>
    <dgm:pt modelId="{344327D7-F6B0-4E43-A64D-6CADC0D7307E}" type="pres">
      <dgm:prSet presAssocID="{12F4A463-1BAA-4B04-8890-AF1960679BF6}" presName="sibTrans" presStyleCnt="0"/>
      <dgm:spPr/>
    </dgm:pt>
    <dgm:pt modelId="{ED549B7B-160C-49A1-89D9-210FBAD0CAF1}" type="pres">
      <dgm:prSet presAssocID="{BB923640-2A8E-4167-B552-654F964AC364}" presName="compNode" presStyleCnt="0"/>
      <dgm:spPr/>
    </dgm:pt>
    <dgm:pt modelId="{3CC7313F-CBCB-49FA-9490-18DB6E5DAFFE}" type="pres">
      <dgm:prSet presAssocID="{BB923640-2A8E-4167-B552-654F964AC364}" presName="iconBgRect" presStyleLbl="bgShp" presStyleIdx="4" presStyleCnt="8"/>
      <dgm:spPr/>
    </dgm:pt>
    <dgm:pt modelId="{2D2BF975-37A8-4899-B904-213B2889C984}" type="pres">
      <dgm:prSet presAssocID="{BB923640-2A8E-4167-B552-654F964AC36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8C6390A-F8F0-4FB0-98CB-F471B365E083}" type="pres">
      <dgm:prSet presAssocID="{BB923640-2A8E-4167-B552-654F964AC364}" presName="spaceRect" presStyleCnt="0"/>
      <dgm:spPr/>
    </dgm:pt>
    <dgm:pt modelId="{851A3396-B662-4170-90BF-AE60A5E6F936}" type="pres">
      <dgm:prSet presAssocID="{BB923640-2A8E-4167-B552-654F964AC364}" presName="textRect" presStyleLbl="revTx" presStyleIdx="4" presStyleCnt="8">
        <dgm:presLayoutVars>
          <dgm:chMax val="1"/>
          <dgm:chPref val="1"/>
        </dgm:presLayoutVars>
      </dgm:prSet>
      <dgm:spPr/>
    </dgm:pt>
    <dgm:pt modelId="{B25A3DC2-569C-4423-A3EF-06564832DDB5}" type="pres">
      <dgm:prSet presAssocID="{860A5BAB-CF1C-4448-962A-24E8A59E05E5}" presName="sibTrans" presStyleCnt="0"/>
      <dgm:spPr/>
    </dgm:pt>
    <dgm:pt modelId="{403F9D25-E008-41AD-B9EE-3557E7D64260}" type="pres">
      <dgm:prSet presAssocID="{C7DA9FDF-DE6A-4A2C-A736-27DB2D92D200}" presName="compNode" presStyleCnt="0"/>
      <dgm:spPr/>
    </dgm:pt>
    <dgm:pt modelId="{8B001171-8DDA-4660-9136-231573DE4047}" type="pres">
      <dgm:prSet presAssocID="{C7DA9FDF-DE6A-4A2C-A736-27DB2D92D200}" presName="iconBgRect" presStyleLbl="bgShp" presStyleIdx="5" presStyleCnt="8"/>
      <dgm:spPr/>
    </dgm:pt>
    <dgm:pt modelId="{6224343A-DA32-4114-AB44-70CC890EAF1C}" type="pres">
      <dgm:prSet presAssocID="{C7DA9FDF-DE6A-4A2C-A736-27DB2D92D20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EA5F761-9844-4BCE-B11E-E1008F632CD2}" type="pres">
      <dgm:prSet presAssocID="{C7DA9FDF-DE6A-4A2C-A736-27DB2D92D200}" presName="spaceRect" presStyleCnt="0"/>
      <dgm:spPr/>
    </dgm:pt>
    <dgm:pt modelId="{F1B65A17-A4C0-4162-B85E-5DE4A217B063}" type="pres">
      <dgm:prSet presAssocID="{C7DA9FDF-DE6A-4A2C-A736-27DB2D92D200}" presName="textRect" presStyleLbl="revTx" presStyleIdx="5" presStyleCnt="8">
        <dgm:presLayoutVars>
          <dgm:chMax val="1"/>
          <dgm:chPref val="1"/>
        </dgm:presLayoutVars>
      </dgm:prSet>
      <dgm:spPr/>
    </dgm:pt>
    <dgm:pt modelId="{B65814F7-6E4D-401A-9AFC-7E312A1C7926}" type="pres">
      <dgm:prSet presAssocID="{993A0D5F-9480-4038-AB81-9F676A2020CB}" presName="sibTrans" presStyleCnt="0"/>
      <dgm:spPr/>
    </dgm:pt>
    <dgm:pt modelId="{94B0DF71-0F13-4192-B7A7-88906B8B3F0D}" type="pres">
      <dgm:prSet presAssocID="{931E6BF2-CF7B-41BB-B541-081CA6E5558C}" presName="compNode" presStyleCnt="0"/>
      <dgm:spPr/>
    </dgm:pt>
    <dgm:pt modelId="{548DFC1A-EC89-4BD7-B173-DCF8293582CE}" type="pres">
      <dgm:prSet presAssocID="{931E6BF2-CF7B-41BB-B541-081CA6E5558C}" presName="iconBgRect" presStyleLbl="bgShp" presStyleIdx="6" presStyleCnt="8"/>
      <dgm:spPr/>
    </dgm:pt>
    <dgm:pt modelId="{D9839983-CF63-44AF-BE3F-537525BE8BCB}" type="pres">
      <dgm:prSet presAssocID="{931E6BF2-CF7B-41BB-B541-081CA6E5558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7FBDB99-40E5-488C-AC32-3B9DD44A781F}" type="pres">
      <dgm:prSet presAssocID="{931E6BF2-CF7B-41BB-B541-081CA6E5558C}" presName="spaceRect" presStyleCnt="0"/>
      <dgm:spPr/>
    </dgm:pt>
    <dgm:pt modelId="{5C5AC7E4-D89A-4B57-9FE8-8773E3FA4C23}" type="pres">
      <dgm:prSet presAssocID="{931E6BF2-CF7B-41BB-B541-081CA6E5558C}" presName="textRect" presStyleLbl="revTx" presStyleIdx="6" presStyleCnt="8">
        <dgm:presLayoutVars>
          <dgm:chMax val="1"/>
          <dgm:chPref val="1"/>
        </dgm:presLayoutVars>
      </dgm:prSet>
      <dgm:spPr/>
    </dgm:pt>
    <dgm:pt modelId="{F5C654A4-8430-4898-8DCE-C5F8F317D95C}" type="pres">
      <dgm:prSet presAssocID="{8262865F-59DE-4964-8D94-2B499759876A}" presName="sibTrans" presStyleCnt="0"/>
      <dgm:spPr/>
    </dgm:pt>
    <dgm:pt modelId="{BC0FE25F-A148-476C-99EB-1148C7946277}" type="pres">
      <dgm:prSet presAssocID="{1CA95E2A-20DB-4B58-8091-63B7BEDB3D52}" presName="compNode" presStyleCnt="0"/>
      <dgm:spPr/>
    </dgm:pt>
    <dgm:pt modelId="{5B1CDE72-EAC4-42FB-B09D-859F7239DA64}" type="pres">
      <dgm:prSet presAssocID="{1CA95E2A-20DB-4B58-8091-63B7BEDB3D52}" presName="iconBgRect" presStyleLbl="bgShp" presStyleIdx="7" presStyleCnt="8"/>
      <dgm:spPr/>
    </dgm:pt>
    <dgm:pt modelId="{98D52528-48AB-46A2-B44C-DA53A0CE9C73}" type="pres">
      <dgm:prSet presAssocID="{1CA95E2A-20DB-4B58-8091-63B7BEDB3D5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78940B4-9FBB-4C6E-9363-EDBA33398A7B}" type="pres">
      <dgm:prSet presAssocID="{1CA95E2A-20DB-4B58-8091-63B7BEDB3D52}" presName="spaceRect" presStyleCnt="0"/>
      <dgm:spPr/>
    </dgm:pt>
    <dgm:pt modelId="{9D157769-7BDC-4147-9ECD-85C076AD1123}" type="pres">
      <dgm:prSet presAssocID="{1CA95E2A-20DB-4B58-8091-63B7BEDB3D5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3DABD13-D64B-4F53-9DFC-7B94C9C48D02}" srcId="{8768CF44-1D61-4FD8-AB7A-0647957DF831}" destId="{ECF0EA09-A9A9-4B4F-98C7-D6DFC1BF8ADB}" srcOrd="1" destOrd="0" parTransId="{96DDBF1D-A393-4678-95A1-3C1248D4EFC1}" sibTransId="{0680293D-7B05-418F-85E8-07E2A07EFD9D}"/>
    <dgm:cxn modelId="{3A10CD1C-DBA2-46A2-9E8F-14788C7E5B26}" srcId="{8768CF44-1D61-4FD8-AB7A-0647957DF831}" destId="{C7DA9FDF-DE6A-4A2C-A736-27DB2D92D200}" srcOrd="5" destOrd="0" parTransId="{32CE9CC6-8B8C-47CB-8F72-0CDF111D4B7C}" sibTransId="{993A0D5F-9480-4038-AB81-9F676A2020CB}"/>
    <dgm:cxn modelId="{91122E24-E91F-4B00-BC13-D2B227C71B53}" type="presOf" srcId="{1CA95E2A-20DB-4B58-8091-63B7BEDB3D52}" destId="{9D157769-7BDC-4147-9ECD-85C076AD1123}" srcOrd="0" destOrd="0" presId="urn:microsoft.com/office/officeart/2018/5/layout/IconCircleLabelList"/>
    <dgm:cxn modelId="{096DA028-571A-421E-A78B-2678AB7941B4}" srcId="{8768CF44-1D61-4FD8-AB7A-0647957DF831}" destId="{BB923640-2A8E-4167-B552-654F964AC364}" srcOrd="4" destOrd="0" parTransId="{036AE8BC-AB54-4200-B369-A0214E266CA2}" sibTransId="{860A5BAB-CF1C-4448-962A-24E8A59E05E5}"/>
    <dgm:cxn modelId="{5DF6D23A-DD46-4C35-8C2F-76CC7339792A}" type="presOf" srcId="{931E6BF2-CF7B-41BB-B541-081CA6E5558C}" destId="{5C5AC7E4-D89A-4B57-9FE8-8773E3FA4C23}" srcOrd="0" destOrd="0" presId="urn:microsoft.com/office/officeart/2018/5/layout/IconCircleLabelList"/>
    <dgm:cxn modelId="{0B1CD04A-11A6-4821-A9D6-0897B486B63C}" type="presOf" srcId="{8768CF44-1D61-4FD8-AB7A-0647957DF831}" destId="{392CD388-19CD-4455-906C-293468967A10}" srcOrd="0" destOrd="0" presId="urn:microsoft.com/office/officeart/2018/5/layout/IconCircleLabelList"/>
    <dgm:cxn modelId="{88C6014F-89A8-4AE0-9996-9D079F17719A}" srcId="{8768CF44-1D61-4FD8-AB7A-0647957DF831}" destId="{2CAA3A3A-9DF3-4F61-B380-229102AFC7F5}" srcOrd="3" destOrd="0" parTransId="{F3AD5A3B-8D4F-4A9C-91F1-5078D17817DE}" sibTransId="{12F4A463-1BAA-4B04-8890-AF1960679BF6}"/>
    <dgm:cxn modelId="{DD788F51-DE0F-4C5C-87C2-719FA3CC2A8A}" type="presOf" srcId="{39BF566B-5BFF-4B07-B5BC-8801E311A2A7}" destId="{12686828-F8C9-4D16-BF5A-061A2AF3D8C5}" srcOrd="0" destOrd="0" presId="urn:microsoft.com/office/officeart/2018/5/layout/IconCircleLabelList"/>
    <dgm:cxn modelId="{2D5ABC7A-3B37-4403-BD62-D6F5921EA414}" type="presOf" srcId="{2CAA3A3A-9DF3-4F61-B380-229102AFC7F5}" destId="{A410D899-F2A4-4943-8D9C-9F52D5ECF051}" srcOrd="0" destOrd="0" presId="urn:microsoft.com/office/officeart/2018/5/layout/IconCircleLabelList"/>
    <dgm:cxn modelId="{A89D7597-A407-48FD-8D6E-7BAD821C12F9}" type="presOf" srcId="{C7DA9FDF-DE6A-4A2C-A736-27DB2D92D200}" destId="{F1B65A17-A4C0-4162-B85E-5DE4A217B063}" srcOrd="0" destOrd="0" presId="urn:microsoft.com/office/officeart/2018/5/layout/IconCircleLabelList"/>
    <dgm:cxn modelId="{0D99B697-8A60-4E30-B31B-7ACA3864733A}" type="presOf" srcId="{BB923640-2A8E-4167-B552-654F964AC364}" destId="{851A3396-B662-4170-90BF-AE60A5E6F936}" srcOrd="0" destOrd="0" presId="urn:microsoft.com/office/officeart/2018/5/layout/IconCircleLabelList"/>
    <dgm:cxn modelId="{04F47EA1-7F8C-4C3B-94A9-BAAF151B101C}" type="presOf" srcId="{ECF0EA09-A9A9-4B4F-98C7-D6DFC1BF8ADB}" destId="{72A255DE-45C5-4160-BCE2-A48201919BB1}" srcOrd="0" destOrd="0" presId="urn:microsoft.com/office/officeart/2018/5/layout/IconCircleLabelList"/>
    <dgm:cxn modelId="{FAB55BBB-8BCC-41C6-9BBB-3FC3020B6C83}" srcId="{8768CF44-1D61-4FD8-AB7A-0647957DF831}" destId="{761FE623-3582-4313-A2A0-7458D9CAC67C}" srcOrd="0" destOrd="0" parTransId="{FED24ABF-1AF8-4691-9CA1-DE3F6A0D4586}" sibTransId="{41BB3F46-6158-4E39-B222-213E2164F09D}"/>
    <dgm:cxn modelId="{026576D3-13A7-4A3E-85A2-0C38C888F5E5}" type="presOf" srcId="{761FE623-3582-4313-A2A0-7458D9CAC67C}" destId="{2259D230-1AFE-4046-9DE8-22B4F7597BB8}" srcOrd="0" destOrd="0" presId="urn:microsoft.com/office/officeart/2018/5/layout/IconCircleLabelList"/>
    <dgm:cxn modelId="{1640A9D9-3AEA-41A3-BFBF-FD359979FC91}" srcId="{8768CF44-1D61-4FD8-AB7A-0647957DF831}" destId="{39BF566B-5BFF-4B07-B5BC-8801E311A2A7}" srcOrd="2" destOrd="0" parTransId="{A485979F-4B6E-4FC6-A3F5-81187CF5228F}" sibTransId="{BE26487B-434B-479E-A977-D54E5179FF26}"/>
    <dgm:cxn modelId="{885ABADF-500E-44F7-976A-0BC9BDCA9789}" srcId="{8768CF44-1D61-4FD8-AB7A-0647957DF831}" destId="{1CA95E2A-20DB-4B58-8091-63B7BEDB3D52}" srcOrd="7" destOrd="0" parTransId="{28F45BFA-2581-4C92-8FA0-A1A5AF01F81F}" sibTransId="{5391510A-6344-4F58-95A1-4ADF8FC3AFA7}"/>
    <dgm:cxn modelId="{B435D2ED-5821-439A-AC3D-3A9E7D4A07D0}" srcId="{8768CF44-1D61-4FD8-AB7A-0647957DF831}" destId="{931E6BF2-CF7B-41BB-B541-081CA6E5558C}" srcOrd="6" destOrd="0" parTransId="{5E80C3F7-62F2-4117-BE12-E72D66BDCC41}" sibTransId="{8262865F-59DE-4964-8D94-2B499759876A}"/>
    <dgm:cxn modelId="{BE5B656A-2E0E-408F-8B18-C6751C202926}" type="presParOf" srcId="{392CD388-19CD-4455-906C-293468967A10}" destId="{196EF921-21B6-4117-ACBB-8B2534B291A6}" srcOrd="0" destOrd="0" presId="urn:microsoft.com/office/officeart/2018/5/layout/IconCircleLabelList"/>
    <dgm:cxn modelId="{6ED021AE-1F09-4343-93B3-A0805FFEEF73}" type="presParOf" srcId="{196EF921-21B6-4117-ACBB-8B2534B291A6}" destId="{B081853E-285C-42B5-AB75-CA4740648B7B}" srcOrd="0" destOrd="0" presId="urn:microsoft.com/office/officeart/2018/5/layout/IconCircleLabelList"/>
    <dgm:cxn modelId="{34623B21-B6A4-449F-ACB0-B45D9EE3053A}" type="presParOf" srcId="{196EF921-21B6-4117-ACBB-8B2534B291A6}" destId="{90729534-F4AF-4274-BEB4-B9284EC1B111}" srcOrd="1" destOrd="0" presId="urn:microsoft.com/office/officeart/2018/5/layout/IconCircleLabelList"/>
    <dgm:cxn modelId="{C97E2750-78EB-4B24-BC20-36ABBA4C09FD}" type="presParOf" srcId="{196EF921-21B6-4117-ACBB-8B2534B291A6}" destId="{634DE400-BC7F-4EBD-96FD-AA1772531D5A}" srcOrd="2" destOrd="0" presId="urn:microsoft.com/office/officeart/2018/5/layout/IconCircleLabelList"/>
    <dgm:cxn modelId="{1512F1FA-3AF1-4B0D-B94E-86C3EC54527A}" type="presParOf" srcId="{196EF921-21B6-4117-ACBB-8B2534B291A6}" destId="{2259D230-1AFE-4046-9DE8-22B4F7597BB8}" srcOrd="3" destOrd="0" presId="urn:microsoft.com/office/officeart/2018/5/layout/IconCircleLabelList"/>
    <dgm:cxn modelId="{E6396C74-0AE6-4139-B442-2B82C806F484}" type="presParOf" srcId="{392CD388-19CD-4455-906C-293468967A10}" destId="{051B0B12-F754-47DC-ACAF-54CF4B0F570C}" srcOrd="1" destOrd="0" presId="urn:microsoft.com/office/officeart/2018/5/layout/IconCircleLabelList"/>
    <dgm:cxn modelId="{441555F3-4203-46F6-A8AE-2E35E7C9DC9A}" type="presParOf" srcId="{392CD388-19CD-4455-906C-293468967A10}" destId="{7F6CC54D-70BC-46EE-A98B-D9BAE42669B8}" srcOrd="2" destOrd="0" presId="urn:microsoft.com/office/officeart/2018/5/layout/IconCircleLabelList"/>
    <dgm:cxn modelId="{A6158579-060A-41B7-9D56-E614F49A07AB}" type="presParOf" srcId="{7F6CC54D-70BC-46EE-A98B-D9BAE42669B8}" destId="{13C71C8C-5BBA-4804-AE62-328D8A10D2DB}" srcOrd="0" destOrd="0" presId="urn:microsoft.com/office/officeart/2018/5/layout/IconCircleLabelList"/>
    <dgm:cxn modelId="{329D4FE4-B606-4710-9E06-E7EC052A7DD9}" type="presParOf" srcId="{7F6CC54D-70BC-46EE-A98B-D9BAE42669B8}" destId="{26DFB27A-C4C1-4CFC-9995-0D1076DB3DE3}" srcOrd="1" destOrd="0" presId="urn:microsoft.com/office/officeart/2018/5/layout/IconCircleLabelList"/>
    <dgm:cxn modelId="{493F16E3-066D-49CC-B7D1-6061A038F2EA}" type="presParOf" srcId="{7F6CC54D-70BC-46EE-A98B-D9BAE42669B8}" destId="{D58A8342-D0AC-4D20-A076-D71E0E797708}" srcOrd="2" destOrd="0" presId="urn:microsoft.com/office/officeart/2018/5/layout/IconCircleLabelList"/>
    <dgm:cxn modelId="{6B0FABE8-E0CB-440F-8362-1778F66F4795}" type="presParOf" srcId="{7F6CC54D-70BC-46EE-A98B-D9BAE42669B8}" destId="{72A255DE-45C5-4160-BCE2-A48201919BB1}" srcOrd="3" destOrd="0" presId="urn:microsoft.com/office/officeart/2018/5/layout/IconCircleLabelList"/>
    <dgm:cxn modelId="{D47CF705-C612-46D5-9FC7-D3568D21050C}" type="presParOf" srcId="{392CD388-19CD-4455-906C-293468967A10}" destId="{40381672-76FC-4F3B-AD18-B8121D318445}" srcOrd="3" destOrd="0" presId="urn:microsoft.com/office/officeart/2018/5/layout/IconCircleLabelList"/>
    <dgm:cxn modelId="{85E80D64-4DA0-4143-A094-9171E9D0C0D6}" type="presParOf" srcId="{392CD388-19CD-4455-906C-293468967A10}" destId="{65C12F10-AF90-4FFD-B2E5-E3B2AA431029}" srcOrd="4" destOrd="0" presId="urn:microsoft.com/office/officeart/2018/5/layout/IconCircleLabelList"/>
    <dgm:cxn modelId="{38E04C2A-B0B1-422A-A8F5-3A745E8AB7CE}" type="presParOf" srcId="{65C12F10-AF90-4FFD-B2E5-E3B2AA431029}" destId="{2F98A10E-9B00-4D20-9918-4D02C6D6113D}" srcOrd="0" destOrd="0" presId="urn:microsoft.com/office/officeart/2018/5/layout/IconCircleLabelList"/>
    <dgm:cxn modelId="{23A21DA3-DB55-4DE5-9007-632BA514F9EF}" type="presParOf" srcId="{65C12F10-AF90-4FFD-B2E5-E3B2AA431029}" destId="{03BF910A-CDC7-48AA-A55F-41DCD60ADEB8}" srcOrd="1" destOrd="0" presId="urn:microsoft.com/office/officeart/2018/5/layout/IconCircleLabelList"/>
    <dgm:cxn modelId="{445A859C-9A08-4D7E-A81C-C325B56D1EED}" type="presParOf" srcId="{65C12F10-AF90-4FFD-B2E5-E3B2AA431029}" destId="{D831E64A-BFC4-4C8E-88F4-C33653B556A7}" srcOrd="2" destOrd="0" presId="urn:microsoft.com/office/officeart/2018/5/layout/IconCircleLabelList"/>
    <dgm:cxn modelId="{FDBAF368-FEF4-419F-AFFE-A962B35FE9F6}" type="presParOf" srcId="{65C12F10-AF90-4FFD-B2E5-E3B2AA431029}" destId="{12686828-F8C9-4D16-BF5A-061A2AF3D8C5}" srcOrd="3" destOrd="0" presId="urn:microsoft.com/office/officeart/2018/5/layout/IconCircleLabelList"/>
    <dgm:cxn modelId="{8AEC4039-2AD0-4ADB-ABF0-44F7E9BAF915}" type="presParOf" srcId="{392CD388-19CD-4455-906C-293468967A10}" destId="{90BF9AC9-8F7A-4E97-823C-B00A633BC0F3}" srcOrd="5" destOrd="0" presId="urn:microsoft.com/office/officeart/2018/5/layout/IconCircleLabelList"/>
    <dgm:cxn modelId="{B7889D23-B3F0-4694-AE6D-F49623A303CB}" type="presParOf" srcId="{392CD388-19CD-4455-906C-293468967A10}" destId="{F459A5C8-7CDD-40EB-A600-CCD12EE43899}" srcOrd="6" destOrd="0" presId="urn:microsoft.com/office/officeart/2018/5/layout/IconCircleLabelList"/>
    <dgm:cxn modelId="{05F03066-2717-428C-9447-0EC7240EA92E}" type="presParOf" srcId="{F459A5C8-7CDD-40EB-A600-CCD12EE43899}" destId="{677C7D12-5757-41A9-94E8-2F20CFEEB1FB}" srcOrd="0" destOrd="0" presId="urn:microsoft.com/office/officeart/2018/5/layout/IconCircleLabelList"/>
    <dgm:cxn modelId="{DB5BA08E-C944-40D1-9930-8572B9EC1B28}" type="presParOf" srcId="{F459A5C8-7CDD-40EB-A600-CCD12EE43899}" destId="{63AC968D-42D7-45D2-AB4D-454C562AD47E}" srcOrd="1" destOrd="0" presId="urn:microsoft.com/office/officeart/2018/5/layout/IconCircleLabelList"/>
    <dgm:cxn modelId="{4D5759DB-2409-4786-891C-19A37A2A615C}" type="presParOf" srcId="{F459A5C8-7CDD-40EB-A600-CCD12EE43899}" destId="{40F19BC6-5722-460F-B1AE-0CF7E7F8F787}" srcOrd="2" destOrd="0" presId="urn:microsoft.com/office/officeart/2018/5/layout/IconCircleLabelList"/>
    <dgm:cxn modelId="{84F3AEFF-5E32-482E-B2C5-60C6B70D208D}" type="presParOf" srcId="{F459A5C8-7CDD-40EB-A600-CCD12EE43899}" destId="{A410D899-F2A4-4943-8D9C-9F52D5ECF051}" srcOrd="3" destOrd="0" presId="urn:microsoft.com/office/officeart/2018/5/layout/IconCircleLabelList"/>
    <dgm:cxn modelId="{A771730A-499F-464E-8236-86E355F37EA8}" type="presParOf" srcId="{392CD388-19CD-4455-906C-293468967A10}" destId="{344327D7-F6B0-4E43-A64D-6CADC0D7307E}" srcOrd="7" destOrd="0" presId="urn:microsoft.com/office/officeart/2018/5/layout/IconCircleLabelList"/>
    <dgm:cxn modelId="{52728E72-DBD4-408D-A56D-57DA3FF4DCB2}" type="presParOf" srcId="{392CD388-19CD-4455-906C-293468967A10}" destId="{ED549B7B-160C-49A1-89D9-210FBAD0CAF1}" srcOrd="8" destOrd="0" presId="urn:microsoft.com/office/officeart/2018/5/layout/IconCircleLabelList"/>
    <dgm:cxn modelId="{A25E508F-F4FD-44AC-B903-DE0490B4F7D4}" type="presParOf" srcId="{ED549B7B-160C-49A1-89D9-210FBAD0CAF1}" destId="{3CC7313F-CBCB-49FA-9490-18DB6E5DAFFE}" srcOrd="0" destOrd="0" presId="urn:microsoft.com/office/officeart/2018/5/layout/IconCircleLabelList"/>
    <dgm:cxn modelId="{D310BF34-F6BA-4069-912D-A24108895396}" type="presParOf" srcId="{ED549B7B-160C-49A1-89D9-210FBAD0CAF1}" destId="{2D2BF975-37A8-4899-B904-213B2889C984}" srcOrd="1" destOrd="0" presId="urn:microsoft.com/office/officeart/2018/5/layout/IconCircleLabelList"/>
    <dgm:cxn modelId="{00E6231D-7487-49A2-9CC0-E490A4DD9993}" type="presParOf" srcId="{ED549B7B-160C-49A1-89D9-210FBAD0CAF1}" destId="{28C6390A-F8F0-4FB0-98CB-F471B365E083}" srcOrd="2" destOrd="0" presId="urn:microsoft.com/office/officeart/2018/5/layout/IconCircleLabelList"/>
    <dgm:cxn modelId="{E92EDB58-1D0A-4697-A165-0F86E2D77B78}" type="presParOf" srcId="{ED549B7B-160C-49A1-89D9-210FBAD0CAF1}" destId="{851A3396-B662-4170-90BF-AE60A5E6F936}" srcOrd="3" destOrd="0" presId="urn:microsoft.com/office/officeart/2018/5/layout/IconCircleLabelList"/>
    <dgm:cxn modelId="{B6ABA679-AF81-495E-91E9-AA7FAB8BE0F6}" type="presParOf" srcId="{392CD388-19CD-4455-906C-293468967A10}" destId="{B25A3DC2-569C-4423-A3EF-06564832DDB5}" srcOrd="9" destOrd="0" presId="urn:microsoft.com/office/officeart/2018/5/layout/IconCircleLabelList"/>
    <dgm:cxn modelId="{5FD7C570-BA35-4332-8E40-FAA6F3BC6B5A}" type="presParOf" srcId="{392CD388-19CD-4455-906C-293468967A10}" destId="{403F9D25-E008-41AD-B9EE-3557E7D64260}" srcOrd="10" destOrd="0" presId="urn:microsoft.com/office/officeart/2018/5/layout/IconCircleLabelList"/>
    <dgm:cxn modelId="{757C2DD5-FA26-4E13-BEA3-9CFD9C36E283}" type="presParOf" srcId="{403F9D25-E008-41AD-B9EE-3557E7D64260}" destId="{8B001171-8DDA-4660-9136-231573DE4047}" srcOrd="0" destOrd="0" presId="urn:microsoft.com/office/officeart/2018/5/layout/IconCircleLabelList"/>
    <dgm:cxn modelId="{900FFB87-B4B0-4594-AFA5-0FFDA3B08DC8}" type="presParOf" srcId="{403F9D25-E008-41AD-B9EE-3557E7D64260}" destId="{6224343A-DA32-4114-AB44-70CC890EAF1C}" srcOrd="1" destOrd="0" presId="urn:microsoft.com/office/officeart/2018/5/layout/IconCircleLabelList"/>
    <dgm:cxn modelId="{294ED1B1-BBAF-44E7-B461-CB90D035C150}" type="presParOf" srcId="{403F9D25-E008-41AD-B9EE-3557E7D64260}" destId="{2EA5F761-9844-4BCE-B11E-E1008F632CD2}" srcOrd="2" destOrd="0" presId="urn:microsoft.com/office/officeart/2018/5/layout/IconCircleLabelList"/>
    <dgm:cxn modelId="{564A498B-FA94-4B31-BB29-D081668EEBA8}" type="presParOf" srcId="{403F9D25-E008-41AD-B9EE-3557E7D64260}" destId="{F1B65A17-A4C0-4162-B85E-5DE4A217B063}" srcOrd="3" destOrd="0" presId="urn:microsoft.com/office/officeart/2018/5/layout/IconCircleLabelList"/>
    <dgm:cxn modelId="{C7666AF6-C553-4314-945E-877AB058CD30}" type="presParOf" srcId="{392CD388-19CD-4455-906C-293468967A10}" destId="{B65814F7-6E4D-401A-9AFC-7E312A1C7926}" srcOrd="11" destOrd="0" presId="urn:microsoft.com/office/officeart/2018/5/layout/IconCircleLabelList"/>
    <dgm:cxn modelId="{517197E1-B3C9-46B6-8AB8-3EBEFF8DB83C}" type="presParOf" srcId="{392CD388-19CD-4455-906C-293468967A10}" destId="{94B0DF71-0F13-4192-B7A7-88906B8B3F0D}" srcOrd="12" destOrd="0" presId="urn:microsoft.com/office/officeart/2018/5/layout/IconCircleLabelList"/>
    <dgm:cxn modelId="{5A22BBFD-3153-4ABE-8880-0FBD47A1D60C}" type="presParOf" srcId="{94B0DF71-0F13-4192-B7A7-88906B8B3F0D}" destId="{548DFC1A-EC89-4BD7-B173-DCF8293582CE}" srcOrd="0" destOrd="0" presId="urn:microsoft.com/office/officeart/2018/5/layout/IconCircleLabelList"/>
    <dgm:cxn modelId="{5505A08C-3970-475A-A926-83EDEDEAD0E7}" type="presParOf" srcId="{94B0DF71-0F13-4192-B7A7-88906B8B3F0D}" destId="{D9839983-CF63-44AF-BE3F-537525BE8BCB}" srcOrd="1" destOrd="0" presId="urn:microsoft.com/office/officeart/2018/5/layout/IconCircleLabelList"/>
    <dgm:cxn modelId="{BD9D18BD-7C22-4EF3-84D3-80E407752FAE}" type="presParOf" srcId="{94B0DF71-0F13-4192-B7A7-88906B8B3F0D}" destId="{D7FBDB99-40E5-488C-AC32-3B9DD44A781F}" srcOrd="2" destOrd="0" presId="urn:microsoft.com/office/officeart/2018/5/layout/IconCircleLabelList"/>
    <dgm:cxn modelId="{0E3C4AAD-60E1-4785-BFAE-F81D38B871D1}" type="presParOf" srcId="{94B0DF71-0F13-4192-B7A7-88906B8B3F0D}" destId="{5C5AC7E4-D89A-4B57-9FE8-8773E3FA4C23}" srcOrd="3" destOrd="0" presId="urn:microsoft.com/office/officeart/2018/5/layout/IconCircleLabelList"/>
    <dgm:cxn modelId="{1AB7BE76-18D5-475A-AFA0-65813E6BE4E6}" type="presParOf" srcId="{392CD388-19CD-4455-906C-293468967A10}" destId="{F5C654A4-8430-4898-8DCE-C5F8F317D95C}" srcOrd="13" destOrd="0" presId="urn:microsoft.com/office/officeart/2018/5/layout/IconCircleLabelList"/>
    <dgm:cxn modelId="{F7A63CF6-0F74-429E-A276-508D4CA3E323}" type="presParOf" srcId="{392CD388-19CD-4455-906C-293468967A10}" destId="{BC0FE25F-A148-476C-99EB-1148C7946277}" srcOrd="14" destOrd="0" presId="urn:microsoft.com/office/officeart/2018/5/layout/IconCircleLabelList"/>
    <dgm:cxn modelId="{7B01EB19-E05C-4805-ACD7-B96CB5D223D1}" type="presParOf" srcId="{BC0FE25F-A148-476C-99EB-1148C7946277}" destId="{5B1CDE72-EAC4-42FB-B09D-859F7239DA64}" srcOrd="0" destOrd="0" presId="urn:microsoft.com/office/officeart/2018/5/layout/IconCircleLabelList"/>
    <dgm:cxn modelId="{5EC09DE0-E90E-4543-AB14-4127E8295E0F}" type="presParOf" srcId="{BC0FE25F-A148-476C-99EB-1148C7946277}" destId="{98D52528-48AB-46A2-B44C-DA53A0CE9C73}" srcOrd="1" destOrd="0" presId="urn:microsoft.com/office/officeart/2018/5/layout/IconCircleLabelList"/>
    <dgm:cxn modelId="{BCB13CE3-26C7-4A50-8FEA-C7791A897125}" type="presParOf" srcId="{BC0FE25F-A148-476C-99EB-1148C7946277}" destId="{E78940B4-9FBB-4C6E-9363-EDBA33398A7B}" srcOrd="2" destOrd="0" presId="urn:microsoft.com/office/officeart/2018/5/layout/IconCircleLabelList"/>
    <dgm:cxn modelId="{10B1F8E0-E806-4D63-9BC1-983DE32190BA}" type="presParOf" srcId="{BC0FE25F-A148-476C-99EB-1148C7946277}" destId="{9D157769-7BDC-4147-9ECD-85C076AD11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1853E-285C-42B5-AB75-CA4740648B7B}">
      <dsp:nvSpPr>
        <dsp:cNvPr id="0" name=""/>
        <dsp:cNvSpPr/>
      </dsp:nvSpPr>
      <dsp:spPr>
        <a:xfrm>
          <a:off x="621222" y="738"/>
          <a:ext cx="814921" cy="8149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29534-F4AF-4274-BEB4-B9284EC1B111}">
      <dsp:nvSpPr>
        <dsp:cNvPr id="0" name=""/>
        <dsp:cNvSpPr/>
      </dsp:nvSpPr>
      <dsp:spPr>
        <a:xfrm>
          <a:off x="794894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9D230-1AFE-4046-9DE8-22B4F7597BB8}">
      <dsp:nvSpPr>
        <dsp:cNvPr id="0" name=""/>
        <dsp:cNvSpPr/>
      </dsp:nvSpPr>
      <dsp:spPr>
        <a:xfrm>
          <a:off x="360714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Présentation de l’équipe </a:t>
          </a:r>
          <a:endParaRPr lang="en-US" sz="1400" kern="1200"/>
        </a:p>
      </dsp:txBody>
      <dsp:txXfrm>
        <a:off x="360714" y="1069488"/>
        <a:ext cx="1335937" cy="534375"/>
      </dsp:txXfrm>
    </dsp:sp>
    <dsp:sp modelId="{13C71C8C-5BBA-4804-AE62-328D8A10D2DB}">
      <dsp:nvSpPr>
        <dsp:cNvPr id="0" name=""/>
        <dsp:cNvSpPr/>
      </dsp:nvSpPr>
      <dsp:spPr>
        <a:xfrm>
          <a:off x="2190949" y="738"/>
          <a:ext cx="814921" cy="8149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FB27A-C4C1-4CFC-9995-0D1076DB3DE3}">
      <dsp:nvSpPr>
        <dsp:cNvPr id="0" name=""/>
        <dsp:cNvSpPr/>
      </dsp:nvSpPr>
      <dsp:spPr>
        <a:xfrm>
          <a:off x="2364621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255DE-45C5-4160-BCE2-A48201919BB1}">
      <dsp:nvSpPr>
        <dsp:cNvPr id="0" name=""/>
        <dsp:cNvSpPr/>
      </dsp:nvSpPr>
      <dsp:spPr>
        <a:xfrm>
          <a:off x="1930441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Développement de l’idée</a:t>
          </a:r>
          <a:endParaRPr lang="en-US" sz="1400" kern="1200"/>
        </a:p>
      </dsp:txBody>
      <dsp:txXfrm>
        <a:off x="1930441" y="1069488"/>
        <a:ext cx="1335937" cy="534375"/>
      </dsp:txXfrm>
    </dsp:sp>
    <dsp:sp modelId="{2F98A10E-9B00-4D20-9918-4D02C6D6113D}">
      <dsp:nvSpPr>
        <dsp:cNvPr id="0" name=""/>
        <dsp:cNvSpPr/>
      </dsp:nvSpPr>
      <dsp:spPr>
        <a:xfrm>
          <a:off x="3760675" y="738"/>
          <a:ext cx="814921" cy="8149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F910A-CDC7-48AA-A55F-41DCD60ADEB8}">
      <dsp:nvSpPr>
        <dsp:cNvPr id="0" name=""/>
        <dsp:cNvSpPr/>
      </dsp:nvSpPr>
      <dsp:spPr>
        <a:xfrm>
          <a:off x="3934347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86828-F8C9-4D16-BF5A-061A2AF3D8C5}">
      <dsp:nvSpPr>
        <dsp:cNvPr id="0" name=""/>
        <dsp:cNvSpPr/>
      </dsp:nvSpPr>
      <dsp:spPr>
        <a:xfrm>
          <a:off x="3500167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Organisation </a:t>
          </a:r>
          <a:endParaRPr lang="en-US" sz="1400" kern="1200"/>
        </a:p>
      </dsp:txBody>
      <dsp:txXfrm>
        <a:off x="3500167" y="1069488"/>
        <a:ext cx="1335937" cy="534375"/>
      </dsp:txXfrm>
    </dsp:sp>
    <dsp:sp modelId="{677C7D12-5757-41A9-94E8-2F20CFEEB1FB}">
      <dsp:nvSpPr>
        <dsp:cNvPr id="0" name=""/>
        <dsp:cNvSpPr/>
      </dsp:nvSpPr>
      <dsp:spPr>
        <a:xfrm>
          <a:off x="5330402" y="738"/>
          <a:ext cx="814921" cy="8149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C968D-42D7-45D2-AB4D-454C562AD47E}">
      <dsp:nvSpPr>
        <dsp:cNvPr id="0" name=""/>
        <dsp:cNvSpPr/>
      </dsp:nvSpPr>
      <dsp:spPr>
        <a:xfrm>
          <a:off x="5504074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0D899-F2A4-4943-8D9C-9F52D5ECF051}">
      <dsp:nvSpPr>
        <dsp:cNvPr id="0" name=""/>
        <dsp:cNvSpPr/>
      </dsp:nvSpPr>
      <dsp:spPr>
        <a:xfrm>
          <a:off x="5069894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Environnement technique   </a:t>
          </a:r>
          <a:endParaRPr lang="en-US" sz="1400" kern="1200"/>
        </a:p>
      </dsp:txBody>
      <dsp:txXfrm>
        <a:off x="5069894" y="1069488"/>
        <a:ext cx="1335937" cy="534375"/>
      </dsp:txXfrm>
    </dsp:sp>
    <dsp:sp modelId="{3CC7313F-CBCB-49FA-9490-18DB6E5DAFFE}">
      <dsp:nvSpPr>
        <dsp:cNvPr id="0" name=""/>
        <dsp:cNvSpPr/>
      </dsp:nvSpPr>
      <dsp:spPr>
        <a:xfrm>
          <a:off x="6900128" y="738"/>
          <a:ext cx="814921" cy="8149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BF975-37A8-4899-B904-213B2889C984}">
      <dsp:nvSpPr>
        <dsp:cNvPr id="0" name=""/>
        <dsp:cNvSpPr/>
      </dsp:nvSpPr>
      <dsp:spPr>
        <a:xfrm>
          <a:off x="7073800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A3396-B662-4170-90BF-AE60A5E6F936}">
      <dsp:nvSpPr>
        <dsp:cNvPr id="0" name=""/>
        <dsp:cNvSpPr/>
      </dsp:nvSpPr>
      <dsp:spPr>
        <a:xfrm>
          <a:off x="6639621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Démo</a:t>
          </a:r>
          <a:endParaRPr lang="en-US" sz="1400" kern="1200"/>
        </a:p>
      </dsp:txBody>
      <dsp:txXfrm>
        <a:off x="6639621" y="1069488"/>
        <a:ext cx="1335937" cy="534375"/>
      </dsp:txXfrm>
    </dsp:sp>
    <dsp:sp modelId="{8B001171-8DDA-4660-9136-231573DE4047}">
      <dsp:nvSpPr>
        <dsp:cNvPr id="0" name=""/>
        <dsp:cNvSpPr/>
      </dsp:nvSpPr>
      <dsp:spPr>
        <a:xfrm>
          <a:off x="8469855" y="738"/>
          <a:ext cx="814921" cy="8149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4343A-DA32-4114-AB44-70CC890EAF1C}">
      <dsp:nvSpPr>
        <dsp:cNvPr id="0" name=""/>
        <dsp:cNvSpPr/>
      </dsp:nvSpPr>
      <dsp:spPr>
        <a:xfrm>
          <a:off x="8643527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65A17-A4C0-4162-B85E-5DE4A217B063}">
      <dsp:nvSpPr>
        <dsp:cNvPr id="0" name=""/>
        <dsp:cNvSpPr/>
      </dsp:nvSpPr>
      <dsp:spPr>
        <a:xfrm>
          <a:off x="8209347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Difficultés</a:t>
          </a:r>
          <a:endParaRPr lang="en-US" sz="1400" kern="1200"/>
        </a:p>
      </dsp:txBody>
      <dsp:txXfrm>
        <a:off x="8209347" y="1069488"/>
        <a:ext cx="1335937" cy="534375"/>
      </dsp:txXfrm>
    </dsp:sp>
    <dsp:sp modelId="{548DFC1A-EC89-4BD7-B173-DCF8293582CE}">
      <dsp:nvSpPr>
        <dsp:cNvPr id="0" name=""/>
        <dsp:cNvSpPr/>
      </dsp:nvSpPr>
      <dsp:spPr>
        <a:xfrm>
          <a:off x="3760675" y="1937848"/>
          <a:ext cx="814921" cy="8149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39983-CF63-44AF-BE3F-537525BE8BCB}">
      <dsp:nvSpPr>
        <dsp:cNvPr id="0" name=""/>
        <dsp:cNvSpPr/>
      </dsp:nvSpPr>
      <dsp:spPr>
        <a:xfrm>
          <a:off x="3934347" y="2111520"/>
          <a:ext cx="467578" cy="4675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AC7E4-D89A-4B57-9FE8-8773E3FA4C23}">
      <dsp:nvSpPr>
        <dsp:cNvPr id="0" name=""/>
        <dsp:cNvSpPr/>
      </dsp:nvSpPr>
      <dsp:spPr>
        <a:xfrm>
          <a:off x="3500167" y="300659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Evolutions possibles </a:t>
          </a:r>
          <a:endParaRPr lang="en-US" sz="1400" kern="1200"/>
        </a:p>
      </dsp:txBody>
      <dsp:txXfrm>
        <a:off x="3500167" y="3006598"/>
        <a:ext cx="1335937" cy="534375"/>
      </dsp:txXfrm>
    </dsp:sp>
    <dsp:sp modelId="{5B1CDE72-EAC4-42FB-B09D-859F7239DA64}">
      <dsp:nvSpPr>
        <dsp:cNvPr id="0" name=""/>
        <dsp:cNvSpPr/>
      </dsp:nvSpPr>
      <dsp:spPr>
        <a:xfrm>
          <a:off x="5330402" y="1937848"/>
          <a:ext cx="814921" cy="8149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2528-48AB-46A2-B44C-DA53A0CE9C73}">
      <dsp:nvSpPr>
        <dsp:cNvPr id="0" name=""/>
        <dsp:cNvSpPr/>
      </dsp:nvSpPr>
      <dsp:spPr>
        <a:xfrm>
          <a:off x="5504074" y="2111520"/>
          <a:ext cx="467578" cy="46757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57769-7BDC-4147-9ECD-85C076AD1123}">
      <dsp:nvSpPr>
        <dsp:cNvPr id="0" name=""/>
        <dsp:cNvSpPr/>
      </dsp:nvSpPr>
      <dsp:spPr>
        <a:xfrm>
          <a:off x="5069894" y="300659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Bilan</a:t>
          </a:r>
          <a:endParaRPr lang="en-US" sz="1400" kern="1200"/>
        </a:p>
      </dsp:txBody>
      <dsp:txXfrm>
        <a:off x="5069894" y="3006598"/>
        <a:ext cx="1335937" cy="53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26F266A-B814-47B3-82A7-601DD620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563" y="4282751"/>
            <a:ext cx="2816874" cy="531845"/>
          </a:xfrm>
        </p:spPr>
        <p:txBody>
          <a:bodyPr/>
          <a:lstStyle/>
          <a:p>
            <a:pPr algn="ctr"/>
            <a:r>
              <a:rPr lang="fr-FR" dirty="0"/>
              <a:t>Jeudi 18 Avril 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F001AC-02FE-4134-9452-D59072A8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379" y="109752"/>
            <a:ext cx="3659621" cy="11260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57C69A-B099-4096-B32C-EAFA0863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87" y="1874808"/>
            <a:ext cx="2304826" cy="2190879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02BC6C3D-D699-4D8F-9C2B-2DE5FCCD9E70}"/>
              </a:ext>
            </a:extLst>
          </p:cNvPr>
          <p:cNvSpPr txBox="1">
            <a:spLocks/>
          </p:cNvSpPr>
          <p:nvPr/>
        </p:nvSpPr>
        <p:spPr>
          <a:xfrm>
            <a:off x="6923313" y="6406126"/>
            <a:ext cx="5172269" cy="342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Alexandre BACA    Lucien </a:t>
            </a:r>
            <a:r>
              <a:rPr lang="fr-FR" sz="1200" dirty="0" err="1"/>
              <a:t>brouillaud</a:t>
            </a:r>
            <a:r>
              <a:rPr lang="fr-FR" sz="1200" dirty="0"/>
              <a:t>   JEREMY EMO    Nicolas </a:t>
            </a:r>
            <a:r>
              <a:rPr lang="fr-FR" sz="1200" dirty="0" err="1"/>
              <a:t>kamphaus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9503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CD2705-C085-4580-8CE7-C350192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98" y="199069"/>
            <a:ext cx="2960804" cy="5391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VI. Difficultés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0CF2E8-D7EE-4E3C-ABBE-E9120A29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3324">
            <a:off x="8447713" y="108609"/>
            <a:ext cx="1491577" cy="110376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E678F55-AD2D-4C96-9B81-6A01045F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58877"/>
            <a:ext cx="9905999" cy="2506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Manque de doc sur 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ORM de PLAY n’est pas pratique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Gestion des sessions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Visualisée le sujet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19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14830C8-6AF3-4B56-A2BA-D3DEEFFF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1002"/>
            <a:ext cx="9905998" cy="661112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VII. Evolutions possibles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864989-431E-41ED-9570-7F6BB3C9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429" y="596752"/>
            <a:ext cx="2867025" cy="176212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EF99D8-B380-4D40-8496-72C924E5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58877"/>
            <a:ext cx="9905999" cy="18960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Utilisation d’un Framework plus standard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Faire de la sécurité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Amélioration du design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77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863D101-6360-487A-A0F4-A993F110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710" y="266181"/>
            <a:ext cx="2826580" cy="42171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VII. Bilan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6B64C4-0DA0-434D-9F11-B9C583E2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58877"/>
            <a:ext cx="9905999" cy="13490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Sujet peu amusant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Très très bonne équipe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endParaRPr lang="fr-FR" sz="2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91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B8AF34-7D3D-4BBF-831C-997E17D9878A}"/>
              </a:ext>
            </a:extLst>
          </p:cNvPr>
          <p:cNvSpPr txBox="1">
            <a:spLocks/>
          </p:cNvSpPr>
          <p:nvPr/>
        </p:nvSpPr>
        <p:spPr>
          <a:xfrm>
            <a:off x="923299" y="30812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Merci de votre attention</a:t>
            </a:r>
          </a:p>
        </p:txBody>
      </p:sp>
      <p:pic>
        <p:nvPicPr>
          <p:cNvPr id="7" name="Image 6" descr="Une image contenant intérieur, lit, personne, homme&#10;&#10;Description générée automatiquement">
            <a:extLst>
              <a:ext uri="{FF2B5EF4-FFF2-40B4-BE49-F238E27FC236}">
                <a16:creationId xmlns:a16="http://schemas.microsoft.com/office/drawing/2014/main" id="{60CDFB7D-7313-4030-A36A-BD69B21C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58" y="1876224"/>
            <a:ext cx="4356683" cy="32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E27155-981B-41FD-8670-5A3DAB78E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69C4AB7-8757-4856-BBEE-CE48BB19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965" y="190165"/>
            <a:ext cx="1366895" cy="6230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Table 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B6EF051E-C2F0-4FEB-A547-F0611AF4D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66462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890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85EDC68-3E00-4E59-A910-145EEC8F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414" y="122183"/>
            <a:ext cx="6689172" cy="7130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>
                <a:latin typeface="Abadi" panose="020B0604020104020204" pitchFamily="34" charset="0"/>
                <a:ea typeface="+mn-ea"/>
                <a:cs typeface="+mn-cs"/>
              </a:rPr>
              <a:t>I. Présentation de l’équipe</a:t>
            </a:r>
            <a:r>
              <a:rPr lang="fr-F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 </a:t>
            </a:r>
          </a:p>
        </p:txBody>
      </p:sp>
      <p:pic>
        <p:nvPicPr>
          <p:cNvPr id="6" name="Image 5" descr="Une image contenant personne, intérieur, base-ball, homme&#10;&#10;Description générée automatiquement">
            <a:extLst>
              <a:ext uri="{FF2B5EF4-FFF2-40B4-BE49-F238E27FC236}">
                <a16:creationId xmlns:a16="http://schemas.microsoft.com/office/drawing/2014/main" id="{8FBE9BF5-9EC4-4830-8D1C-8B8528BBC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3" r="9909"/>
          <a:stretch/>
        </p:blipFill>
        <p:spPr>
          <a:xfrm>
            <a:off x="847107" y="1204579"/>
            <a:ext cx="2486954" cy="1875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D9CEEC-9ED2-4F43-B88B-E6229F7CB4CB}"/>
              </a:ext>
            </a:extLst>
          </p:cNvPr>
          <p:cNvSpPr/>
          <p:nvPr/>
        </p:nvSpPr>
        <p:spPr>
          <a:xfrm>
            <a:off x="1669635" y="3111019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Dorian</a:t>
            </a:r>
            <a:endParaRPr lang="fr-FR" dirty="0"/>
          </a:p>
        </p:txBody>
      </p:sp>
      <p:pic>
        <p:nvPicPr>
          <p:cNvPr id="9" name="Image 8" descr="Une image contenant primate, extérieur, regardant, homme&#10;&#10;Description générée automatiquement">
            <a:extLst>
              <a:ext uri="{FF2B5EF4-FFF2-40B4-BE49-F238E27FC236}">
                <a16:creationId xmlns:a16="http://schemas.microsoft.com/office/drawing/2014/main" id="{BA5DEF55-4B2F-4499-8940-A29522087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6" r="16617"/>
          <a:stretch/>
        </p:blipFill>
        <p:spPr>
          <a:xfrm>
            <a:off x="8619866" y="1014135"/>
            <a:ext cx="2139945" cy="19248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F39CDF-09E6-4E5E-BD7D-C37AE8F2C3AD}"/>
              </a:ext>
            </a:extLst>
          </p:cNvPr>
          <p:cNvSpPr/>
          <p:nvPr/>
        </p:nvSpPr>
        <p:spPr>
          <a:xfrm>
            <a:off x="9202513" y="2938954"/>
            <a:ext cx="124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Alexandre</a:t>
            </a:r>
            <a:endParaRPr lang="fr-FR" dirty="0"/>
          </a:p>
        </p:txBody>
      </p:sp>
      <p:pic>
        <p:nvPicPr>
          <p:cNvPr id="14" name="Image 13" descr="Une image contenant clôture&#10;&#10;Description générée automatiquement">
            <a:extLst>
              <a:ext uri="{FF2B5EF4-FFF2-40B4-BE49-F238E27FC236}">
                <a16:creationId xmlns:a16="http://schemas.microsoft.com/office/drawing/2014/main" id="{38034B7C-5212-49B1-A4EC-FB10E14FD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40" r="20415"/>
          <a:stretch/>
        </p:blipFill>
        <p:spPr>
          <a:xfrm>
            <a:off x="847107" y="4088788"/>
            <a:ext cx="2290178" cy="18757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6C6AB5-3D9A-444D-98BD-6F660A668791}"/>
              </a:ext>
            </a:extLst>
          </p:cNvPr>
          <p:cNvSpPr/>
          <p:nvPr/>
        </p:nvSpPr>
        <p:spPr>
          <a:xfrm>
            <a:off x="1583269" y="59645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Lucien</a:t>
            </a:r>
            <a:endParaRPr lang="fr-FR" dirty="0"/>
          </a:p>
        </p:txBody>
      </p:sp>
      <p:pic>
        <p:nvPicPr>
          <p:cNvPr id="17" name="Image 16" descr="Une image contenant animal, mammifère, chien, intérieur&#10;&#10;Description générée automatiquement">
            <a:extLst>
              <a:ext uri="{FF2B5EF4-FFF2-40B4-BE49-F238E27FC236}">
                <a16:creationId xmlns:a16="http://schemas.microsoft.com/office/drawing/2014/main" id="{9E9A2BD3-8542-4052-84D4-480798804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85" r="7986"/>
          <a:stretch/>
        </p:blipFill>
        <p:spPr>
          <a:xfrm>
            <a:off x="4610232" y="2466590"/>
            <a:ext cx="2290179" cy="19248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55A8FD-2B3B-4CAA-94F3-7B063C48AC10}"/>
              </a:ext>
            </a:extLst>
          </p:cNvPr>
          <p:cNvSpPr/>
          <p:nvPr/>
        </p:nvSpPr>
        <p:spPr>
          <a:xfrm>
            <a:off x="5309091" y="43914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Nicolas</a:t>
            </a:r>
            <a:endParaRPr lang="fr-FR" dirty="0"/>
          </a:p>
        </p:txBody>
      </p:sp>
      <p:pic>
        <p:nvPicPr>
          <p:cNvPr id="20" name="Image 19" descr="Une image contenant portant&#10;&#10;Description générée automatiquement">
            <a:extLst>
              <a:ext uri="{FF2B5EF4-FFF2-40B4-BE49-F238E27FC236}">
                <a16:creationId xmlns:a16="http://schemas.microsoft.com/office/drawing/2014/main" id="{551DC55F-B245-45E2-9A60-D1661AFC2A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23" r="12986"/>
          <a:stretch/>
        </p:blipFill>
        <p:spPr>
          <a:xfrm>
            <a:off x="8421010" y="3919047"/>
            <a:ext cx="2537655" cy="192481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D00164-5358-47B8-AEDB-79E93C75C3B7}"/>
              </a:ext>
            </a:extLst>
          </p:cNvPr>
          <p:cNvSpPr/>
          <p:nvPr/>
        </p:nvSpPr>
        <p:spPr>
          <a:xfrm>
            <a:off x="9260873" y="584386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Jérémy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0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B9F2F5C-400C-46A3-BA60-1CF147E0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3842"/>
            <a:ext cx="9906000" cy="815391"/>
          </a:xfrm>
        </p:spPr>
        <p:txBody>
          <a:bodyPr/>
          <a:lstStyle/>
          <a:p>
            <a:pPr algn="ctr"/>
            <a:r>
              <a:rPr lang="fr-FR" dirty="0"/>
              <a:t>II. Développement de </a:t>
            </a:r>
            <a:r>
              <a:rPr lang="fr-FR" dirty="0" err="1"/>
              <a:t>l’idéE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74E05B0-1AF1-45F9-BB63-D97A5D80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3137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Projet</a:t>
            </a:r>
            <a:r>
              <a:rPr lang="fr-FR"/>
              <a:t> : Développer plusieurs modules d’un CRM 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u="sng"/>
              <a:t>Contexte</a:t>
            </a:r>
            <a:r>
              <a:rPr lang="fr-FR"/>
              <a:t> : Application pour que les civils puissent déclarer les crimes, afin que les Avengers interviennent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15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7A0F3CF-E5E8-4C99-B6DD-1CA151E6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10" y="142612"/>
            <a:ext cx="4870579" cy="707845"/>
          </a:xfrm>
        </p:spPr>
        <p:txBody>
          <a:bodyPr/>
          <a:lstStyle/>
          <a:p>
            <a:pPr algn="ctr"/>
            <a:r>
              <a:rPr lang="fr-FR" dirty="0"/>
              <a:t>III. Organisation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1E8C1F5-06AF-4CBE-A401-ECEB04CD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546" y="1999853"/>
            <a:ext cx="9905999" cy="2331844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Méthode </a:t>
            </a:r>
            <a:r>
              <a:rPr lang="fr-FR" dirty="0"/>
              <a:t>: </a:t>
            </a: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Méthode kanban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Tableau </a:t>
            </a:r>
            <a:r>
              <a:rPr lang="fr-FR" sz="2000" dirty="0" err="1"/>
              <a:t>Framaboard</a:t>
            </a:r>
            <a:r>
              <a:rPr lang="fr-FR" sz="2000" dirty="0"/>
              <a:t> par </a:t>
            </a:r>
            <a:r>
              <a:rPr lang="fr-FR" sz="2000" dirty="0" err="1"/>
              <a:t>Framasoft</a:t>
            </a: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Priorisation par module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98981F-55A7-48C4-89E1-DE589AC1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698" y="190680"/>
            <a:ext cx="4042603" cy="597885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Jour 1</a:t>
            </a:r>
          </a:p>
        </p:txBody>
      </p:sp>
    </p:spTree>
    <p:extLst>
      <p:ext uri="{BB962C8B-B14F-4D97-AF65-F5344CB8AC3E}">
        <p14:creationId xmlns:p14="http://schemas.microsoft.com/office/powerpoint/2010/main" val="23004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FB0F0BC-B6C8-4BE2-A1FC-A1EFC7E9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860" y="184558"/>
            <a:ext cx="4898280" cy="630571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Avancement des taches </a:t>
            </a:r>
          </a:p>
        </p:txBody>
      </p:sp>
    </p:spTree>
    <p:extLst>
      <p:ext uri="{BB962C8B-B14F-4D97-AF65-F5344CB8AC3E}">
        <p14:creationId xmlns:p14="http://schemas.microsoft.com/office/powerpoint/2010/main" val="18409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9E1356-03D6-4298-929C-DDB1BC10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304" y="133469"/>
            <a:ext cx="6787392" cy="738230"/>
          </a:xfrm>
        </p:spPr>
        <p:txBody>
          <a:bodyPr/>
          <a:lstStyle/>
          <a:p>
            <a:pPr algn="ctr"/>
            <a:r>
              <a:rPr lang="fr-FR" dirty="0"/>
              <a:t>IV. Environnement technique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F83D1C-2CED-4AB8-A04F-BA2CD78E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27" y="988111"/>
            <a:ext cx="2155415" cy="23633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BE35FF-EA3B-4BF4-81CF-A5F719E6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3" y="1567809"/>
            <a:ext cx="3827573" cy="13063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570F83A-F4B0-4B6D-8C3B-1B456EA7E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862" y="6061786"/>
            <a:ext cx="1208998" cy="98447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68800C6-02F5-4DB1-85F1-EB80C124F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493" y="5537120"/>
            <a:ext cx="577735" cy="56019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8FC7C73-55B8-4173-B0B4-0D61B6696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6002" y="6373135"/>
            <a:ext cx="1105174" cy="36177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5D29CCC-A819-4193-AE43-F84008EB2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3" y="4840273"/>
            <a:ext cx="3353454" cy="205923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88F15DA-BD26-4A46-9746-CD2C66249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483" y="2789805"/>
            <a:ext cx="2963869" cy="219159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153FE26-8840-4AAD-9906-2CE1B5036E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4394" y="4171905"/>
            <a:ext cx="1615437" cy="2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BDAFCDD-AD61-4888-88B3-E73B1612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765" y="224236"/>
            <a:ext cx="2910470" cy="56433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V. Démo</a:t>
            </a:r>
          </a:p>
        </p:txBody>
      </p:sp>
    </p:spTree>
    <p:extLst>
      <p:ext uri="{BB962C8B-B14F-4D97-AF65-F5344CB8AC3E}">
        <p14:creationId xmlns:p14="http://schemas.microsoft.com/office/powerpoint/2010/main" val="191183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142</Words>
  <Application>Microsoft Office PowerPoint</Application>
  <PresentationFormat>Grand écran</PresentationFormat>
  <Paragraphs>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Abadi</vt:lpstr>
      <vt:lpstr>Arial</vt:lpstr>
      <vt:lpstr>Chiller</vt:lpstr>
      <vt:lpstr>Tw Cen MT</vt:lpstr>
      <vt:lpstr>Wingdings</vt:lpstr>
      <vt:lpstr>Circuit</vt:lpstr>
      <vt:lpstr>Présentation PowerPoint</vt:lpstr>
      <vt:lpstr>Table </vt:lpstr>
      <vt:lpstr>I. Présentation de l’équipe </vt:lpstr>
      <vt:lpstr>II. Développement de l’idéE</vt:lpstr>
      <vt:lpstr>III. Organisation </vt:lpstr>
      <vt:lpstr>Jour 1</vt:lpstr>
      <vt:lpstr>Avancement des taches </vt:lpstr>
      <vt:lpstr>IV. Environnement technique </vt:lpstr>
      <vt:lpstr>V. Démo</vt:lpstr>
      <vt:lpstr>VI. Difficultés</vt:lpstr>
      <vt:lpstr>VII. Evolutions possibles </vt:lpstr>
      <vt:lpstr>VII. 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Kayser</dc:creator>
  <cp:lastModifiedBy>Nicolas Kayser</cp:lastModifiedBy>
  <cp:revision>10</cp:revision>
  <dcterms:created xsi:type="dcterms:W3CDTF">2019-04-17T11:45:15Z</dcterms:created>
  <dcterms:modified xsi:type="dcterms:W3CDTF">2019-04-17T14:34:18Z</dcterms:modified>
</cp:coreProperties>
</file>